
<file path=[Content_Types].xml><?xml version="1.0" encoding="utf-8"?>
<Types xmlns="http://schemas.openxmlformats.org/package/2006/content-types">
  <Override PartName="/ppt/slides/slide47.xml" ContentType="application/vnd.openxmlformats-officedocument.presentationml.slide+xml"/>
  <Override PartName="/ppt/slides/slide58.xml" ContentType="application/vnd.openxmlformats-officedocument.presentationml.slide+xml"/>
  <Override PartName="/ppt/slides/slide94.xml" ContentType="application/vnd.openxmlformats-officedocument.presentationml.slide+xml"/>
  <Override PartName="/ppt/slides/slide142.xml" ContentType="application/vnd.openxmlformats-officedocument.presentationml.slide+xml"/>
  <Override PartName="/ppt/notesSlides/notesSlide2.xml" ContentType="application/vnd.openxmlformats-officedocument.presentationml.notesSlide+xml"/>
  <Override PartName="/ppt/notesSlides/notesSlide105.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slides/slide120.xml" ContentType="application/vnd.openxmlformats-officedocument.presentationml.slide+xml"/>
  <Override PartName="/ppt/slides/slide131.xml" ContentType="application/vnd.openxmlformats-officedocument.presentationml.slide+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notesSlides/notesSlide85.xml" ContentType="application/vnd.openxmlformats-officedocument.presentationml.notesSlide+xml"/>
  <Override PartName="/ppt/notesSlides/notesSlide96.xml" ContentType="application/vnd.openxmlformats-officedocument.presentationml.notesSlide+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74.xml" ContentType="application/vnd.openxmlformats-officedocument.presentationml.notesSlide+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63.xml" ContentType="application/vnd.openxmlformats-officedocument.presentationml.notesSlide+xml"/>
  <Override PartName="/ppt/tableStyles.xml" ContentType="application/vnd.openxmlformats-officedocument.presentationml.tableStyles+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slides/slide147.xml" ContentType="application/vnd.openxmlformats-officedocument.presentationml.slide+xml"/>
  <Override PartName="/ppt/slides/slide158.xml" ContentType="application/vnd.openxmlformats-officedocument.presentationml.slide+xml"/>
  <Override PartName="/ppt/notesSlides/notesSlide30.xml" ContentType="application/vnd.openxmlformats-officedocument.presentationml.notesSlide+xml"/>
  <Override PartName="/ppt/slides/slide99.xml" ContentType="application/vnd.openxmlformats-officedocument.presentationml.slide+xml"/>
  <Override PartName="/ppt/slides/slide136.xml" ContentType="application/vnd.openxmlformats-officedocument.presentationml.slide+xml"/>
  <Override PartName="/ppt/notesSlides/notesSlide7.xml" ContentType="application/vnd.openxmlformats-officedocument.presentationml.notesSlide+xml"/>
  <Override PartName="/ppt/slides/slide77.xml" ContentType="application/vnd.openxmlformats-officedocument.presentationml.slide+xml"/>
  <Override PartName="/ppt/slides/slide88.xml" ContentType="application/vnd.openxmlformats-officedocument.presentationml.slide+xml"/>
  <Override PartName="/ppt/slides/slide125.xml" ContentType="application/vnd.openxmlformats-officedocument.presentationml.slide+xml"/>
  <Override PartName="/ppt/slides/slide5.xml" ContentType="application/vnd.openxmlformats-officedocument.presentationml.slide+xml"/>
  <Override PartName="/ppt/slides/slide19.xml" ContentType="application/vnd.openxmlformats-officedocument.presentationml.slide+xml"/>
  <Override PartName="/ppt/slides/slide66.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s/slide150.xml" ContentType="application/vnd.openxmlformats-officedocument.presentationml.slide+xml"/>
  <Default Extension="png" ContentType="image/png"/>
  <Override PartName="/ppt/notesSlides/notesSlide68.xml" ContentType="application/vnd.openxmlformats-officedocument.presentationml.notesSlide+xml"/>
  <Override PartName="/ppt/notesSlides/notesSlide79.xml" ContentType="application/vnd.openxmlformats-officedocument.presentationml.notesSlide+xml"/>
  <Override PartName="/ppt/slides/slide55.xml" ContentType="application/vnd.openxmlformats-officedocument.presentationml.slide+xml"/>
  <Override PartName="/ppt/theme/theme2.xml" ContentType="application/vnd.openxmlformats-officedocument.theme+xml"/>
  <Override PartName="/ppt/notesSlides/notesSlide57.xml" ContentType="application/vnd.openxmlformats-officedocument.presentationml.notesSlide+xml"/>
  <Override PartName="/ppt/notesSlides/notesSlide102.xml" ContentType="application/vnd.openxmlformats-officedocument.presentationml.notesSlide+xml"/>
  <Override PartName="/ppt/notesSlides/notesSlide113.xml" ContentType="application/vnd.openxmlformats-officedocument.presentationml.notesSlide+xml"/>
  <Override PartName="/ppt/slides/slide33.xml" ContentType="application/vnd.openxmlformats-officedocument.presentationml.slide+xml"/>
  <Override PartName="/ppt/slides/slide44.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Default Extension="emf" ContentType="image/x-emf"/>
  <Override PartName="/ppt/notesSlides/notesSlide46.xml" ContentType="application/vnd.openxmlformats-officedocument.presentationml.notesSlide+xml"/>
  <Override PartName="/ppt/notesSlides/notesSlide93.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notesSlides/notesSlide24.xml" ContentType="application/vnd.openxmlformats-officedocument.presentationml.notesSlide+xml"/>
  <Override PartName="/ppt/notesSlides/notesSlide35.xml" ContentType="application/vnd.openxmlformats-officedocument.presentationml.notesSlide+xml"/>
  <Override PartName="/ppt/notesSlides/notesSlide71.xml" ContentType="application/vnd.openxmlformats-officedocument.presentationml.notesSlide+xml"/>
  <Override PartName="/ppt/notesSlides/notesSlide82.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notesSlides/notesSlide13.xml" ContentType="application/vnd.openxmlformats-officedocument.presentationml.notesSlide+xml"/>
  <Override PartName="/ppt/notesSlides/notesSlide60.xml" ContentType="application/vnd.openxmlformats-officedocument.presentationml.notesSlide+xml"/>
  <Override PartName="/ppt/slides/slide119.xml" ContentType="application/vnd.openxmlformats-officedocument.presentationml.slide+xml"/>
  <Override PartName="/ppt/slides/slide108.xml" ContentType="application/vnd.openxmlformats-officedocument.presentationml.slide+xml"/>
  <Override PartName="/ppt/slides/slide155.xml" ContentType="application/vnd.openxmlformats-officedocument.presentationml.slide+xml"/>
  <Override PartName="/ppt/notesSlides/notesSlide118.xml" ContentType="application/vnd.openxmlformats-officedocument.presentationml.notesSlide+xml"/>
  <Override PartName="/ppt/slides/slide49.xml" ContentType="application/vnd.openxmlformats-officedocument.presentationml.slide+xml"/>
  <Override PartName="/ppt/slides/slide96.xml" ContentType="application/vnd.openxmlformats-officedocument.presentationml.slide+xml"/>
  <Override PartName="/ppt/slides/slide144.xml" ContentType="application/vnd.openxmlformats-officedocument.presentationml.slide+xml"/>
  <Override PartName="/ppt/notesSlides/notesSlide4.xml" ContentType="application/vnd.openxmlformats-officedocument.presentationml.notesSlide+xml"/>
  <Override PartName="/ppt/notesSlides/notesSlide107.xml" ContentType="application/vnd.openxmlformats-officedocument.presentationml.notesSlide+xml"/>
  <Override PartName="/ppt/slides/slide38.xml" ContentType="application/vnd.openxmlformats-officedocument.presentationml.slide+xml"/>
  <Override PartName="/ppt/slides/slide85.xml" ContentType="application/vnd.openxmlformats-officedocument.presentationml.slide+xml"/>
  <Override PartName="/ppt/slides/slide122.xml" ContentType="application/vnd.openxmlformats-officedocument.presentationml.slide+xml"/>
  <Override PartName="/ppt/slides/slide133.xml" ContentType="application/vnd.openxmlformats-officedocument.presentationml.slide+xml"/>
  <Override PartName="/ppt/notesSlides/notesSlide87.xml" ContentType="application/vnd.openxmlformats-officedocument.presentationml.notesSlide+xml"/>
  <Override PartName="/ppt/notesSlides/notesSlide98.xml" ContentType="application/vnd.openxmlformats-officedocument.presentationml.notesSlide+xml"/>
  <Override PartName="/ppt/slides/slide27.xml" ContentType="application/vnd.openxmlformats-officedocument.presentationml.slide+xml"/>
  <Override PartName="/ppt/slides/slide74.xml" ContentType="application/vnd.openxmlformats-officedocument.presentationml.slide+xml"/>
  <Override PartName="/ppt/slides/slide111.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notesSlides/notesSlide76.xml" ContentType="application/vnd.openxmlformats-officedocument.presentationml.notesSlide+xml"/>
  <Override PartName="/ppt/notesSlides/notesSlide121.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100.xml" ContentType="application/vnd.openxmlformats-officedocument.presentationml.slide+xml"/>
  <Default Extension="wmf" ContentType="image/x-wmf"/>
  <Override PartName="/ppt/notesSlides/notesSlide18.xml" ContentType="application/vnd.openxmlformats-officedocument.presentationml.notesSlide+xml"/>
  <Override PartName="/ppt/notesSlides/notesSlide65.xml" ContentType="application/vnd.openxmlformats-officedocument.presentationml.notesSlide+xml"/>
  <Override PartName="/ppt/notesSlides/notesSlide110.xml" ContentType="application/vnd.openxmlformats-officedocument.presentationml.notesSlide+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notesSlides/notesSlide72.xml" ContentType="application/vnd.openxmlformats-officedocument.presentationml.notesSlide+xml"/>
  <Override PartName="/ppt/notesSlides/notesSlide90.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s/slide149.xml" ContentType="application/vnd.openxmlformats-officedocument.presentationml.slide+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61.xml" ContentType="application/vnd.openxmlformats-officedocument.presentationml.notesSlide+xml"/>
  <Override PartName="/ppt/slides/slide138.xml" ContentType="application/vnd.openxmlformats-officedocument.presentationml.slide+xml"/>
  <Override PartName="/ppt/commentAuthors.xml" ContentType="application/vnd.openxmlformats-officedocument.presentationml.commentAuthors+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Override PartName="/ppt/slides/slide79.xml" ContentType="application/vnd.openxmlformats-officedocument.presentationml.slide+xml"/>
  <Override PartName="/ppt/slides/slide109.xml" ContentType="application/vnd.openxmlformats-officedocument.presentationml.slide+xml"/>
  <Override PartName="/ppt/slides/slide127.xml" ContentType="application/vnd.openxmlformats-officedocument.presentationml.slide+xml"/>
  <Override PartName="/ppt/slides/slide145.xml" ContentType="application/vnd.openxmlformats-officedocument.presentationml.slide+xml"/>
  <Override PartName="/ppt/slides/slide156.xml" ContentType="application/vnd.openxmlformats-officedocument.presentationml.slide+xml"/>
  <Override PartName="/ppt/notesSlides/notesSlide10.xml" ContentType="application/vnd.openxmlformats-officedocument.presentationml.notesSlide+xml"/>
  <Override PartName="/ppt/notesSlides/notesSlide108.xml" ContentType="application/vnd.openxmlformats-officedocument.presentationml.notesSlide+xml"/>
  <Override PartName="/ppt/notesSlides/notesSlide119.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s/slide116.xml" ContentType="application/vnd.openxmlformats-officedocument.presentationml.slide+xml"/>
  <Override PartName="/ppt/slides/slide134.xml" ContentType="application/vnd.openxmlformats-officedocument.presentationml.slide+xml"/>
  <Override PartName="/ppt/notesSlides/notesSlide5.xml" ContentType="application/vnd.openxmlformats-officedocument.presentationml.notesSlide+xml"/>
  <Override PartName="/ppt/notesSlides/notesSlide99.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slides/slide123.xml" ContentType="application/vnd.openxmlformats-officedocument.presentationml.slide+xml"/>
  <Override PartName="/ppt/slides/slide141.xml" ContentType="application/vnd.openxmlformats-officedocument.presentationml.slide+xml"/>
  <Override PartName="/ppt/slides/slide152.xml" ContentType="application/vnd.openxmlformats-officedocument.presentationml.slide+xml"/>
  <Override PartName="/ppt/notesSlides/notesSlide1.xml" ContentType="application/vnd.openxmlformats-officedocument.presentationml.notesSlide+xml"/>
  <Override PartName="/ppt/notesSlides/notesSlide59.xml" ContentType="application/vnd.openxmlformats-officedocument.presentationml.notesSlide+xml"/>
  <Override PartName="/ppt/notesSlides/notesSlide88.xml" ContentType="application/vnd.openxmlformats-officedocument.presentationml.notesSlide+xml"/>
  <Override PartName="/ppt/notesSlides/notesSlide104.xml" ContentType="application/vnd.openxmlformats-officedocument.presentationml.notesSlide+xml"/>
  <Override PartName="/ppt/notesSlides/notesSlide115.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s/slide130.xml" ContentType="application/vnd.openxmlformats-officedocument.presentationml.slide+xml"/>
  <Override PartName="/ppt/notesSlides/notesSlide19.xml" ContentType="application/vnd.openxmlformats-officedocument.presentationml.notesSlide+xml"/>
  <Override PartName="/ppt/notesSlides/notesSlide48.xml" ContentType="application/vnd.openxmlformats-officedocument.presentationml.notesSlide+xml"/>
  <Override PartName="/ppt/notesSlides/notesSlide66.xml" ContentType="application/vnd.openxmlformats-officedocument.presentationml.notesSlide+xml"/>
  <Override PartName="/ppt/notesSlides/notesSlide77.xml" ContentType="application/vnd.openxmlformats-officedocument.presentationml.notesSlide+xml"/>
  <Override PartName="/ppt/notesSlides/notesSlide95.xml" ContentType="application/vnd.openxmlformats-officedocument.presentationml.notesSlide+xml"/>
  <Override PartName="/ppt/notesSlides/notesSlide122.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Override PartName="/ppt/notesSlides/notesSlide37.xml" ContentType="application/vnd.openxmlformats-officedocument.presentationml.notesSlide+xml"/>
  <Override PartName="/ppt/notesSlides/notesSlide55.xml" ContentType="application/vnd.openxmlformats-officedocument.presentationml.notesSlide+xml"/>
  <Override PartName="/ppt/notesSlides/notesSlide84.xml" ContentType="application/vnd.openxmlformats-officedocument.presentationml.notesSlide+xml"/>
  <Override PartName="/ppt/notesSlides/notesSlide100.xml" ContentType="application/vnd.openxmlformats-officedocument.presentationml.notesSlide+xml"/>
  <Override PartName="/ppt/notesSlides/notesSlide111.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44.xml" ContentType="application/vnd.openxmlformats-officedocument.presentationml.notesSlide+xml"/>
  <Override PartName="/ppt/notesSlides/notesSlide62.xml" ContentType="application/vnd.openxmlformats-officedocument.presentationml.notesSlide+xml"/>
  <Override PartName="/ppt/notesSlides/notesSlide73.xml" ContentType="application/vnd.openxmlformats-officedocument.presentationml.notesSlide+xml"/>
  <Override PartName="/ppt/notesSlides/notesSlide91.xml" ContentType="application/vnd.openxmlformats-officedocument.presentationml.notesSlide+xml"/>
  <Override PartName="/ppt/slides/slide20.xml" ContentType="application/vnd.openxmlformats-officedocument.presentationml.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51.xml" ContentType="application/vnd.openxmlformats-officedocument.presentationml.notesSlide+xml"/>
  <Override PartName="/ppt/notesSlides/notesSlide80.xml" ContentType="application/vnd.openxmlformats-officedocument.presentationml.notesSlide+xml"/>
  <Override PartName="/ppt/slides/slide139.xml" ContentType="application/vnd.openxmlformats-officedocument.presentationml.slide+xml"/>
  <Override PartName="/ppt/slides/slide157.xml" ContentType="application/vnd.openxmlformats-officedocument.presentationml.slide+xml"/>
  <Override PartName="/ppt/notesSlides/notesSlide11.xml" ContentType="application/vnd.openxmlformats-officedocument.presentationml.notesSlide+xml"/>
  <Override PartName="/ppt/notesSlides/notesSlide40.xml" ContentType="application/vnd.openxmlformats-officedocument.presentationml.notesSlide+xml"/>
  <Override PartName="/ppt/slides/slide98.xml" ContentType="application/vnd.openxmlformats-officedocument.presentationml.slide+xml"/>
  <Override PartName="/ppt/slides/slide117.xml" ContentType="application/vnd.openxmlformats-officedocument.presentationml.slide+xml"/>
  <Override PartName="/ppt/slides/slide128.xml" ContentType="application/vnd.openxmlformats-officedocument.presentationml.slide+xml"/>
  <Override PartName="/ppt/slides/slide146.xml" ContentType="application/vnd.openxmlformats-officedocument.presentationml.slide+xml"/>
  <Override PartName="/ppt/notesSlides/notesSlide6.xml" ContentType="application/vnd.openxmlformats-officedocument.presentationml.notesSlide+xml"/>
  <Override PartName="/ppt/notesSlides/notesSlide109.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slides/slide106.xml" ContentType="application/vnd.openxmlformats-officedocument.presentationml.slide+xml"/>
  <Override PartName="/ppt/slides/slide124.xml" ContentType="application/vnd.openxmlformats-officedocument.presentationml.slide+xml"/>
  <Override PartName="/ppt/slides/slide135.xml" ContentType="application/vnd.openxmlformats-officedocument.presentationml.slide+xml"/>
  <Override PartName="/ppt/slides/slide153.xml" ContentType="application/vnd.openxmlformats-officedocument.presentationml.slide+xml"/>
  <Override PartName="/ppt/notesSlides/notesSlide89.xml" ContentType="application/vnd.openxmlformats-officedocument.presentationml.notesSlide+xml"/>
  <Override PartName="/ppt/notesSlides/notesSlide116.xml" ContentType="application/vnd.openxmlformats-officedocument.presentationml.notesSlide+xml"/>
  <Override PartName="/ppt/slides/slide29.xml" ContentType="application/vnd.openxmlformats-officedocument.presentationml.slide+xml"/>
  <Override PartName="/ppt/slides/slide76.xml" ContentType="application/vnd.openxmlformats-officedocument.presentationml.slide+xml"/>
  <Override PartName="/ppt/slides/slide113.xml" ContentType="application/vnd.openxmlformats-officedocument.presentationml.slide+xml"/>
  <Override PartName="/ppt/notesSlides/notesSlide78.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102.xml" ContentType="application/vnd.openxmlformats-officedocument.presentationml.slide+xml"/>
  <Override PartName="/ppt/notesSlides/notesSlide67.xml" ContentType="application/vnd.openxmlformats-officedocument.presentationml.notesSlide+xml"/>
  <Override PartName="/ppt/notesSlides/notesSlide112.xml" ContentType="application/vnd.openxmlformats-officedocument.presentationml.notesSlide+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notesSlides/notesSlide45.xml" ContentType="application/vnd.openxmlformats-officedocument.presentationml.notesSlide+xml"/>
  <Override PartName="/ppt/notesSlides/notesSlide56.xml" ContentType="application/vnd.openxmlformats-officedocument.presentationml.notesSlide+xml"/>
  <Override PartName="/ppt/notesSlides/notesSlide92.xml" ContentType="application/vnd.openxmlformats-officedocument.presentationml.notesSlide+xml"/>
  <Override PartName="/ppt/notesSlides/notesSlide101.xml" ContentType="application/vnd.openxmlformats-officedocument.presentationml.notesSlide+xml"/>
  <Override PartName="/ppt/slides/slide32.xml" ContentType="application/vnd.openxmlformats-officedocument.presentationml.slide+xml"/>
  <Override PartName="/ppt/notesSlides/notesSlide34.xml" ContentType="application/vnd.openxmlformats-officedocument.presentationml.notesSlide+xml"/>
  <Override PartName="/ppt/notesSlides/notesSlide81.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notesSlides/notesSlide23.xml" ContentType="application/vnd.openxmlformats-officedocument.presentationml.notesSlide+xml"/>
  <Override PartName="/ppt/notesSlides/notesSlide70.xml" ContentType="application/vnd.openxmlformats-officedocument.presentationml.notesSlide+xml"/>
  <Override PartName="/ppt/slides/slide129.xml" ContentType="application/vnd.openxmlformats-officedocument.presentationml.slide+xml"/>
  <Override PartName="/ppt/notesSlides/notesSlide12.xml" ContentType="application/vnd.openxmlformats-officedocument.presentationml.notesSlide+xml"/>
  <Override PartName="/ppt/slides/slide118.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107.xml" ContentType="application/vnd.openxmlformats-officedocument.presentationml.slide+xml"/>
  <Override PartName="/ppt/slides/slide143.xml" ContentType="application/vnd.openxmlformats-officedocument.presentationml.slide+xml"/>
  <Override PartName="/ppt/slides/slide154.xml" ContentType="application/vnd.openxmlformats-officedocument.presentationml.slide+xml"/>
  <Override PartName="/ppt/viewProps.xml" ContentType="application/vnd.openxmlformats-officedocument.presentationml.viewProps+xml"/>
  <Override PartName="/ppt/notesSlides/notesSlide106.xml" ContentType="application/vnd.openxmlformats-officedocument.presentationml.notesSlide+xml"/>
  <Override PartName="/ppt/notesSlides/notesSlide117.xml" ContentType="application/vnd.openxmlformats-officedocument.presentationml.notesSlide+xml"/>
  <Override PartName="/ppt/slides/slide48.xml" ContentType="application/vnd.openxmlformats-officedocument.presentationml.slide+xml"/>
  <Override PartName="/ppt/slides/slide95.xml" ContentType="application/vnd.openxmlformats-officedocument.presentationml.slide+xml"/>
  <Override PartName="/ppt/slides/slide132.xml" ContentType="application/vnd.openxmlformats-officedocument.presentationml.slide+xml"/>
  <Override PartName="/ppt/notesSlides/notesSlide3.xml" ContentType="application/vnd.openxmlformats-officedocument.presentationml.notesSlide+xml"/>
  <Default Extension="bin" ContentType="application/vnd.openxmlformats-officedocument.oleObject"/>
  <Override PartName="/ppt/notesSlides/notesSlide97.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presProps.xml" ContentType="application/vnd.openxmlformats-officedocument.presentationml.presProps+xml"/>
  <Override PartName="/ppt/notesSlides/notesSlide39.xml" ContentType="application/vnd.openxmlformats-officedocument.presentationml.notesSlide+xml"/>
  <Override PartName="/ppt/notesSlides/notesSlide86.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62.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64.xml" ContentType="application/vnd.openxmlformats-officedocument.presentationml.notesSlide+xml"/>
  <Override PartName="/ppt/notesSlides/notesSlide75.xml" ContentType="application/vnd.openxmlformats-officedocument.presentationml.notesSlide+xml"/>
  <Override PartName="/ppt/notesSlides/notesSlide120.xml" ContentType="application/vnd.openxmlformats-officedocument.presentationml.notesSlide+xml"/>
  <Override PartName="/ppt/slides/slide51.xml" ContentType="application/vnd.openxmlformats-officedocument.presentationml.slide+xml"/>
  <Override PartName="/ppt/notesSlides/notesSlide53.xml" ContentType="application/vnd.openxmlformats-officedocument.presentationml.notesSlide+xml"/>
  <Override PartName="/ppt/tags/tag1.xml" ContentType="application/vnd.openxmlformats-officedocument.presentationml.tags+xml"/>
  <Override PartName="/ppt/slides/slide40.xml" ContentType="application/vnd.openxmlformats-officedocument.presentationml.slide+xml"/>
  <Override PartName="/ppt/notesSlides/notesSlide42.xml" ContentType="application/vnd.openxmlformats-officedocument.presentationml.notesSlide+xml"/>
  <Override PartName="/ppt/slides/slide148.xml" ContentType="application/vnd.openxmlformats-officedocument.presentationml.slide+xml"/>
  <Override PartName="/ppt/notesSlides/notesSlide8.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Default Extension="vml" ContentType="application/vnd.openxmlformats-officedocument.vmlDrawing"/>
  <Override PartName="/ppt/slides/slide89.xml" ContentType="application/vnd.openxmlformats-officedocument.presentationml.slide+xml"/>
  <Override PartName="/ppt/slides/slide126.xml" ContentType="application/vnd.openxmlformats-officedocument.presentationml.slide+xml"/>
  <Override PartName="/ppt/slides/slide137.xml" ContentType="application/vnd.openxmlformats-officedocument.presentationml.slide+xml"/>
  <Override PartName="/ppt/slides/slide78.xml" ContentType="application/vnd.openxmlformats-officedocument.presentationml.slide+xml"/>
  <Override PartName="/ppt/slides/slide115.xml" ContentType="application/vnd.openxmlformats-officedocument.presentationml.slide+xml"/>
  <Override PartName="/ppt/handoutMasters/handoutMaster1.xml" ContentType="application/vnd.openxmlformats-officedocument.presentationml.handoutMaster+xml"/>
  <Override PartName="/docProps/core.xml" ContentType="application/vnd.openxmlformats-package.core-properties+xml"/>
  <Override PartName="/ppt/slides/slide6.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104.xml" ContentType="application/vnd.openxmlformats-officedocument.presentationml.slide+xml"/>
  <Override PartName="/ppt/slides/slide151.xml" ContentType="application/vnd.openxmlformats-officedocument.presentationml.slide+xml"/>
  <Override PartName="/ppt/notesSlides/notesSlide69.xml" ContentType="application/vnd.openxmlformats-officedocument.presentationml.notesSlide+xml"/>
  <Override PartName="/ppt/notesSlides/notesSlide114.xml" ContentType="application/vnd.openxmlformats-officedocument.presentationml.notesSlide+xml"/>
  <Override PartName="/ppt/slideMasters/slideMaster1.xml" ContentType="application/vnd.openxmlformats-officedocument.presentationml.slideMaster+xml"/>
  <Override PartName="/ppt/slides/slide45.xml" ContentType="application/vnd.openxmlformats-officedocument.presentationml.slide+xml"/>
  <Override PartName="/ppt/slides/slide92.xml" ContentType="application/vnd.openxmlformats-officedocument.presentationml.slide+xml"/>
  <Override PartName="/ppt/slides/slide140.xml" ContentType="application/vnd.openxmlformats-officedocument.presentationml.slide+xml"/>
  <Override PartName="/ppt/theme/theme3.xml" ContentType="application/vnd.openxmlformats-officedocument.them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notesSlides/notesSlide94.xml" ContentType="application/vnd.openxmlformats-officedocument.presentationml.notesSlide+xml"/>
  <Override PartName="/ppt/notesSlides/notesSlide103.xml" ContentType="application/vnd.openxmlformats-officedocument.presentationml.notesSlide+xml"/>
  <Override PartName="/ppt/slides/slide34.xml" ContentType="application/vnd.openxmlformats-officedocument.presentationml.slide+xml"/>
  <Override PartName="/ppt/slides/slide81.xml" ContentType="application/vnd.openxmlformats-officedocument.presentationml.slide+xml"/>
  <Override PartName="/ppt/notesSlides/notesSlide36.xml" ContentType="application/vnd.openxmlformats-officedocument.presentationml.notesSlide+xml"/>
  <Override PartName="/ppt/notesSlides/notesSlide83.xml" ContentType="application/vnd.openxmlformats-officedocument.presentationml.notesSlide+xml"/>
  <Default Extension="rels" ContentType="application/vnd.openxmlformats-package.relationship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p:sldMasterIdLst>
    <p:sldMasterId id="2147484560" r:id="rId1"/>
  </p:sldMasterIdLst>
  <p:notesMasterIdLst>
    <p:notesMasterId r:id="rId160"/>
  </p:notesMasterIdLst>
  <p:handoutMasterIdLst>
    <p:handoutMasterId r:id="rId161"/>
  </p:handoutMasterIdLst>
  <p:sldIdLst>
    <p:sldId id="256" r:id="rId2"/>
    <p:sldId id="271" r:id="rId3"/>
    <p:sldId id="257" r:id="rId4"/>
    <p:sldId id="258" r:id="rId5"/>
    <p:sldId id="524" r:id="rId6"/>
    <p:sldId id="328" r:id="rId7"/>
    <p:sldId id="260" r:id="rId8"/>
    <p:sldId id="326" r:id="rId9"/>
    <p:sldId id="329" r:id="rId10"/>
    <p:sldId id="262" r:id="rId11"/>
    <p:sldId id="566" r:id="rId12"/>
    <p:sldId id="266" r:id="rId13"/>
    <p:sldId id="267" r:id="rId14"/>
    <p:sldId id="330" r:id="rId15"/>
    <p:sldId id="331" r:id="rId16"/>
    <p:sldId id="332" r:id="rId17"/>
    <p:sldId id="333" r:id="rId18"/>
    <p:sldId id="501" r:id="rId19"/>
    <p:sldId id="335" r:id="rId20"/>
    <p:sldId id="527" r:id="rId21"/>
    <p:sldId id="336" r:id="rId22"/>
    <p:sldId id="337" r:id="rId23"/>
    <p:sldId id="338" r:id="rId24"/>
    <p:sldId id="339" r:id="rId25"/>
    <p:sldId id="268" r:id="rId26"/>
    <p:sldId id="269" r:id="rId27"/>
    <p:sldId id="270" r:id="rId28"/>
    <p:sldId id="437" r:id="rId29"/>
    <p:sldId id="438" r:id="rId30"/>
    <p:sldId id="285" r:id="rId31"/>
    <p:sldId id="286" r:id="rId32"/>
    <p:sldId id="287" r:id="rId33"/>
    <p:sldId id="289" r:id="rId34"/>
    <p:sldId id="290" r:id="rId35"/>
    <p:sldId id="440" r:id="rId36"/>
    <p:sldId id="342" r:id="rId37"/>
    <p:sldId id="343" r:id="rId38"/>
    <p:sldId id="344" r:id="rId39"/>
    <p:sldId id="432" r:id="rId40"/>
    <p:sldId id="435" r:id="rId41"/>
    <p:sldId id="347" r:id="rId42"/>
    <p:sldId id="436" r:id="rId43"/>
    <p:sldId id="503" r:id="rId44"/>
    <p:sldId id="567" r:id="rId45"/>
    <p:sldId id="353" r:id="rId46"/>
    <p:sldId id="352" r:id="rId47"/>
    <p:sldId id="354" r:id="rId48"/>
    <p:sldId id="355" r:id="rId49"/>
    <p:sldId id="356" r:id="rId50"/>
    <p:sldId id="358" r:id="rId51"/>
    <p:sldId id="359" r:id="rId52"/>
    <p:sldId id="519" r:id="rId53"/>
    <p:sldId id="520" r:id="rId54"/>
    <p:sldId id="441" r:id="rId55"/>
    <p:sldId id="442" r:id="rId56"/>
    <p:sldId id="362" r:id="rId57"/>
    <p:sldId id="363" r:id="rId58"/>
    <p:sldId id="365" r:id="rId59"/>
    <p:sldId id="443" r:id="rId60"/>
    <p:sldId id="366" r:id="rId61"/>
    <p:sldId id="368" r:id="rId62"/>
    <p:sldId id="370" r:id="rId63"/>
    <p:sldId id="371" r:id="rId64"/>
    <p:sldId id="372" r:id="rId65"/>
    <p:sldId id="564" r:id="rId66"/>
    <p:sldId id="569" r:id="rId67"/>
    <p:sldId id="568" r:id="rId68"/>
    <p:sldId id="565" r:id="rId69"/>
    <p:sldId id="562" r:id="rId70"/>
    <p:sldId id="563" r:id="rId71"/>
    <p:sldId id="445" r:id="rId72"/>
    <p:sldId id="397" r:id="rId73"/>
    <p:sldId id="583" r:id="rId74"/>
    <p:sldId id="584" r:id="rId75"/>
    <p:sldId id="582" r:id="rId76"/>
    <p:sldId id="530" r:id="rId77"/>
    <p:sldId id="531" r:id="rId78"/>
    <p:sldId id="540" r:id="rId79"/>
    <p:sldId id="541" r:id="rId80"/>
    <p:sldId id="542" r:id="rId81"/>
    <p:sldId id="543" r:id="rId82"/>
    <p:sldId id="544" r:id="rId83"/>
    <p:sldId id="448" r:id="rId84"/>
    <p:sldId id="406" r:id="rId85"/>
    <p:sldId id="571" r:id="rId86"/>
    <p:sldId id="572" r:id="rId87"/>
    <p:sldId id="573" r:id="rId88"/>
    <p:sldId id="574" r:id="rId89"/>
    <p:sldId id="575" r:id="rId90"/>
    <p:sldId id="528" r:id="rId91"/>
    <p:sldId id="529" r:id="rId92"/>
    <p:sldId id="532" r:id="rId93"/>
    <p:sldId id="533" r:id="rId94"/>
    <p:sldId id="576" r:id="rId95"/>
    <p:sldId id="577" r:id="rId96"/>
    <p:sldId id="578" r:id="rId97"/>
    <p:sldId id="579" r:id="rId98"/>
    <p:sldId id="580" r:id="rId99"/>
    <p:sldId id="581" r:id="rId100"/>
    <p:sldId id="449" r:id="rId101"/>
    <p:sldId id="450" r:id="rId102"/>
    <p:sldId id="374" r:id="rId103"/>
    <p:sldId id="375" r:id="rId104"/>
    <p:sldId id="376" r:id="rId105"/>
    <p:sldId id="377" r:id="rId106"/>
    <p:sldId id="451" r:id="rId107"/>
    <p:sldId id="471" r:id="rId108"/>
    <p:sldId id="472" r:id="rId109"/>
    <p:sldId id="473" r:id="rId110"/>
    <p:sldId id="474" r:id="rId111"/>
    <p:sldId id="475" r:id="rId112"/>
    <p:sldId id="488" r:id="rId113"/>
    <p:sldId id="489" r:id="rId114"/>
    <p:sldId id="478" r:id="rId115"/>
    <p:sldId id="490" r:id="rId116"/>
    <p:sldId id="492" r:id="rId117"/>
    <p:sldId id="493" r:id="rId118"/>
    <p:sldId id="482" r:id="rId119"/>
    <p:sldId id="494" r:id="rId120"/>
    <p:sldId id="495" r:id="rId121"/>
    <p:sldId id="496" r:id="rId122"/>
    <p:sldId id="497" r:id="rId123"/>
    <p:sldId id="498" r:id="rId124"/>
    <p:sldId id="378" r:id="rId125"/>
    <p:sldId id="452" r:id="rId126"/>
    <p:sldId id="516" r:id="rId127"/>
    <p:sldId id="517" r:id="rId128"/>
    <p:sldId id="453" r:id="rId129"/>
    <p:sldId id="412" r:id="rId130"/>
    <p:sldId id="506" r:id="rId131"/>
    <p:sldId id="522" r:id="rId132"/>
    <p:sldId id="523" r:id="rId133"/>
    <p:sldId id="413" r:id="rId134"/>
    <p:sldId id="570" r:id="rId135"/>
    <p:sldId id="416" r:id="rId136"/>
    <p:sldId id="455" r:id="rId137"/>
    <p:sldId id="420" r:id="rId138"/>
    <p:sldId id="456" r:id="rId139"/>
    <p:sldId id="429" r:id="rId140"/>
    <p:sldId id="458" r:id="rId141"/>
    <p:sldId id="459" r:id="rId142"/>
    <p:sldId id="550" r:id="rId143"/>
    <p:sldId id="551" r:id="rId144"/>
    <p:sldId id="554" r:id="rId145"/>
    <p:sldId id="460" r:id="rId146"/>
    <p:sldId id="545" r:id="rId147"/>
    <p:sldId id="546" r:id="rId148"/>
    <p:sldId id="547" r:id="rId149"/>
    <p:sldId id="548" r:id="rId150"/>
    <p:sldId id="549" r:id="rId151"/>
    <p:sldId id="462" r:id="rId152"/>
    <p:sldId id="463" r:id="rId153"/>
    <p:sldId id="526" r:id="rId154"/>
    <p:sldId id="556" r:id="rId155"/>
    <p:sldId id="557" r:id="rId156"/>
    <p:sldId id="558" r:id="rId157"/>
    <p:sldId id="559" r:id="rId158"/>
    <p:sldId id="560" r:id="rId159"/>
  </p:sldIdLst>
  <p:sldSz cx="9144000" cy="6858000" type="screen4x3"/>
  <p:notesSz cx="6807200" cy="9939338"/>
  <p:defaultTextStyle>
    <a:defPPr>
      <a:defRPr lang="ja-JP"/>
    </a:defPPr>
    <a:lvl1pPr algn="ctr" rtl="0" fontAlgn="base">
      <a:spcBef>
        <a:spcPct val="0"/>
      </a:spcBef>
      <a:spcAft>
        <a:spcPct val="0"/>
      </a:spcAft>
      <a:defRPr kumimoji="1" sz="1200" b="1" kern="1200">
        <a:solidFill>
          <a:schemeClr val="tx1"/>
        </a:solidFill>
        <a:latin typeface="Arial" charset="0"/>
        <a:ea typeface="ＭＳ Ｐゴシック" pitchFamily="50" charset="-128"/>
        <a:cs typeface="+mn-cs"/>
      </a:defRPr>
    </a:lvl1pPr>
    <a:lvl2pPr marL="457200" algn="ctr" rtl="0" fontAlgn="base">
      <a:spcBef>
        <a:spcPct val="0"/>
      </a:spcBef>
      <a:spcAft>
        <a:spcPct val="0"/>
      </a:spcAft>
      <a:defRPr kumimoji="1" sz="1200" b="1" kern="1200">
        <a:solidFill>
          <a:schemeClr val="tx1"/>
        </a:solidFill>
        <a:latin typeface="Arial" charset="0"/>
        <a:ea typeface="ＭＳ Ｐゴシック" pitchFamily="50" charset="-128"/>
        <a:cs typeface="+mn-cs"/>
      </a:defRPr>
    </a:lvl2pPr>
    <a:lvl3pPr marL="914400" algn="ctr" rtl="0" fontAlgn="base">
      <a:spcBef>
        <a:spcPct val="0"/>
      </a:spcBef>
      <a:spcAft>
        <a:spcPct val="0"/>
      </a:spcAft>
      <a:defRPr kumimoji="1" sz="1200" b="1" kern="1200">
        <a:solidFill>
          <a:schemeClr val="tx1"/>
        </a:solidFill>
        <a:latin typeface="Arial" charset="0"/>
        <a:ea typeface="ＭＳ Ｐゴシック" pitchFamily="50" charset="-128"/>
        <a:cs typeface="+mn-cs"/>
      </a:defRPr>
    </a:lvl3pPr>
    <a:lvl4pPr marL="1371600" algn="ctr" rtl="0" fontAlgn="base">
      <a:spcBef>
        <a:spcPct val="0"/>
      </a:spcBef>
      <a:spcAft>
        <a:spcPct val="0"/>
      </a:spcAft>
      <a:defRPr kumimoji="1" sz="1200" b="1" kern="1200">
        <a:solidFill>
          <a:schemeClr val="tx1"/>
        </a:solidFill>
        <a:latin typeface="Arial" charset="0"/>
        <a:ea typeface="ＭＳ Ｐゴシック" pitchFamily="50" charset="-128"/>
        <a:cs typeface="+mn-cs"/>
      </a:defRPr>
    </a:lvl4pPr>
    <a:lvl5pPr marL="1828800" algn="ctr" rtl="0" fontAlgn="base">
      <a:spcBef>
        <a:spcPct val="0"/>
      </a:spcBef>
      <a:spcAft>
        <a:spcPct val="0"/>
      </a:spcAft>
      <a:defRPr kumimoji="1" sz="1200" b="1" kern="1200">
        <a:solidFill>
          <a:schemeClr val="tx1"/>
        </a:solidFill>
        <a:latin typeface="Arial" charset="0"/>
        <a:ea typeface="ＭＳ Ｐゴシック" pitchFamily="50" charset="-128"/>
        <a:cs typeface="+mn-cs"/>
      </a:defRPr>
    </a:lvl5pPr>
    <a:lvl6pPr marL="2286000" algn="l" defTabSz="914400" rtl="0" eaLnBrk="1" latinLnBrk="0" hangingPunct="1">
      <a:defRPr kumimoji="1" sz="1200" b="1" kern="1200">
        <a:solidFill>
          <a:schemeClr val="tx1"/>
        </a:solidFill>
        <a:latin typeface="Arial" charset="0"/>
        <a:ea typeface="ＭＳ Ｐゴシック" pitchFamily="50" charset="-128"/>
        <a:cs typeface="+mn-cs"/>
      </a:defRPr>
    </a:lvl6pPr>
    <a:lvl7pPr marL="2743200" algn="l" defTabSz="914400" rtl="0" eaLnBrk="1" latinLnBrk="0" hangingPunct="1">
      <a:defRPr kumimoji="1" sz="1200" b="1" kern="1200">
        <a:solidFill>
          <a:schemeClr val="tx1"/>
        </a:solidFill>
        <a:latin typeface="Arial" charset="0"/>
        <a:ea typeface="ＭＳ Ｐゴシック" pitchFamily="50" charset="-128"/>
        <a:cs typeface="+mn-cs"/>
      </a:defRPr>
    </a:lvl7pPr>
    <a:lvl8pPr marL="3200400" algn="l" defTabSz="914400" rtl="0" eaLnBrk="1" latinLnBrk="0" hangingPunct="1">
      <a:defRPr kumimoji="1" sz="1200" b="1" kern="1200">
        <a:solidFill>
          <a:schemeClr val="tx1"/>
        </a:solidFill>
        <a:latin typeface="Arial" charset="0"/>
        <a:ea typeface="ＭＳ Ｐゴシック" pitchFamily="50" charset="-128"/>
        <a:cs typeface="+mn-cs"/>
      </a:defRPr>
    </a:lvl8pPr>
    <a:lvl9pPr marL="3657600" algn="l" defTabSz="914400" rtl="0" eaLnBrk="1" latinLnBrk="0" hangingPunct="1">
      <a:defRPr kumimoji="1" sz="1200" b="1" kern="1200">
        <a:solidFill>
          <a:schemeClr val="tx1"/>
        </a:solidFill>
        <a:latin typeface="Arial" charset="0"/>
        <a:ea typeface="ＭＳ Ｐゴシック" pitchFamily="50" charset="-128"/>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吉野　博之" initials="H.Y." lastIdx="1" clrIdx="0"/>
  <p:cmAuthor id="1" name="Windows ユーザー" initials="H.Y."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 xmlns:p14="http://schemas.microsoft.com/office/powerpoint/2010/main">
          <a:srgbClr val="FF0000"/>
        </p14:laserClr>
      </p:ext>
      <p:ext uri="{2FDB2607-1784-4EEB-B798-7EB5836EED8A}">
        <p14:showMediaCtrls xmlns="" xmlns:p14="http://schemas.microsoft.com/office/powerpoint/2010/main" val="1"/>
      </p:ext>
    </p:extLst>
  </p:showPr>
  <p:clrMru>
    <a:srgbClr val="0000FF"/>
    <a:srgbClr val="F0E1FF"/>
    <a:srgbClr val="FFFF99"/>
    <a:srgbClr val="FF3300"/>
    <a:srgbClr val="6699FF"/>
    <a:srgbClr val="FF6600"/>
    <a:srgbClr val="EAD5FF"/>
    <a:srgbClr val="FF0000"/>
    <a:srgbClr val="0066FF"/>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Lst>
</p:presentationPr>
</file>

<file path=ppt/tableStyles.xml><?xml version="1.0" encoding="utf-8"?>
<a:tblStyleLst xmlns:a="http://schemas.openxmlformats.org/drawingml/2006/main" def="{5C22544A-7EE6-4342-B048-85BDC9FD1C3A}">
  <a:tblStyle styleId="{F5AB1C69-6EDB-4FF4-983F-18BD219EF322}" styleName="中間スタイル 2 - アクセント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1237" autoAdjust="0"/>
    <p:restoredTop sz="94111" autoAdjust="0"/>
  </p:normalViewPr>
  <p:slideViewPr>
    <p:cSldViewPr>
      <p:cViewPr>
        <p:scale>
          <a:sx n="75" d="100"/>
          <a:sy n="75" d="100"/>
        </p:scale>
        <p:origin x="-1920" y="-750"/>
      </p:cViewPr>
      <p:guideLst>
        <p:guide orient="horz" pos="2160"/>
        <p:guide pos="2880"/>
      </p:guideLst>
    </p:cSldViewPr>
  </p:slideViewPr>
  <p:outlineViewPr>
    <p:cViewPr>
      <p:scale>
        <a:sx n="33" d="100"/>
        <a:sy n="33" d="100"/>
      </p:scale>
      <p:origin x="0" y="0"/>
    </p:cViewPr>
    <p:sldLst>
      <p:sld r:id="rId1" collapse="1"/>
      <p:sld r:id="rId2" collapse="1"/>
      <p:sld r:id="rId3" collapse="1"/>
      <p:sld r:id="rId4" collapse="1"/>
      <p:sld r:id="rId5" collapse="1"/>
      <p:sld r:id="rId6" collapse="1"/>
      <p:sld r:id="rId7" collapse="1"/>
      <p:sld r:id="rId8" collapse="1"/>
      <p:sld r:id="rId9" collapse="1"/>
      <p:sld r:id="rId10" collapse="1"/>
      <p:sld r:id="rId11" collapse="1"/>
      <p:sld r:id="rId12" collapse="1"/>
      <p:sld r:id="rId13" collapse="1"/>
      <p:sld r:id="rId14" collapse="1"/>
      <p:sld r:id="rId15" collapse="1"/>
      <p:sld r:id="rId16" collapse="1"/>
      <p:sld r:id="rId17" collapse="1"/>
      <p:sld r:id="rId18" collapse="1"/>
    </p:sldLst>
  </p:outlineViewPr>
  <p:notesTextViewPr>
    <p:cViewPr>
      <p:scale>
        <a:sx n="75" d="100"/>
        <a:sy n="75" d="100"/>
      </p:scale>
      <p:origin x="0" y="0"/>
    </p:cViewPr>
  </p:notesTextViewPr>
  <p:sorterViewPr>
    <p:cViewPr>
      <p:scale>
        <a:sx n="66" d="100"/>
        <a:sy n="66" d="100"/>
      </p:scale>
      <p:origin x="0" y="6336"/>
    </p:cViewPr>
  </p:sorterViewPr>
  <p:gridSpacing cx="36868100" cy="368681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slide" Target="slides/slide153.xml"/><Relationship Id="rId159" Type="http://schemas.openxmlformats.org/officeDocument/2006/relationships/slide" Target="slides/slide158.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notesMaster" Target="notesMasters/notesMaster1.xml"/><Relationship Id="rId165" Type="http://schemas.openxmlformats.org/officeDocument/2006/relationships/theme" Target="theme/theme1.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handoutMaster" Target="handoutMasters/handoutMaster1.xml"/><Relationship Id="rId16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slide" Target="slides/slide142.xml"/><Relationship Id="rId148" Type="http://schemas.openxmlformats.org/officeDocument/2006/relationships/slide" Target="slides/slide147.xml"/><Relationship Id="rId151" Type="http://schemas.openxmlformats.org/officeDocument/2006/relationships/slide" Target="slides/slide150.xml"/><Relationship Id="rId156" Type="http://schemas.openxmlformats.org/officeDocument/2006/relationships/slide" Target="slides/slide155.xml"/><Relationship Id="rId16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commentAuthors" Target="commentAuthor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presProps" Target="presProps.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s>
</file>

<file path=ppt/_rels/viewProps.xml.rels><?xml version="1.0" encoding="UTF-8" standalone="yes"?>
<Relationships xmlns="http://schemas.openxmlformats.org/package/2006/relationships"><Relationship Id="rId8" Type="http://schemas.openxmlformats.org/officeDocument/2006/relationships/slide" Target="slides/slide89.xml"/><Relationship Id="rId13" Type="http://schemas.openxmlformats.org/officeDocument/2006/relationships/slide" Target="slides/slide138.xml"/><Relationship Id="rId18" Type="http://schemas.openxmlformats.org/officeDocument/2006/relationships/slide" Target="slides/slide158.xml"/><Relationship Id="rId3" Type="http://schemas.openxmlformats.org/officeDocument/2006/relationships/slide" Target="slides/slide58.xml"/><Relationship Id="rId7" Type="http://schemas.openxmlformats.org/officeDocument/2006/relationships/slide" Target="slides/slide88.xml"/><Relationship Id="rId12" Type="http://schemas.openxmlformats.org/officeDocument/2006/relationships/slide" Target="slides/slide99.xml"/><Relationship Id="rId17" Type="http://schemas.openxmlformats.org/officeDocument/2006/relationships/slide" Target="slides/slide152.xml"/><Relationship Id="rId2" Type="http://schemas.openxmlformats.org/officeDocument/2006/relationships/slide" Target="slides/slide45.xml"/><Relationship Id="rId16" Type="http://schemas.openxmlformats.org/officeDocument/2006/relationships/slide" Target="slides/slide145.xml"/><Relationship Id="rId1" Type="http://schemas.openxmlformats.org/officeDocument/2006/relationships/slide" Target="slides/slide33.xml"/><Relationship Id="rId6" Type="http://schemas.openxmlformats.org/officeDocument/2006/relationships/slide" Target="slides/slide87.xml"/><Relationship Id="rId11" Type="http://schemas.openxmlformats.org/officeDocument/2006/relationships/slide" Target="slides/slide98.xml"/><Relationship Id="rId5" Type="http://schemas.openxmlformats.org/officeDocument/2006/relationships/slide" Target="slides/slide86.xml"/><Relationship Id="rId15" Type="http://schemas.openxmlformats.org/officeDocument/2006/relationships/slide" Target="slides/slide141.xml"/><Relationship Id="rId10" Type="http://schemas.openxmlformats.org/officeDocument/2006/relationships/slide" Target="slides/slide96.xml"/><Relationship Id="rId4" Type="http://schemas.openxmlformats.org/officeDocument/2006/relationships/slide" Target="slides/slide70.xml"/><Relationship Id="rId9" Type="http://schemas.openxmlformats.org/officeDocument/2006/relationships/slide" Target="slides/slide95.xml"/><Relationship Id="rId14" Type="http://schemas.openxmlformats.org/officeDocument/2006/relationships/slide" Target="slides/slide139.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7.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66.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66.e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81.emf"/><Relationship Id="rId1" Type="http://schemas.openxmlformats.org/officeDocument/2006/relationships/image" Target="../media/image80.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90.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08.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7810" name="Rectangle 2"/>
          <p:cNvSpPr>
            <a:spLocks noGrp="1" noChangeArrowheads="1"/>
          </p:cNvSpPr>
          <p:nvPr>
            <p:ph type="hdr" sz="quarter"/>
          </p:nvPr>
        </p:nvSpPr>
        <p:spPr bwMode="auto">
          <a:xfrm>
            <a:off x="1" y="0"/>
            <a:ext cx="2950375" cy="500566"/>
          </a:xfrm>
          <a:prstGeom prst="rect">
            <a:avLst/>
          </a:prstGeom>
          <a:noFill/>
          <a:ln w="9525">
            <a:noFill/>
            <a:miter lim="800000"/>
            <a:headEnd/>
            <a:tailEnd/>
          </a:ln>
          <a:effectLst/>
        </p:spPr>
        <p:txBody>
          <a:bodyPr vert="horz" wrap="square" lIns="95589" tIns="47796" rIns="95589" bIns="47796" numCol="1" anchor="t" anchorCtr="0" compatLnSpc="1">
            <a:prstTxWarp prst="textNoShape">
              <a:avLst/>
            </a:prstTxWarp>
          </a:bodyPr>
          <a:lstStyle>
            <a:lvl1pPr algn="l" defTabSz="956952">
              <a:defRPr sz="1400" b="0">
                <a:latin typeface="Arial" charset="0"/>
              </a:defRPr>
            </a:lvl1pPr>
          </a:lstStyle>
          <a:p>
            <a:pPr>
              <a:defRPr/>
            </a:pPr>
            <a:endParaRPr lang="en-US" altLang="ja-JP"/>
          </a:p>
        </p:txBody>
      </p:sp>
      <p:sp>
        <p:nvSpPr>
          <p:cNvPr id="247811" name="Rectangle 3"/>
          <p:cNvSpPr>
            <a:spLocks noGrp="1" noChangeArrowheads="1"/>
          </p:cNvSpPr>
          <p:nvPr>
            <p:ph type="dt" sz="quarter" idx="1"/>
          </p:nvPr>
        </p:nvSpPr>
        <p:spPr bwMode="auto">
          <a:xfrm>
            <a:off x="3855221" y="0"/>
            <a:ext cx="2950374" cy="500566"/>
          </a:xfrm>
          <a:prstGeom prst="rect">
            <a:avLst/>
          </a:prstGeom>
          <a:noFill/>
          <a:ln w="9525">
            <a:noFill/>
            <a:miter lim="800000"/>
            <a:headEnd/>
            <a:tailEnd/>
          </a:ln>
          <a:effectLst/>
        </p:spPr>
        <p:txBody>
          <a:bodyPr vert="horz" wrap="square" lIns="95589" tIns="47796" rIns="95589" bIns="47796" numCol="1" anchor="t" anchorCtr="0" compatLnSpc="1">
            <a:prstTxWarp prst="textNoShape">
              <a:avLst/>
            </a:prstTxWarp>
          </a:bodyPr>
          <a:lstStyle>
            <a:lvl1pPr algn="r" defTabSz="956952">
              <a:defRPr sz="1400" b="0">
                <a:latin typeface="Arial" charset="0"/>
              </a:defRPr>
            </a:lvl1pPr>
          </a:lstStyle>
          <a:p>
            <a:pPr>
              <a:defRPr/>
            </a:pPr>
            <a:endParaRPr lang="en-US" altLang="ja-JP"/>
          </a:p>
        </p:txBody>
      </p:sp>
      <p:sp>
        <p:nvSpPr>
          <p:cNvPr id="247812" name="Rectangle 4"/>
          <p:cNvSpPr>
            <a:spLocks noGrp="1" noChangeArrowheads="1"/>
          </p:cNvSpPr>
          <p:nvPr>
            <p:ph type="ftr" sz="quarter" idx="2"/>
          </p:nvPr>
        </p:nvSpPr>
        <p:spPr bwMode="auto">
          <a:xfrm>
            <a:off x="1" y="9437174"/>
            <a:ext cx="2950375" cy="500565"/>
          </a:xfrm>
          <a:prstGeom prst="rect">
            <a:avLst/>
          </a:prstGeom>
          <a:noFill/>
          <a:ln w="9525">
            <a:noFill/>
            <a:miter lim="800000"/>
            <a:headEnd/>
            <a:tailEnd/>
          </a:ln>
          <a:effectLst/>
        </p:spPr>
        <p:txBody>
          <a:bodyPr vert="horz" wrap="square" lIns="95589" tIns="47796" rIns="95589" bIns="47796" numCol="1" anchor="b" anchorCtr="0" compatLnSpc="1">
            <a:prstTxWarp prst="textNoShape">
              <a:avLst/>
            </a:prstTxWarp>
          </a:bodyPr>
          <a:lstStyle>
            <a:lvl1pPr algn="l" defTabSz="956952">
              <a:defRPr sz="1400" b="0">
                <a:latin typeface="Arial" charset="0"/>
              </a:defRPr>
            </a:lvl1pPr>
          </a:lstStyle>
          <a:p>
            <a:pPr>
              <a:defRPr/>
            </a:pPr>
            <a:endParaRPr lang="en-US" altLang="ja-JP"/>
          </a:p>
        </p:txBody>
      </p:sp>
      <p:sp>
        <p:nvSpPr>
          <p:cNvPr id="247813" name="Rectangle 5"/>
          <p:cNvSpPr>
            <a:spLocks noGrp="1" noChangeArrowheads="1"/>
          </p:cNvSpPr>
          <p:nvPr>
            <p:ph type="sldNum" sz="quarter" idx="3"/>
          </p:nvPr>
        </p:nvSpPr>
        <p:spPr bwMode="auto">
          <a:xfrm>
            <a:off x="3855221" y="9437174"/>
            <a:ext cx="2950374" cy="500565"/>
          </a:xfrm>
          <a:prstGeom prst="rect">
            <a:avLst/>
          </a:prstGeom>
          <a:noFill/>
          <a:ln w="9525">
            <a:noFill/>
            <a:miter lim="800000"/>
            <a:headEnd/>
            <a:tailEnd/>
          </a:ln>
          <a:effectLst/>
        </p:spPr>
        <p:txBody>
          <a:bodyPr vert="horz" wrap="square" lIns="95589" tIns="47796" rIns="95589" bIns="47796" numCol="1" anchor="b" anchorCtr="0" compatLnSpc="1">
            <a:prstTxWarp prst="textNoShape">
              <a:avLst/>
            </a:prstTxWarp>
          </a:bodyPr>
          <a:lstStyle>
            <a:lvl1pPr algn="r" defTabSz="956952">
              <a:defRPr sz="1400" b="0">
                <a:latin typeface="Arial" charset="0"/>
              </a:defRPr>
            </a:lvl1pPr>
          </a:lstStyle>
          <a:p>
            <a:pPr>
              <a:defRPr/>
            </a:pPr>
            <a:fld id="{571ABB40-D309-4F1C-805B-91E7A7B741E8}" type="slidenum">
              <a:rPr lang="en-US" altLang="ja-JP"/>
              <a:pPr>
                <a:defRPr/>
              </a:pPr>
              <a:t>&lt;#&gt;</a:t>
            </a:fld>
            <a:endParaRPr lang="en-US" altLang="ja-JP"/>
          </a:p>
        </p:txBody>
      </p:sp>
    </p:spTree>
    <p:extLst>
      <p:ext uri="{BB962C8B-B14F-4D97-AF65-F5344CB8AC3E}">
        <p14:creationId xmlns="" xmlns:p14="http://schemas.microsoft.com/office/powerpoint/2010/main" val="333952963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1" y="0"/>
            <a:ext cx="2950375" cy="500566"/>
          </a:xfrm>
          <a:prstGeom prst="rect">
            <a:avLst/>
          </a:prstGeom>
          <a:noFill/>
          <a:ln w="9525">
            <a:noFill/>
            <a:miter lim="800000"/>
            <a:headEnd/>
            <a:tailEnd/>
          </a:ln>
          <a:effectLst/>
        </p:spPr>
        <p:txBody>
          <a:bodyPr vert="horz" wrap="square" lIns="95589" tIns="47796" rIns="95589" bIns="47796" numCol="1" anchor="t" anchorCtr="0" compatLnSpc="1">
            <a:prstTxWarp prst="textNoShape">
              <a:avLst/>
            </a:prstTxWarp>
          </a:bodyPr>
          <a:lstStyle>
            <a:lvl1pPr algn="l" defTabSz="956952">
              <a:defRPr sz="1400" b="0">
                <a:latin typeface="Arial" charset="0"/>
              </a:defRPr>
            </a:lvl1pPr>
          </a:lstStyle>
          <a:p>
            <a:pPr>
              <a:defRPr/>
            </a:pPr>
            <a:endParaRPr lang="en-US" altLang="ja-JP"/>
          </a:p>
        </p:txBody>
      </p:sp>
      <p:sp>
        <p:nvSpPr>
          <p:cNvPr id="4099" name="Rectangle 3"/>
          <p:cNvSpPr>
            <a:spLocks noGrp="1" noChangeArrowheads="1"/>
          </p:cNvSpPr>
          <p:nvPr>
            <p:ph type="dt" idx="1"/>
          </p:nvPr>
        </p:nvSpPr>
        <p:spPr bwMode="auto">
          <a:xfrm>
            <a:off x="3855221" y="0"/>
            <a:ext cx="2950374" cy="500566"/>
          </a:xfrm>
          <a:prstGeom prst="rect">
            <a:avLst/>
          </a:prstGeom>
          <a:noFill/>
          <a:ln w="9525">
            <a:noFill/>
            <a:miter lim="800000"/>
            <a:headEnd/>
            <a:tailEnd/>
          </a:ln>
          <a:effectLst/>
        </p:spPr>
        <p:txBody>
          <a:bodyPr vert="horz" wrap="square" lIns="95589" tIns="47796" rIns="95589" bIns="47796" numCol="1" anchor="t" anchorCtr="0" compatLnSpc="1">
            <a:prstTxWarp prst="textNoShape">
              <a:avLst/>
            </a:prstTxWarp>
          </a:bodyPr>
          <a:lstStyle>
            <a:lvl1pPr algn="r" defTabSz="956952">
              <a:defRPr sz="1400" b="0">
                <a:latin typeface="Arial" charset="0"/>
              </a:defRPr>
            </a:lvl1pPr>
          </a:lstStyle>
          <a:p>
            <a:pPr>
              <a:defRPr/>
            </a:pPr>
            <a:endParaRPr lang="en-US" altLang="ja-JP"/>
          </a:p>
        </p:txBody>
      </p:sp>
      <p:sp>
        <p:nvSpPr>
          <p:cNvPr id="72708" name="Rectangle 4"/>
          <p:cNvSpPr>
            <a:spLocks noGrp="1" noRot="1" noChangeAspect="1" noChangeArrowheads="1" noTextEdit="1"/>
          </p:cNvSpPr>
          <p:nvPr>
            <p:ph type="sldImg" idx="2"/>
          </p:nvPr>
        </p:nvSpPr>
        <p:spPr bwMode="auto">
          <a:xfrm>
            <a:off x="923925" y="746125"/>
            <a:ext cx="4962525" cy="3722688"/>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4101" name="Rectangle 5"/>
          <p:cNvSpPr>
            <a:spLocks noGrp="1" noChangeArrowheads="1"/>
          </p:cNvSpPr>
          <p:nvPr>
            <p:ph type="body" sz="quarter" idx="3"/>
          </p:nvPr>
        </p:nvSpPr>
        <p:spPr bwMode="auto">
          <a:xfrm>
            <a:off x="681844" y="4720986"/>
            <a:ext cx="5443513" cy="4471502"/>
          </a:xfrm>
          <a:prstGeom prst="rect">
            <a:avLst/>
          </a:prstGeom>
          <a:noFill/>
          <a:ln w="9525">
            <a:noFill/>
            <a:miter lim="800000"/>
            <a:headEnd/>
            <a:tailEnd/>
          </a:ln>
          <a:effectLst/>
        </p:spPr>
        <p:txBody>
          <a:bodyPr vert="horz" wrap="square" lIns="95589" tIns="47796" rIns="95589" bIns="47796" numCol="1" anchor="t" anchorCtr="0" compatLnSpc="1">
            <a:prstTxWarp prst="textNoShape">
              <a:avLst/>
            </a:prstTxWarp>
          </a:bodyPr>
          <a:lstStyle/>
          <a:p>
            <a:pPr lvl="0"/>
            <a:r>
              <a:rPr lang="ja-JP" altLang="en-US" noProof="0" smtClean="0"/>
              <a:t>マスタ テキストの書式設定</a:t>
            </a:r>
          </a:p>
          <a:p>
            <a:pPr lvl="1"/>
            <a:r>
              <a:rPr lang="ja-JP" altLang="en-US" noProof="0" smtClean="0"/>
              <a:t>第 </a:t>
            </a:r>
            <a:r>
              <a:rPr lang="en-US" altLang="ja-JP" noProof="0" smtClean="0"/>
              <a:t>2 </a:t>
            </a:r>
            <a:r>
              <a:rPr lang="ja-JP" altLang="en-US" noProof="0" smtClean="0"/>
              <a:t>レベル</a:t>
            </a:r>
          </a:p>
          <a:p>
            <a:pPr lvl="2"/>
            <a:r>
              <a:rPr lang="ja-JP" altLang="en-US" noProof="0" smtClean="0"/>
              <a:t>第 </a:t>
            </a:r>
            <a:r>
              <a:rPr lang="en-US" altLang="ja-JP" noProof="0" smtClean="0"/>
              <a:t>3 </a:t>
            </a:r>
            <a:r>
              <a:rPr lang="ja-JP" altLang="en-US" noProof="0" smtClean="0"/>
              <a:t>レベル</a:t>
            </a:r>
          </a:p>
          <a:p>
            <a:pPr lvl="3"/>
            <a:r>
              <a:rPr lang="ja-JP" altLang="en-US" noProof="0" smtClean="0"/>
              <a:t>第 </a:t>
            </a:r>
            <a:r>
              <a:rPr lang="en-US" altLang="ja-JP" noProof="0" smtClean="0"/>
              <a:t>4 </a:t>
            </a:r>
            <a:r>
              <a:rPr lang="ja-JP" altLang="en-US" noProof="0" smtClean="0"/>
              <a:t>レベル</a:t>
            </a:r>
          </a:p>
          <a:p>
            <a:pPr lvl="4"/>
            <a:r>
              <a:rPr lang="ja-JP" altLang="en-US" noProof="0" smtClean="0"/>
              <a:t>第 </a:t>
            </a:r>
            <a:r>
              <a:rPr lang="en-US" altLang="ja-JP" noProof="0" smtClean="0"/>
              <a:t>5 </a:t>
            </a:r>
            <a:r>
              <a:rPr lang="ja-JP" altLang="en-US" noProof="0" smtClean="0"/>
              <a:t>レベル</a:t>
            </a:r>
          </a:p>
        </p:txBody>
      </p:sp>
      <p:sp>
        <p:nvSpPr>
          <p:cNvPr id="4102" name="Rectangle 6"/>
          <p:cNvSpPr>
            <a:spLocks noGrp="1" noChangeArrowheads="1"/>
          </p:cNvSpPr>
          <p:nvPr>
            <p:ph type="ftr" sz="quarter" idx="4"/>
          </p:nvPr>
        </p:nvSpPr>
        <p:spPr bwMode="auto">
          <a:xfrm>
            <a:off x="1" y="9437174"/>
            <a:ext cx="2950375" cy="500565"/>
          </a:xfrm>
          <a:prstGeom prst="rect">
            <a:avLst/>
          </a:prstGeom>
          <a:noFill/>
          <a:ln w="9525">
            <a:noFill/>
            <a:miter lim="800000"/>
            <a:headEnd/>
            <a:tailEnd/>
          </a:ln>
          <a:effectLst/>
        </p:spPr>
        <p:txBody>
          <a:bodyPr vert="horz" wrap="square" lIns="95589" tIns="47796" rIns="95589" bIns="47796" numCol="1" anchor="b" anchorCtr="0" compatLnSpc="1">
            <a:prstTxWarp prst="textNoShape">
              <a:avLst/>
            </a:prstTxWarp>
          </a:bodyPr>
          <a:lstStyle>
            <a:lvl1pPr algn="l" defTabSz="956952">
              <a:defRPr sz="1400" b="0">
                <a:latin typeface="Arial" charset="0"/>
              </a:defRPr>
            </a:lvl1pPr>
          </a:lstStyle>
          <a:p>
            <a:pPr>
              <a:defRPr/>
            </a:pPr>
            <a:endParaRPr lang="en-US" altLang="ja-JP"/>
          </a:p>
        </p:txBody>
      </p:sp>
      <p:sp>
        <p:nvSpPr>
          <p:cNvPr id="4103" name="Rectangle 7"/>
          <p:cNvSpPr>
            <a:spLocks noGrp="1" noChangeArrowheads="1"/>
          </p:cNvSpPr>
          <p:nvPr>
            <p:ph type="sldNum" sz="quarter" idx="5"/>
          </p:nvPr>
        </p:nvSpPr>
        <p:spPr bwMode="auto">
          <a:xfrm>
            <a:off x="3855221" y="9437174"/>
            <a:ext cx="2950374" cy="500565"/>
          </a:xfrm>
          <a:prstGeom prst="rect">
            <a:avLst/>
          </a:prstGeom>
          <a:noFill/>
          <a:ln w="9525">
            <a:noFill/>
            <a:miter lim="800000"/>
            <a:headEnd/>
            <a:tailEnd/>
          </a:ln>
          <a:effectLst/>
        </p:spPr>
        <p:txBody>
          <a:bodyPr vert="horz" wrap="square" lIns="95589" tIns="47796" rIns="95589" bIns="47796" numCol="1" anchor="b" anchorCtr="0" compatLnSpc="1">
            <a:prstTxWarp prst="textNoShape">
              <a:avLst/>
            </a:prstTxWarp>
          </a:bodyPr>
          <a:lstStyle>
            <a:lvl1pPr algn="r" defTabSz="956952">
              <a:defRPr sz="1400" b="0">
                <a:latin typeface="Arial" charset="0"/>
              </a:defRPr>
            </a:lvl1pPr>
          </a:lstStyle>
          <a:p>
            <a:pPr>
              <a:defRPr/>
            </a:pPr>
            <a:fld id="{F6A43444-CEC2-473F-9517-EAEF69B6E41F}" type="slidenum">
              <a:rPr lang="en-US" altLang="ja-JP"/>
              <a:pPr>
                <a:defRPr/>
              </a:pPr>
              <a:t>&lt;#&gt;</a:t>
            </a:fld>
            <a:endParaRPr lang="en-US" altLang="ja-JP"/>
          </a:p>
        </p:txBody>
      </p:sp>
    </p:spTree>
    <p:extLst>
      <p:ext uri="{BB962C8B-B14F-4D97-AF65-F5344CB8AC3E}">
        <p14:creationId xmlns="" xmlns:p14="http://schemas.microsoft.com/office/powerpoint/2010/main" val="3407473094"/>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1pPr>
    <a:lvl2pPr marL="457200"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2pPr>
    <a:lvl3pPr marL="914400"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3pPr>
    <a:lvl4pPr marL="1371600"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4pPr>
    <a:lvl5pPr marL="1828800"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txBox="1">
            <a:spLocks noGrp="1" noChangeArrowheads="1"/>
          </p:cNvSpPr>
          <p:nvPr/>
        </p:nvSpPr>
        <p:spPr bwMode="auto">
          <a:xfrm>
            <a:off x="3856825" y="9437174"/>
            <a:ext cx="2948770" cy="5005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9113" tIns="49558" rIns="99113" bIns="49558" anchor="b"/>
          <a:lstStyle>
            <a:lvl1pPr defTabSz="982663" eaLnBrk="0" hangingPunct="0">
              <a:defRPr kumimoji="1" sz="1200" b="1">
                <a:solidFill>
                  <a:schemeClr val="tx1"/>
                </a:solidFill>
                <a:latin typeface="Arial" charset="0"/>
                <a:ea typeface="ＭＳ Ｐゴシック" pitchFamily="50" charset="-128"/>
              </a:defRPr>
            </a:lvl1pPr>
            <a:lvl2pPr marL="742950" indent="-285750" defTabSz="982663" eaLnBrk="0" hangingPunct="0">
              <a:defRPr kumimoji="1" sz="1200" b="1">
                <a:solidFill>
                  <a:schemeClr val="tx1"/>
                </a:solidFill>
                <a:latin typeface="Arial" charset="0"/>
                <a:ea typeface="ＭＳ Ｐゴシック" pitchFamily="50" charset="-128"/>
              </a:defRPr>
            </a:lvl2pPr>
            <a:lvl3pPr marL="1143000" indent="-228600" defTabSz="982663" eaLnBrk="0" hangingPunct="0">
              <a:defRPr kumimoji="1" sz="1200" b="1">
                <a:solidFill>
                  <a:schemeClr val="tx1"/>
                </a:solidFill>
                <a:latin typeface="Arial" charset="0"/>
                <a:ea typeface="ＭＳ Ｐゴシック" pitchFamily="50" charset="-128"/>
              </a:defRPr>
            </a:lvl3pPr>
            <a:lvl4pPr marL="1600200" indent="-228600" defTabSz="982663" eaLnBrk="0" hangingPunct="0">
              <a:defRPr kumimoji="1" sz="1200" b="1">
                <a:solidFill>
                  <a:schemeClr val="tx1"/>
                </a:solidFill>
                <a:latin typeface="Arial" charset="0"/>
                <a:ea typeface="ＭＳ Ｐゴシック" pitchFamily="50" charset="-128"/>
              </a:defRPr>
            </a:lvl4pPr>
            <a:lvl5pPr marL="2057400" indent="-228600" defTabSz="982663" eaLnBrk="0" hangingPunct="0">
              <a:defRPr kumimoji="1" sz="1200" b="1">
                <a:solidFill>
                  <a:schemeClr val="tx1"/>
                </a:solidFill>
                <a:latin typeface="Arial" charset="0"/>
                <a:ea typeface="ＭＳ Ｐゴシック" pitchFamily="50" charset="-128"/>
              </a:defRPr>
            </a:lvl5pPr>
            <a:lvl6pPr marL="2514600" indent="-228600" algn="ctr" defTabSz="982663"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defTabSz="982663"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defTabSz="982663"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defTabSz="982663"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r" eaLnBrk="1" hangingPunct="1"/>
            <a:fld id="{3444C22B-1A0A-4A2E-93CD-31AF8784FD90}" type="slidenum">
              <a:rPr lang="en-US" altLang="ja-JP" sz="1400" b="0">
                <a:solidFill>
                  <a:srgbClr val="000000"/>
                </a:solidFill>
              </a:rPr>
              <a:pPr algn="r" eaLnBrk="1" hangingPunct="1"/>
              <a:t>0</a:t>
            </a:fld>
            <a:endParaRPr lang="en-US" altLang="ja-JP" sz="1400" b="0" dirty="0">
              <a:solidFill>
                <a:srgbClr val="000000"/>
              </a:solidFill>
            </a:endParaRPr>
          </a:p>
        </p:txBody>
      </p:sp>
      <p:sp>
        <p:nvSpPr>
          <p:cNvPr id="73731" name="Rectangle 2"/>
          <p:cNvSpPr>
            <a:spLocks noGrp="1" noRot="1" noChangeAspect="1" noChangeArrowheads="1" noTextEdit="1"/>
          </p:cNvSpPr>
          <p:nvPr>
            <p:ph type="sldImg"/>
          </p:nvPr>
        </p:nvSpPr>
        <p:spPr>
          <a:xfrm>
            <a:off x="928688" y="746125"/>
            <a:ext cx="4964112" cy="3722688"/>
          </a:xfrm>
          <a:ln/>
        </p:spPr>
      </p:sp>
      <p:sp>
        <p:nvSpPr>
          <p:cNvPr id="73732"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9113" tIns="49558" rIns="99113" bIns="49558"/>
          <a:lstStyle/>
          <a:p>
            <a:pPr eaLnBrk="1" hangingPunct="1"/>
            <a:endParaRPr lang="ja-JP" altLang="ja-JP" smtClean="0"/>
          </a:p>
        </p:txBody>
      </p:sp>
      <p:sp>
        <p:nvSpPr>
          <p:cNvPr id="2" name="スライド番号プレースホルダー 1"/>
          <p:cNvSpPr>
            <a:spLocks noGrp="1"/>
          </p:cNvSpPr>
          <p:nvPr>
            <p:ph type="sldNum" sz="quarter" idx="10"/>
          </p:nvPr>
        </p:nvSpPr>
        <p:spPr/>
        <p:txBody>
          <a:bodyPr/>
          <a:lstStyle/>
          <a:p>
            <a:pPr>
              <a:defRPr/>
            </a:pPr>
            <a:fld id="{F6A43444-CEC2-473F-9517-EAEF69B6E41F}" type="slidenum">
              <a:rPr lang="en-US" altLang="ja-JP" smtClean="0"/>
              <a:pPr>
                <a:defRPr/>
              </a:pPr>
              <a:t>0</a:t>
            </a:fld>
            <a:endParaRPr lang="en-US" altLang="ja-JP"/>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スライド イメージ プレースホルダ 1"/>
          <p:cNvSpPr>
            <a:spLocks noGrp="1" noRot="1" noChangeAspect="1" noTextEdit="1"/>
          </p:cNvSpPr>
          <p:nvPr>
            <p:ph type="sldImg"/>
          </p:nvPr>
        </p:nvSpPr>
        <p:spPr>
          <a:ln/>
        </p:spPr>
      </p:sp>
      <p:sp>
        <p:nvSpPr>
          <p:cNvPr id="68611" name="ノート プレースホルダ 2"/>
          <p:cNvSpPr>
            <a:spLocks noGrp="1"/>
          </p:cNvSpPr>
          <p:nvPr>
            <p:ph type="body" idx="1"/>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ja-JP" altLang="en-US" smtClean="0"/>
          </a:p>
        </p:txBody>
      </p:sp>
      <p:sp>
        <p:nvSpPr>
          <p:cNvPr id="2" name="スライド番号プレースホルダー 1"/>
          <p:cNvSpPr>
            <a:spLocks noGrp="1"/>
          </p:cNvSpPr>
          <p:nvPr>
            <p:ph type="sldNum" sz="quarter" idx="10"/>
          </p:nvPr>
        </p:nvSpPr>
        <p:spPr/>
        <p:txBody>
          <a:bodyPr/>
          <a:lstStyle/>
          <a:p>
            <a:pPr>
              <a:defRPr/>
            </a:pPr>
            <a:fld id="{F6A43444-CEC2-473F-9517-EAEF69B6E41F}" type="slidenum">
              <a:rPr lang="en-US" altLang="ja-JP" smtClean="0"/>
              <a:pPr>
                <a:defRPr/>
              </a:pPr>
              <a:t>16</a:t>
            </a:fld>
            <a:endParaRPr lang="en-US" altLang="ja-JP"/>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9" name="Rectangle 2"/>
          <p:cNvSpPr>
            <a:spLocks noGrp="1" noRot="1" noChangeAspect="1" noChangeArrowheads="1" noTextEdit="1"/>
          </p:cNvSpPr>
          <p:nvPr>
            <p:ph type="sldImg"/>
          </p:nvPr>
        </p:nvSpPr>
        <p:spPr>
          <a:xfrm>
            <a:off x="919163" y="746125"/>
            <a:ext cx="4970462" cy="3727450"/>
          </a:xfrm>
          <a:ln/>
        </p:spPr>
      </p:sp>
      <p:sp>
        <p:nvSpPr>
          <p:cNvPr id="111620"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7" tIns="45687" rIns="91377" bIns="45687"/>
          <a:lstStyle/>
          <a:p>
            <a:pPr eaLnBrk="1" hangingPunct="1"/>
            <a:r>
              <a:rPr lang="ja-JP" altLang="en-US" smtClean="0"/>
              <a:t>施工対象外であっても</a:t>
            </a:r>
            <a:r>
              <a:rPr lang="en-US" altLang="ja-JP" smtClean="0"/>
              <a:t>､</a:t>
            </a:r>
            <a:r>
              <a:rPr lang="ja-JP" altLang="en-US" smtClean="0"/>
              <a:t>完成平面図の作成範囲内の地物は作成する必要があります。</a:t>
            </a:r>
          </a:p>
        </p:txBody>
      </p:sp>
      <p:sp>
        <p:nvSpPr>
          <p:cNvPr id="2" name="スライド番号プレースホルダー 1"/>
          <p:cNvSpPr>
            <a:spLocks noGrp="1"/>
          </p:cNvSpPr>
          <p:nvPr>
            <p:ph type="sldNum" sz="quarter" idx="10"/>
          </p:nvPr>
        </p:nvSpPr>
        <p:spPr/>
        <p:txBody>
          <a:bodyPr/>
          <a:lstStyle/>
          <a:p>
            <a:pPr>
              <a:defRPr/>
            </a:pPr>
            <a:fld id="{F6A43444-CEC2-473F-9517-EAEF69B6E41F}" type="slidenum">
              <a:rPr lang="en-US" altLang="ja-JP" smtClean="0"/>
              <a:pPr>
                <a:defRPr/>
              </a:pPr>
              <a:t>122</a:t>
            </a:fld>
            <a:endParaRPr lang="en-US" altLang="ja-JP"/>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5" name="Rectangle 2"/>
          <p:cNvSpPr>
            <a:spLocks noGrp="1" noRot="1" noChangeAspect="1" noChangeArrowheads="1" noTextEdit="1"/>
          </p:cNvSpPr>
          <p:nvPr>
            <p:ph type="sldImg"/>
          </p:nvPr>
        </p:nvSpPr>
        <p:spPr>
          <a:xfrm>
            <a:off x="922338" y="747713"/>
            <a:ext cx="4967287" cy="3725862"/>
          </a:xfrm>
          <a:ln/>
        </p:spPr>
      </p:sp>
      <p:sp>
        <p:nvSpPr>
          <p:cNvPr id="95236" name="Rectangle 3"/>
          <p:cNvSpPr>
            <a:spLocks noGrp="1" noChangeArrowheads="1"/>
          </p:cNvSpPr>
          <p:nvPr>
            <p:ph type="body" idx="1"/>
          </p:nvPr>
        </p:nvSpPr>
        <p:spPr>
          <a:xfrm>
            <a:off x="683448" y="4720986"/>
            <a:ext cx="5440305" cy="4469904"/>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ja-JP" altLang="en-US" smtClean="0"/>
              <a:t>道路工事完成図等作成支援サイトを公開中です。サポート内容は以下のとおりです。</a:t>
            </a:r>
          </a:p>
          <a:p>
            <a:pPr eaLnBrk="1" hangingPunct="1"/>
            <a:r>
              <a:rPr lang="ja-JP" altLang="en-US" smtClean="0"/>
              <a:t>・基準類、支援ツール類、サンプルデータの提供</a:t>
            </a:r>
          </a:p>
          <a:p>
            <a:pPr eaLnBrk="1" hangingPunct="1"/>
            <a:r>
              <a:rPr lang="ja-JP" altLang="en-US" smtClean="0"/>
              <a:t>・</a:t>
            </a:r>
            <a:r>
              <a:rPr lang="en-US" altLang="ja-JP" smtClean="0"/>
              <a:t>Q</a:t>
            </a:r>
            <a:r>
              <a:rPr lang="ja-JP" altLang="en-US" smtClean="0"/>
              <a:t>＆</a:t>
            </a:r>
            <a:r>
              <a:rPr lang="en-US" altLang="ja-JP" smtClean="0"/>
              <a:t>A</a:t>
            </a:r>
            <a:r>
              <a:rPr lang="ja-JP" altLang="en-US" smtClean="0"/>
              <a:t>、各種問合せ対応（ヘルプデスク）、データチェックサービス　　　　　</a:t>
            </a:r>
          </a:p>
          <a:p>
            <a:pPr eaLnBrk="1" hangingPunct="1"/>
            <a:r>
              <a:rPr lang="ja-JP" altLang="en-US" smtClean="0"/>
              <a:t>・道路施設基本データの作成ツールへのリンク</a:t>
            </a:r>
          </a:p>
          <a:p>
            <a:pPr eaLnBrk="1" hangingPunct="1"/>
            <a:endParaRPr lang="ja-JP" altLang="en-US" smtClean="0"/>
          </a:p>
          <a:p>
            <a:pPr eaLnBrk="1" hangingPunct="1"/>
            <a:r>
              <a:rPr lang="ja-JP" altLang="en-US" b="1" smtClean="0"/>
              <a:t>道路工事完成図等チェックプログラムの最新バージョンは </a:t>
            </a:r>
            <a:r>
              <a:rPr lang="en-US" altLang="ja-JP" b="1" smtClean="0"/>
              <a:t>Ver.2.4 </a:t>
            </a:r>
            <a:r>
              <a:rPr lang="ja-JP" altLang="en-US" b="1" smtClean="0"/>
              <a:t>です。</a:t>
            </a:r>
          </a:p>
        </p:txBody>
      </p:sp>
      <p:sp>
        <p:nvSpPr>
          <p:cNvPr id="2" name="スライド番号プレースホルダー 1"/>
          <p:cNvSpPr>
            <a:spLocks noGrp="1"/>
          </p:cNvSpPr>
          <p:nvPr>
            <p:ph type="sldNum" sz="quarter" idx="10"/>
          </p:nvPr>
        </p:nvSpPr>
        <p:spPr/>
        <p:txBody>
          <a:bodyPr/>
          <a:lstStyle/>
          <a:p>
            <a:pPr>
              <a:defRPr/>
            </a:pPr>
            <a:fld id="{F6A43444-CEC2-473F-9517-EAEF69B6E41F}" type="slidenum">
              <a:rPr lang="en-US" altLang="ja-JP" smtClean="0"/>
              <a:pPr>
                <a:defRPr/>
              </a:pPr>
              <a:t>123</a:t>
            </a:fld>
            <a:endParaRPr lang="en-US" altLang="ja-JP"/>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txBox="1">
            <a:spLocks noGrp="1" noChangeArrowheads="1"/>
          </p:cNvSpPr>
          <p:nvPr/>
        </p:nvSpPr>
        <p:spPr bwMode="auto">
          <a:xfrm>
            <a:off x="3856825" y="9438772"/>
            <a:ext cx="2948770" cy="4989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9094" tIns="49550" rIns="99094" bIns="49550" anchor="b"/>
          <a:lstStyle>
            <a:lvl1pPr defTabSz="984250" eaLnBrk="0" hangingPunct="0">
              <a:defRPr kumimoji="1" sz="1200" b="1">
                <a:solidFill>
                  <a:schemeClr val="tx1"/>
                </a:solidFill>
                <a:latin typeface="Arial" charset="0"/>
                <a:ea typeface="ＭＳ Ｐゴシック" pitchFamily="50" charset="-128"/>
              </a:defRPr>
            </a:lvl1pPr>
            <a:lvl2pPr marL="742950" indent="-285750" defTabSz="984250" eaLnBrk="0" hangingPunct="0">
              <a:defRPr kumimoji="1" sz="1200" b="1">
                <a:solidFill>
                  <a:schemeClr val="tx1"/>
                </a:solidFill>
                <a:latin typeface="Arial" charset="0"/>
                <a:ea typeface="ＭＳ Ｐゴシック" pitchFamily="50" charset="-128"/>
              </a:defRPr>
            </a:lvl2pPr>
            <a:lvl3pPr marL="1143000" indent="-228600" defTabSz="984250" eaLnBrk="0" hangingPunct="0">
              <a:defRPr kumimoji="1" sz="1200" b="1">
                <a:solidFill>
                  <a:schemeClr val="tx1"/>
                </a:solidFill>
                <a:latin typeface="Arial" charset="0"/>
                <a:ea typeface="ＭＳ Ｐゴシック" pitchFamily="50" charset="-128"/>
              </a:defRPr>
            </a:lvl3pPr>
            <a:lvl4pPr marL="1600200" indent="-228600" defTabSz="984250" eaLnBrk="0" hangingPunct="0">
              <a:defRPr kumimoji="1" sz="1200" b="1">
                <a:solidFill>
                  <a:schemeClr val="tx1"/>
                </a:solidFill>
                <a:latin typeface="Arial" charset="0"/>
                <a:ea typeface="ＭＳ Ｐゴシック" pitchFamily="50" charset="-128"/>
              </a:defRPr>
            </a:lvl4pPr>
            <a:lvl5pPr marL="2057400" indent="-228600" defTabSz="984250" eaLnBrk="0" hangingPunct="0">
              <a:defRPr kumimoji="1" sz="1200" b="1">
                <a:solidFill>
                  <a:schemeClr val="tx1"/>
                </a:solidFill>
                <a:latin typeface="Arial" charset="0"/>
                <a:ea typeface="ＭＳ Ｐゴシック" pitchFamily="50" charset="-128"/>
              </a:defRPr>
            </a:lvl5pPr>
            <a:lvl6pPr marL="2514600" indent="-228600" algn="ctr" defTabSz="984250"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defTabSz="984250"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defTabSz="984250"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defTabSz="984250"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r" eaLnBrk="1" hangingPunct="1"/>
            <a:fld id="{C5156562-EDC3-4300-83BF-A4ADC1694CEB}" type="slidenum">
              <a:rPr lang="en-US" altLang="ja-JP" sz="1300" b="0">
                <a:solidFill>
                  <a:srgbClr val="000000"/>
                </a:solidFill>
              </a:rPr>
              <a:pPr algn="r" eaLnBrk="1" hangingPunct="1"/>
              <a:t>124</a:t>
            </a:fld>
            <a:endParaRPr lang="en-US" altLang="ja-JP" sz="1300" b="0" dirty="0">
              <a:solidFill>
                <a:srgbClr val="000000"/>
              </a:solidFill>
            </a:endParaRPr>
          </a:p>
        </p:txBody>
      </p:sp>
      <p:sp>
        <p:nvSpPr>
          <p:cNvPr id="74755" name="Rectangle 2"/>
          <p:cNvSpPr>
            <a:spLocks noGrp="1" noRot="1" noChangeAspect="1" noChangeArrowheads="1" noTextEdit="1"/>
          </p:cNvSpPr>
          <p:nvPr>
            <p:ph type="sldImg"/>
          </p:nvPr>
        </p:nvSpPr>
        <p:spPr>
          <a:xfrm>
            <a:off x="928688" y="746125"/>
            <a:ext cx="4967287" cy="3724275"/>
          </a:xfrm>
          <a:ln/>
        </p:spPr>
      </p:sp>
      <p:sp>
        <p:nvSpPr>
          <p:cNvPr id="74756"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9094" tIns="49550" rIns="99094" bIns="49550"/>
          <a:lstStyle/>
          <a:p>
            <a:pPr eaLnBrk="1" hangingPunct="1"/>
            <a:endParaRPr lang="en-US" altLang="ja-JP" smtClean="0"/>
          </a:p>
        </p:txBody>
      </p:sp>
      <p:sp>
        <p:nvSpPr>
          <p:cNvPr id="2" name="スライド番号プレースホルダー 1"/>
          <p:cNvSpPr>
            <a:spLocks noGrp="1"/>
          </p:cNvSpPr>
          <p:nvPr>
            <p:ph type="sldNum" sz="quarter" idx="10"/>
          </p:nvPr>
        </p:nvSpPr>
        <p:spPr/>
        <p:txBody>
          <a:bodyPr/>
          <a:lstStyle/>
          <a:p>
            <a:pPr>
              <a:defRPr/>
            </a:pPr>
            <a:fld id="{F6A43444-CEC2-473F-9517-EAEF69B6E41F}" type="slidenum">
              <a:rPr lang="en-US" altLang="ja-JP" smtClean="0"/>
              <a:pPr>
                <a:defRPr/>
              </a:pPr>
              <a:t>124</a:t>
            </a:fld>
            <a:endParaRPr lang="en-US" altLang="ja-JP"/>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txBox="1">
            <a:spLocks noGrp="1" noChangeArrowheads="1"/>
          </p:cNvSpPr>
          <p:nvPr/>
        </p:nvSpPr>
        <p:spPr bwMode="auto">
          <a:xfrm>
            <a:off x="3856825" y="9438772"/>
            <a:ext cx="2948770" cy="4989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9094" tIns="49550" rIns="99094" bIns="49550" anchor="b"/>
          <a:lstStyle>
            <a:lvl1pPr defTabSz="984250" eaLnBrk="0" hangingPunct="0">
              <a:defRPr kumimoji="1" sz="1200" b="1">
                <a:solidFill>
                  <a:schemeClr val="tx1"/>
                </a:solidFill>
                <a:latin typeface="Arial" charset="0"/>
                <a:ea typeface="ＭＳ Ｐゴシック" pitchFamily="50" charset="-128"/>
              </a:defRPr>
            </a:lvl1pPr>
            <a:lvl2pPr marL="742950" indent="-285750" defTabSz="984250" eaLnBrk="0" hangingPunct="0">
              <a:defRPr kumimoji="1" sz="1200" b="1">
                <a:solidFill>
                  <a:schemeClr val="tx1"/>
                </a:solidFill>
                <a:latin typeface="Arial" charset="0"/>
                <a:ea typeface="ＭＳ Ｐゴシック" pitchFamily="50" charset="-128"/>
              </a:defRPr>
            </a:lvl2pPr>
            <a:lvl3pPr marL="1143000" indent="-228600" defTabSz="984250" eaLnBrk="0" hangingPunct="0">
              <a:defRPr kumimoji="1" sz="1200" b="1">
                <a:solidFill>
                  <a:schemeClr val="tx1"/>
                </a:solidFill>
                <a:latin typeface="Arial" charset="0"/>
                <a:ea typeface="ＭＳ Ｐゴシック" pitchFamily="50" charset="-128"/>
              </a:defRPr>
            </a:lvl3pPr>
            <a:lvl4pPr marL="1600200" indent="-228600" defTabSz="984250" eaLnBrk="0" hangingPunct="0">
              <a:defRPr kumimoji="1" sz="1200" b="1">
                <a:solidFill>
                  <a:schemeClr val="tx1"/>
                </a:solidFill>
                <a:latin typeface="Arial" charset="0"/>
                <a:ea typeface="ＭＳ Ｐゴシック" pitchFamily="50" charset="-128"/>
              </a:defRPr>
            </a:lvl4pPr>
            <a:lvl5pPr marL="2057400" indent="-228600" defTabSz="984250" eaLnBrk="0" hangingPunct="0">
              <a:defRPr kumimoji="1" sz="1200" b="1">
                <a:solidFill>
                  <a:schemeClr val="tx1"/>
                </a:solidFill>
                <a:latin typeface="Arial" charset="0"/>
                <a:ea typeface="ＭＳ Ｐゴシック" pitchFamily="50" charset="-128"/>
              </a:defRPr>
            </a:lvl5pPr>
            <a:lvl6pPr marL="2514600" indent="-228600" algn="ctr" defTabSz="984250"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defTabSz="984250"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defTabSz="984250"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defTabSz="984250"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r" eaLnBrk="1" hangingPunct="1"/>
            <a:fld id="{C5156562-EDC3-4300-83BF-A4ADC1694CEB}" type="slidenum">
              <a:rPr lang="en-US" altLang="ja-JP" sz="1300" b="0">
                <a:solidFill>
                  <a:srgbClr val="000000"/>
                </a:solidFill>
              </a:rPr>
              <a:pPr algn="r" eaLnBrk="1" hangingPunct="1"/>
              <a:t>127</a:t>
            </a:fld>
            <a:endParaRPr lang="en-US" altLang="ja-JP" sz="1300" b="0" dirty="0">
              <a:solidFill>
                <a:srgbClr val="000000"/>
              </a:solidFill>
            </a:endParaRPr>
          </a:p>
        </p:txBody>
      </p:sp>
      <p:sp>
        <p:nvSpPr>
          <p:cNvPr id="74755" name="Rectangle 2"/>
          <p:cNvSpPr>
            <a:spLocks noGrp="1" noRot="1" noChangeAspect="1" noChangeArrowheads="1" noTextEdit="1"/>
          </p:cNvSpPr>
          <p:nvPr>
            <p:ph type="sldImg"/>
          </p:nvPr>
        </p:nvSpPr>
        <p:spPr>
          <a:xfrm>
            <a:off x="928688" y="746125"/>
            <a:ext cx="4967287" cy="3724275"/>
          </a:xfrm>
          <a:ln/>
        </p:spPr>
      </p:sp>
      <p:sp>
        <p:nvSpPr>
          <p:cNvPr id="74756"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9094" tIns="49550" rIns="99094" bIns="49550"/>
          <a:lstStyle/>
          <a:p>
            <a:pPr eaLnBrk="1" hangingPunct="1"/>
            <a:endParaRPr lang="en-US" altLang="ja-JP" smtClean="0"/>
          </a:p>
        </p:txBody>
      </p:sp>
      <p:sp>
        <p:nvSpPr>
          <p:cNvPr id="2" name="スライド番号プレースホルダー 1"/>
          <p:cNvSpPr>
            <a:spLocks noGrp="1"/>
          </p:cNvSpPr>
          <p:nvPr>
            <p:ph type="sldNum" sz="quarter" idx="10"/>
          </p:nvPr>
        </p:nvSpPr>
        <p:spPr/>
        <p:txBody>
          <a:bodyPr/>
          <a:lstStyle/>
          <a:p>
            <a:pPr>
              <a:defRPr/>
            </a:pPr>
            <a:fld id="{F6A43444-CEC2-473F-9517-EAEF69B6E41F}" type="slidenum">
              <a:rPr lang="en-US" altLang="ja-JP" smtClean="0"/>
              <a:pPr>
                <a:defRPr/>
              </a:pPr>
              <a:t>127</a:t>
            </a:fld>
            <a:endParaRPr lang="en-US" altLang="ja-JP"/>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スライド イメージ プレースホルダ 1"/>
          <p:cNvSpPr>
            <a:spLocks noGrp="1" noRot="1" noChangeAspect="1" noTextEdit="1"/>
          </p:cNvSpPr>
          <p:nvPr>
            <p:ph type="sldImg"/>
          </p:nvPr>
        </p:nvSpPr>
        <p:spPr>
          <a:xfrm>
            <a:off x="838200" y="719138"/>
            <a:ext cx="4791075" cy="3592512"/>
          </a:xfrm>
          <a:ln/>
        </p:spPr>
      </p:sp>
      <p:sp>
        <p:nvSpPr>
          <p:cNvPr id="55299" name="ノート プレースホルダ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87497" tIns="43747" rIns="87497" bIns="43747"/>
          <a:lstStyle/>
          <a:p>
            <a:r>
              <a:rPr lang="ja-JP" altLang="ja-JP" smtClean="0">
                <a:latin typeface="HGｺﾞｼｯｸM" pitchFamily="49" charset="-128"/>
                <a:ea typeface="HGｺﾞｼｯｸM" pitchFamily="49" charset="-128"/>
              </a:rPr>
              <a:t>「受発注者間の</a:t>
            </a:r>
            <a:r>
              <a:rPr lang="ja-JP" altLang="en-US" smtClean="0">
                <a:latin typeface="HGｺﾞｼｯｸM" pitchFamily="49" charset="-128"/>
                <a:ea typeface="HGｺﾞｼｯｸM" pitchFamily="49" charset="-128"/>
              </a:rPr>
              <a:t>コミュニケーション</a:t>
            </a:r>
            <a:r>
              <a:rPr lang="ja-JP" altLang="ja-JP" smtClean="0">
                <a:latin typeface="HGｺﾞｼｯｸM" pitchFamily="49" charset="-128"/>
                <a:ea typeface="HGｺﾞｼｯｸM" pitchFamily="49" charset="-128"/>
              </a:rPr>
              <a:t>の円滑化」「生産性の向上」に関して具体的に推進することを目的に、</a:t>
            </a:r>
            <a:r>
              <a:rPr lang="en-US" altLang="ja-JP" smtClean="0">
                <a:latin typeface="HGｺﾞｼｯｸM" pitchFamily="49" charset="-128"/>
                <a:ea typeface="HGｺﾞｼｯｸM" pitchFamily="49" charset="-128"/>
              </a:rPr>
              <a:t>ASP</a:t>
            </a:r>
            <a:r>
              <a:rPr lang="ja-JP" altLang="ja-JP" smtClean="0">
                <a:latin typeface="HGｺﾞｼｯｸM" pitchFamily="49" charset="-128"/>
                <a:ea typeface="HGｺﾞｼｯｸM" pitchFamily="49" charset="-128"/>
              </a:rPr>
              <a:t>方式による情報共有システムを平成</a:t>
            </a:r>
            <a:r>
              <a:rPr lang="ja-JP" altLang="en-US" smtClean="0">
                <a:latin typeface="HGｺﾞｼｯｸM" pitchFamily="49" charset="-128"/>
                <a:ea typeface="HGｺﾞｼｯｸM" pitchFamily="49" charset="-128"/>
              </a:rPr>
              <a:t>２１</a:t>
            </a:r>
            <a:r>
              <a:rPr lang="ja-JP" altLang="ja-JP" smtClean="0">
                <a:latin typeface="HGｺﾞｼｯｸM" pitchFamily="49" charset="-128"/>
                <a:ea typeface="HGｺﾞｼｯｸM" pitchFamily="49" charset="-128"/>
              </a:rPr>
              <a:t>年度より試行して</a:t>
            </a:r>
            <a:r>
              <a:rPr lang="ja-JP" altLang="en-US" smtClean="0">
                <a:latin typeface="HGｺﾞｼｯｸM" pitchFamily="49" charset="-128"/>
                <a:ea typeface="HGｺﾞｼｯｸM" pitchFamily="49" charset="-128"/>
              </a:rPr>
              <a:t>います。国土交通省では、平成２５年度以降に本格導入される予定と伺ってます。</a:t>
            </a:r>
          </a:p>
          <a:p>
            <a:endParaRPr lang="ja-JP" altLang="en-US" smtClean="0">
              <a:latin typeface="HGｺﾞｼｯｸM" pitchFamily="49" charset="-128"/>
              <a:ea typeface="HGｺﾞｼｯｸM" pitchFamily="49" charset="-128"/>
            </a:endParaRPr>
          </a:p>
          <a:p>
            <a:r>
              <a:rPr lang="ja-JP" altLang="ja-JP" smtClean="0">
                <a:latin typeface="HGｺﾞｼｯｸM" pitchFamily="49" charset="-128"/>
                <a:ea typeface="HGｺﾞｼｯｸM" pitchFamily="49" charset="-128"/>
              </a:rPr>
              <a:t>関東地方整備局では、</a:t>
            </a:r>
            <a:r>
              <a:rPr lang="ja-JP" altLang="en-US" smtClean="0">
                <a:solidFill>
                  <a:schemeClr val="tx2"/>
                </a:solidFill>
                <a:latin typeface="HGｺﾞｼｯｸM" pitchFamily="49" charset="-128"/>
                <a:ea typeface="HGｺﾞｼｯｸM" pitchFamily="49" charset="-128"/>
              </a:rPr>
              <a:t>「情報共有システム運用の手引き」の</a:t>
            </a:r>
            <a:r>
              <a:rPr lang="en-US" altLang="ja-JP" smtClean="0">
                <a:solidFill>
                  <a:schemeClr val="tx2"/>
                </a:solidFill>
                <a:latin typeface="HGｺﾞｼｯｸM" pitchFamily="49" charset="-128"/>
                <a:ea typeface="HGｺﾞｼｯｸM" pitchFamily="49" charset="-128"/>
              </a:rPr>
              <a:t>H24</a:t>
            </a:r>
            <a:r>
              <a:rPr lang="ja-JP" altLang="en-US" smtClean="0">
                <a:solidFill>
                  <a:schemeClr val="tx2"/>
                </a:solidFill>
                <a:latin typeface="HGｺﾞｼｯｸM" pitchFamily="49" charset="-128"/>
                <a:ea typeface="HGｺﾞｼｯｸM" pitchFamily="49" charset="-128"/>
              </a:rPr>
              <a:t>年度版として１０月に改訂、検査における利用等について重点的に改訂されています。</a:t>
            </a:r>
          </a:p>
          <a:p>
            <a:r>
              <a:rPr lang="ja-JP" altLang="en-US" smtClean="0">
                <a:latin typeface="HGｺﾞｼｯｸM" pitchFamily="49" charset="-128"/>
                <a:ea typeface="HGｺﾞｼｯｸM" pitchFamily="49" charset="-128"/>
              </a:rPr>
              <a:t>情報共有システム運用の手引き </a:t>
            </a:r>
            <a:r>
              <a:rPr lang="en-US" altLang="ja-JP" smtClean="0">
                <a:latin typeface="HGｺﾞｼｯｸM" pitchFamily="49" charset="-128"/>
                <a:ea typeface="HGｺﾞｼｯｸM" pitchFamily="49" charset="-128"/>
              </a:rPr>
              <a:t>(</a:t>
            </a:r>
            <a:r>
              <a:rPr lang="ja-JP" altLang="en-US" smtClean="0">
                <a:latin typeface="HGｺﾞｼｯｸM" pitchFamily="49" charset="-128"/>
                <a:ea typeface="HGｺﾞｼｯｸM" pitchFamily="49" charset="-128"/>
              </a:rPr>
              <a:t>平成２４年１０月</a:t>
            </a:r>
            <a:r>
              <a:rPr lang="en-US" altLang="ja-JP" smtClean="0">
                <a:latin typeface="HGｺﾞｼｯｸM" pitchFamily="49" charset="-128"/>
                <a:ea typeface="HGｺﾞｼｯｸM" pitchFamily="49" charset="-128"/>
              </a:rPr>
              <a:t>) </a:t>
            </a:r>
            <a:r>
              <a:rPr lang="ja-JP" altLang="en-US" smtClean="0">
                <a:latin typeface="HGｺﾞｼｯｸM" pitchFamily="49" charset="-128"/>
                <a:ea typeface="HGｺﾞｼｯｸM" pitchFamily="49" charset="-128"/>
              </a:rPr>
              <a:t>は、記載の「関東地方整備局　情報共有システム支援サイト」からダウンロードもきます。</a:t>
            </a:r>
          </a:p>
          <a:p>
            <a:r>
              <a:rPr lang="ja-JP" altLang="en-US" smtClean="0">
                <a:latin typeface="HGｺﾞｼｯｸM" pitchFamily="49" charset="-128"/>
                <a:ea typeface="HGｺﾞｼｯｸM" pitchFamily="49" charset="-128"/>
              </a:rPr>
              <a:t>受注者説明会では、試行工事として、これからしゅん工を控え、検査前に一読されることをお勧めします。</a:t>
            </a:r>
          </a:p>
        </p:txBody>
      </p:sp>
      <p:sp>
        <p:nvSpPr>
          <p:cNvPr id="55300" name="スライド番号プレースホルダ 3"/>
          <p:cNvSpPr txBox="1">
            <a:spLocks noGrp="1"/>
          </p:cNvSpPr>
          <p:nvPr/>
        </p:nvSpPr>
        <p:spPr bwMode="auto">
          <a:xfrm>
            <a:off x="3657887" y="9102931"/>
            <a:ext cx="2799568" cy="47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87497" tIns="43747" rIns="87497" bIns="43747" anchor="b"/>
          <a:lstStyle>
            <a:lvl1pPr defTabSz="862013" eaLnBrk="0" hangingPunct="0">
              <a:defRPr kumimoji="1" sz="1200" b="1">
                <a:solidFill>
                  <a:schemeClr val="tx1"/>
                </a:solidFill>
                <a:latin typeface="Arial" charset="0"/>
                <a:ea typeface="ＭＳ Ｐゴシック" charset="-128"/>
              </a:defRPr>
            </a:lvl1pPr>
            <a:lvl2pPr marL="742950" indent="-285750" defTabSz="862013" eaLnBrk="0" hangingPunct="0">
              <a:defRPr kumimoji="1" sz="1200" b="1">
                <a:solidFill>
                  <a:schemeClr val="tx1"/>
                </a:solidFill>
                <a:latin typeface="Arial" charset="0"/>
                <a:ea typeface="ＭＳ Ｐゴシック" charset="-128"/>
              </a:defRPr>
            </a:lvl2pPr>
            <a:lvl3pPr marL="1143000" indent="-228600" defTabSz="862013" eaLnBrk="0" hangingPunct="0">
              <a:defRPr kumimoji="1" sz="1200" b="1">
                <a:solidFill>
                  <a:schemeClr val="tx1"/>
                </a:solidFill>
                <a:latin typeface="Arial" charset="0"/>
                <a:ea typeface="ＭＳ Ｐゴシック" charset="-128"/>
              </a:defRPr>
            </a:lvl3pPr>
            <a:lvl4pPr marL="1600200" indent="-228600" defTabSz="862013" eaLnBrk="0" hangingPunct="0">
              <a:defRPr kumimoji="1" sz="1200" b="1">
                <a:solidFill>
                  <a:schemeClr val="tx1"/>
                </a:solidFill>
                <a:latin typeface="Arial" charset="0"/>
                <a:ea typeface="ＭＳ Ｐゴシック" charset="-128"/>
              </a:defRPr>
            </a:lvl4pPr>
            <a:lvl5pPr marL="2057400" indent="-228600" defTabSz="862013" eaLnBrk="0" hangingPunct="0">
              <a:defRPr kumimoji="1" sz="1200" b="1">
                <a:solidFill>
                  <a:schemeClr val="tx1"/>
                </a:solidFill>
                <a:latin typeface="Arial" charset="0"/>
                <a:ea typeface="ＭＳ Ｐゴシック" charset="-128"/>
              </a:defRPr>
            </a:lvl5pPr>
            <a:lvl6pPr marL="2514600" indent="-228600" algn="ctr" defTabSz="862013" eaLnBrk="0" fontAlgn="base" hangingPunct="0">
              <a:spcBef>
                <a:spcPct val="0"/>
              </a:spcBef>
              <a:spcAft>
                <a:spcPct val="0"/>
              </a:spcAft>
              <a:defRPr kumimoji="1" sz="1200" b="1">
                <a:solidFill>
                  <a:schemeClr val="tx1"/>
                </a:solidFill>
                <a:latin typeface="Arial" charset="0"/>
                <a:ea typeface="ＭＳ Ｐゴシック" charset="-128"/>
              </a:defRPr>
            </a:lvl6pPr>
            <a:lvl7pPr marL="2971800" indent="-228600" algn="ctr" defTabSz="862013" eaLnBrk="0" fontAlgn="base" hangingPunct="0">
              <a:spcBef>
                <a:spcPct val="0"/>
              </a:spcBef>
              <a:spcAft>
                <a:spcPct val="0"/>
              </a:spcAft>
              <a:defRPr kumimoji="1" sz="1200" b="1">
                <a:solidFill>
                  <a:schemeClr val="tx1"/>
                </a:solidFill>
                <a:latin typeface="Arial" charset="0"/>
                <a:ea typeface="ＭＳ Ｐゴシック" charset="-128"/>
              </a:defRPr>
            </a:lvl7pPr>
            <a:lvl8pPr marL="3429000" indent="-228600" algn="ctr" defTabSz="862013" eaLnBrk="0" fontAlgn="base" hangingPunct="0">
              <a:spcBef>
                <a:spcPct val="0"/>
              </a:spcBef>
              <a:spcAft>
                <a:spcPct val="0"/>
              </a:spcAft>
              <a:defRPr kumimoji="1" sz="1200" b="1">
                <a:solidFill>
                  <a:schemeClr val="tx1"/>
                </a:solidFill>
                <a:latin typeface="Arial" charset="0"/>
                <a:ea typeface="ＭＳ Ｐゴシック" charset="-128"/>
              </a:defRPr>
            </a:lvl8pPr>
            <a:lvl9pPr marL="3886200" indent="-228600" algn="ctr" defTabSz="862013" eaLnBrk="0" fontAlgn="base" hangingPunct="0">
              <a:spcBef>
                <a:spcPct val="0"/>
              </a:spcBef>
              <a:spcAft>
                <a:spcPct val="0"/>
              </a:spcAft>
              <a:defRPr kumimoji="1" sz="1200" b="1">
                <a:solidFill>
                  <a:schemeClr val="tx1"/>
                </a:solidFill>
                <a:latin typeface="Arial" charset="0"/>
                <a:ea typeface="ＭＳ Ｐゴシック" charset="-128"/>
              </a:defRPr>
            </a:lvl9pPr>
          </a:lstStyle>
          <a:p>
            <a:pPr algn="r" eaLnBrk="1" hangingPunct="1"/>
            <a:fld id="{18EAEF8E-8925-492D-8F82-F5E2683E16AC}" type="slidenum">
              <a:rPr lang="en-US" altLang="ja-JP" sz="1100" b="0">
                <a:solidFill>
                  <a:srgbClr val="000000"/>
                </a:solidFill>
              </a:rPr>
              <a:pPr algn="r" eaLnBrk="1" hangingPunct="1"/>
              <a:t>128</a:t>
            </a:fld>
            <a:endParaRPr lang="en-US" altLang="ja-JP" sz="1100" b="0" dirty="0">
              <a:solidFill>
                <a:srgbClr val="000000"/>
              </a:solidFill>
            </a:endParaRPr>
          </a:p>
        </p:txBody>
      </p:sp>
      <p:sp>
        <p:nvSpPr>
          <p:cNvPr id="2" name="スライド番号プレースホルダー 1"/>
          <p:cNvSpPr>
            <a:spLocks noGrp="1"/>
          </p:cNvSpPr>
          <p:nvPr>
            <p:ph type="sldNum" sz="quarter" idx="10"/>
          </p:nvPr>
        </p:nvSpPr>
        <p:spPr/>
        <p:txBody>
          <a:bodyPr/>
          <a:lstStyle/>
          <a:p>
            <a:pPr>
              <a:defRPr/>
            </a:pPr>
            <a:fld id="{F6A43444-CEC2-473F-9517-EAEF69B6E41F}" type="slidenum">
              <a:rPr lang="en-US" altLang="ja-JP" smtClean="0"/>
              <a:pPr>
                <a:defRPr/>
              </a:pPr>
              <a:t>128</a:t>
            </a:fld>
            <a:endParaRPr lang="en-US" altLang="ja-JP"/>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スライド イメージ プレースホルダ 1"/>
          <p:cNvSpPr>
            <a:spLocks noGrp="1" noRot="1" noChangeAspect="1" noTextEdit="1"/>
          </p:cNvSpPr>
          <p:nvPr>
            <p:ph type="sldImg"/>
          </p:nvPr>
        </p:nvSpPr>
        <p:spPr>
          <a:xfrm>
            <a:off x="838200" y="719138"/>
            <a:ext cx="4791075" cy="3592512"/>
          </a:xfrm>
          <a:ln/>
        </p:spPr>
      </p:sp>
      <p:sp>
        <p:nvSpPr>
          <p:cNvPr id="56323" name="ノート プレースホルダ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87497" tIns="43747" rIns="87497" bIns="43747"/>
          <a:lstStyle/>
          <a:p>
            <a:pPr>
              <a:spcBef>
                <a:spcPct val="0"/>
              </a:spcBef>
            </a:pPr>
            <a:r>
              <a:rPr lang="ja-JP" altLang="en-US" smtClean="0">
                <a:latin typeface="HGｺﾞｼｯｸM" pitchFamily="49" charset="-128"/>
                <a:ea typeface="HGｺﾞｼｯｸM" pitchFamily="49" charset="-128"/>
              </a:rPr>
              <a:t>では、検査の利用におけるポイントについて説明します。</a:t>
            </a:r>
          </a:p>
          <a:p>
            <a:pPr>
              <a:spcBef>
                <a:spcPct val="0"/>
              </a:spcBef>
            </a:pPr>
            <a:r>
              <a:rPr lang="ja-JP" altLang="en-US" smtClean="0">
                <a:latin typeface="HGｺﾞｼｯｸM" pitchFamily="49" charset="-128"/>
                <a:ea typeface="HGｺﾞｼｯｸM" pitchFamily="49" charset="-128"/>
              </a:rPr>
              <a:t>検査の際に、情報共有システムを利用した、いわゆる「電子書類」は、パソコンにオフラインデータとして、そのまま出力します。</a:t>
            </a:r>
          </a:p>
          <a:p>
            <a:pPr eaLnBrk="1" hangingPunct="1">
              <a:spcBef>
                <a:spcPct val="0"/>
              </a:spcBef>
              <a:buClr>
                <a:schemeClr val="tx2"/>
              </a:buClr>
              <a:buSzPct val="70000"/>
            </a:pPr>
            <a:r>
              <a:rPr lang="ja-JP" altLang="en-US" smtClean="0">
                <a:latin typeface="HGｺﾞｼｯｸM" pitchFamily="49" charset="-128"/>
                <a:ea typeface="HGｺﾞｼｯｸM" pitchFamily="49" charset="-128"/>
              </a:rPr>
              <a:t>パソコンの中には、登録書類が種別毎に分別されたフォルダ構成のまま表示できることになります。</a:t>
            </a:r>
          </a:p>
          <a:p>
            <a:pPr eaLnBrk="1" hangingPunct="1">
              <a:spcBef>
                <a:spcPct val="0"/>
              </a:spcBef>
              <a:buClr>
                <a:schemeClr val="tx2"/>
              </a:buClr>
              <a:buSzPct val="70000"/>
            </a:pPr>
            <a:r>
              <a:rPr lang="ja-JP" altLang="en-US" smtClean="0">
                <a:latin typeface="HGｺﾞｼｯｸM" pitchFamily="49" charset="-128"/>
                <a:ea typeface="HGｺﾞｼｯｸM" pitchFamily="49" charset="-128"/>
              </a:rPr>
              <a:t>実際の検査では、クリック操作で、書類の整理状態　フォルダの一覧や、指示された書類などを画面に表示しながら応対します。</a:t>
            </a:r>
          </a:p>
          <a:p>
            <a:pPr eaLnBrk="1" hangingPunct="1">
              <a:spcBef>
                <a:spcPct val="0"/>
              </a:spcBef>
              <a:buClr>
                <a:schemeClr val="tx2"/>
              </a:buClr>
              <a:buSzPct val="70000"/>
            </a:pPr>
            <a:r>
              <a:rPr lang="ja-JP" altLang="en-US" smtClean="0">
                <a:latin typeface="HGｺﾞｼｯｸM" pitchFamily="49" charset="-128"/>
                <a:ea typeface="HGｺﾞｼｯｸM" pitchFamily="49" charset="-128"/>
              </a:rPr>
              <a:t>これまで、ファイリングしタイトルを書き込んで、ラベルを貼ったり、書類ケースを準備することなく検査に臨めます。</a:t>
            </a:r>
          </a:p>
          <a:p>
            <a:pPr eaLnBrk="1" hangingPunct="1">
              <a:spcBef>
                <a:spcPct val="0"/>
              </a:spcBef>
              <a:buClr>
                <a:schemeClr val="tx2"/>
              </a:buClr>
              <a:buSzPct val="70000"/>
            </a:pPr>
            <a:r>
              <a:rPr lang="ja-JP" altLang="en-US" smtClean="0">
                <a:latin typeface="HGｺﾞｼｯｸM" pitchFamily="49" charset="-128"/>
                <a:ea typeface="HGｺﾞｼｯｸM" pitchFamily="49" charset="-128"/>
              </a:rPr>
              <a:t>情報共有システムを利用して、書類整理など現場の業務が改善されます。また検査が効率的に行われるように期待されています。</a:t>
            </a:r>
          </a:p>
          <a:p>
            <a:pPr eaLnBrk="1" hangingPunct="1">
              <a:spcBef>
                <a:spcPct val="0"/>
              </a:spcBef>
              <a:buClr>
                <a:schemeClr val="tx2"/>
              </a:buClr>
              <a:buSzPct val="70000"/>
            </a:pPr>
            <a:endParaRPr lang="ja-JP" altLang="en-US" smtClean="0">
              <a:latin typeface="HGｺﾞｼｯｸM" pitchFamily="49" charset="-128"/>
              <a:ea typeface="HGｺﾞｼｯｸM" pitchFamily="49" charset="-128"/>
            </a:endParaRPr>
          </a:p>
          <a:p>
            <a:pPr eaLnBrk="1" hangingPunct="1">
              <a:spcBef>
                <a:spcPct val="0"/>
              </a:spcBef>
              <a:buClr>
                <a:schemeClr val="tx2"/>
              </a:buClr>
              <a:buSzPct val="70000"/>
            </a:pPr>
            <a:r>
              <a:rPr lang="ja-JP" altLang="en-US" smtClean="0">
                <a:latin typeface="HGｺﾞｼｯｸM" pitchFamily="49" charset="-128"/>
                <a:ea typeface="HGｺﾞｼｯｸM" pitchFamily="49" charset="-128"/>
              </a:rPr>
              <a:t>情報共有システムを利用した書類は基本的に電子書類として準備することとなります。</a:t>
            </a:r>
          </a:p>
          <a:p>
            <a:pPr eaLnBrk="1" hangingPunct="1">
              <a:spcBef>
                <a:spcPct val="0"/>
              </a:spcBef>
              <a:buClr>
                <a:schemeClr val="tx2"/>
              </a:buClr>
              <a:buSzPct val="70000"/>
            </a:pPr>
            <a:endParaRPr lang="ja-JP" altLang="en-US" smtClean="0">
              <a:latin typeface="HGｺﾞｼｯｸM" pitchFamily="49" charset="-128"/>
              <a:ea typeface="HGｺﾞｼｯｸM" pitchFamily="49" charset="-128"/>
            </a:endParaRPr>
          </a:p>
          <a:p>
            <a:pPr eaLnBrk="1" hangingPunct="1">
              <a:spcBef>
                <a:spcPct val="0"/>
              </a:spcBef>
              <a:buClr>
                <a:schemeClr val="tx2"/>
              </a:buClr>
              <a:buSzPct val="70000"/>
            </a:pPr>
            <a:r>
              <a:rPr lang="ja-JP" altLang="en-US" smtClean="0">
                <a:latin typeface="HGｺﾞｼｯｸM" pitchFamily="49" charset="-128"/>
                <a:ea typeface="HGｺﾞｼｯｸM" pitchFamily="49" charset="-128"/>
              </a:rPr>
              <a:t>　今年度の運用ルールとして、システムを利用する際に、事前協議として「電子」と「紙」の取扱い方針を受発注者間で確認し運用していただいているところです。</a:t>
            </a:r>
          </a:p>
          <a:p>
            <a:pPr eaLnBrk="1" hangingPunct="1">
              <a:spcBef>
                <a:spcPct val="0"/>
              </a:spcBef>
              <a:buClr>
                <a:schemeClr val="tx2"/>
              </a:buClr>
              <a:buSzPct val="70000"/>
            </a:pPr>
            <a:r>
              <a:rPr lang="ja-JP" altLang="en-US" smtClean="0">
                <a:solidFill>
                  <a:srgbClr val="000000"/>
                </a:solidFill>
                <a:latin typeface="HGｺﾞｼｯｸM" pitchFamily="49" charset="-128"/>
                <a:ea typeface="HGｺﾞｼｯｸM" pitchFamily="49" charset="-128"/>
              </a:rPr>
              <a:t>システムを利用する場合には、電子書類として扱うことを基本としており、検査時において「紙」として準備を推奨する書類については、</a:t>
            </a:r>
          </a:p>
          <a:p>
            <a:pPr eaLnBrk="1" hangingPunct="1">
              <a:spcBef>
                <a:spcPct val="0"/>
              </a:spcBef>
              <a:buClr>
                <a:schemeClr val="tx2"/>
              </a:buClr>
              <a:buSzPct val="70000"/>
            </a:pPr>
            <a:r>
              <a:rPr lang="ja-JP" altLang="en-US" smtClean="0">
                <a:solidFill>
                  <a:srgbClr val="000000"/>
                </a:solidFill>
                <a:latin typeface="HGｺﾞｼｯｸM" pitchFamily="49" charset="-128"/>
                <a:ea typeface="HGｺﾞｼｯｸM" pitchFamily="49" charset="-128"/>
              </a:rPr>
              <a:t>「電子と紙」または「紙」のみでの利用を予め確認し、検査準備に円滑な運用を図ることとしています。</a:t>
            </a:r>
          </a:p>
          <a:p>
            <a:pPr eaLnBrk="1" hangingPunct="1">
              <a:spcBef>
                <a:spcPct val="0"/>
              </a:spcBef>
              <a:buClr>
                <a:schemeClr val="tx2"/>
              </a:buClr>
              <a:buSzPct val="70000"/>
            </a:pPr>
            <a:r>
              <a:rPr lang="ja-JP" altLang="en-US" smtClean="0">
                <a:solidFill>
                  <a:srgbClr val="000000"/>
                </a:solidFill>
                <a:latin typeface="HGｺﾞｼｯｸM" pitchFamily="49" charset="-128"/>
                <a:ea typeface="HGｺﾞｼｯｸM" pitchFamily="49" charset="-128"/>
              </a:rPr>
              <a:t>　これらについても、手引きの改訂内容として追加されています。</a:t>
            </a:r>
            <a:endParaRPr lang="ja-JP" altLang="en-US" smtClean="0">
              <a:latin typeface="HGｺﾞｼｯｸM" pitchFamily="49" charset="-128"/>
              <a:ea typeface="HGｺﾞｼｯｸM" pitchFamily="49" charset="-128"/>
            </a:endParaRPr>
          </a:p>
          <a:p>
            <a:pPr eaLnBrk="1" hangingPunct="1">
              <a:spcBef>
                <a:spcPct val="0"/>
              </a:spcBef>
              <a:buClr>
                <a:schemeClr val="tx2"/>
              </a:buClr>
              <a:buSzPct val="70000"/>
            </a:pPr>
            <a:endParaRPr lang="ja-JP" altLang="en-US" smtClean="0">
              <a:latin typeface="HGｺﾞｼｯｸM" pitchFamily="49" charset="-128"/>
              <a:ea typeface="HGｺﾞｼｯｸM" pitchFamily="49" charset="-128"/>
            </a:endParaRPr>
          </a:p>
          <a:p>
            <a:pPr eaLnBrk="1" hangingPunct="1">
              <a:spcBef>
                <a:spcPct val="0"/>
              </a:spcBef>
              <a:buClr>
                <a:schemeClr val="tx2"/>
              </a:buClr>
              <a:buSzPct val="70000"/>
            </a:pPr>
            <a:endParaRPr lang="ja-JP" altLang="en-US" smtClean="0">
              <a:solidFill>
                <a:srgbClr val="000000"/>
              </a:solidFill>
              <a:latin typeface="HGｺﾞｼｯｸM" pitchFamily="49" charset="-128"/>
              <a:ea typeface="HGｺﾞｼｯｸM" pitchFamily="49" charset="-128"/>
            </a:endParaRPr>
          </a:p>
          <a:p>
            <a:pPr eaLnBrk="1" hangingPunct="1">
              <a:spcBef>
                <a:spcPct val="20000"/>
              </a:spcBef>
              <a:buClr>
                <a:schemeClr val="tx2"/>
              </a:buClr>
              <a:buSzPct val="70000"/>
            </a:pPr>
            <a:endParaRPr lang="ja-JP" altLang="en-US" smtClean="0">
              <a:latin typeface="HGｺﾞｼｯｸM" pitchFamily="49" charset="-128"/>
              <a:ea typeface="HGｺﾞｼｯｸM" pitchFamily="49" charset="-128"/>
            </a:endParaRPr>
          </a:p>
          <a:p>
            <a:pPr eaLnBrk="1" hangingPunct="1">
              <a:spcBef>
                <a:spcPct val="20000"/>
              </a:spcBef>
              <a:buClr>
                <a:schemeClr val="tx2"/>
              </a:buClr>
              <a:buSzPct val="70000"/>
            </a:pPr>
            <a:endParaRPr lang="ja-JP" altLang="en-US" smtClean="0">
              <a:latin typeface="HGｺﾞｼｯｸM" pitchFamily="49" charset="-128"/>
              <a:ea typeface="HGｺﾞｼｯｸM" pitchFamily="49" charset="-128"/>
            </a:endParaRPr>
          </a:p>
          <a:p>
            <a:pPr eaLnBrk="1" hangingPunct="1">
              <a:spcBef>
                <a:spcPct val="20000"/>
              </a:spcBef>
              <a:buClr>
                <a:schemeClr val="tx2"/>
              </a:buClr>
              <a:buSzPct val="70000"/>
            </a:pPr>
            <a:r>
              <a:rPr lang="ja-JP" altLang="en-US" smtClean="0">
                <a:latin typeface="HGｺﾞｼｯｸM" pitchFamily="49" charset="-128"/>
                <a:ea typeface="HGｺﾞｼｯｸM" pitchFamily="49" charset="-128"/>
              </a:rPr>
              <a:t>　</a:t>
            </a:r>
          </a:p>
          <a:p>
            <a:endParaRPr lang="ja-JP" altLang="en-US" smtClean="0">
              <a:latin typeface="HGｺﾞｼｯｸM" pitchFamily="49" charset="-128"/>
              <a:ea typeface="HGｺﾞｼｯｸM" pitchFamily="49" charset="-128"/>
            </a:endParaRPr>
          </a:p>
        </p:txBody>
      </p:sp>
      <p:sp>
        <p:nvSpPr>
          <p:cNvPr id="56324" name="スライド番号プレースホルダ 3"/>
          <p:cNvSpPr txBox="1">
            <a:spLocks noGrp="1"/>
          </p:cNvSpPr>
          <p:nvPr/>
        </p:nvSpPr>
        <p:spPr bwMode="auto">
          <a:xfrm>
            <a:off x="3657887" y="9102931"/>
            <a:ext cx="2799568" cy="47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87497" tIns="43747" rIns="87497" bIns="43747" anchor="b"/>
          <a:lstStyle>
            <a:lvl1pPr defTabSz="862013" eaLnBrk="0" hangingPunct="0">
              <a:defRPr kumimoji="1" sz="1200" b="1">
                <a:solidFill>
                  <a:schemeClr val="tx1"/>
                </a:solidFill>
                <a:latin typeface="Arial" charset="0"/>
                <a:ea typeface="ＭＳ Ｐゴシック" charset="-128"/>
              </a:defRPr>
            </a:lvl1pPr>
            <a:lvl2pPr marL="742950" indent="-285750" defTabSz="862013" eaLnBrk="0" hangingPunct="0">
              <a:defRPr kumimoji="1" sz="1200" b="1">
                <a:solidFill>
                  <a:schemeClr val="tx1"/>
                </a:solidFill>
                <a:latin typeface="Arial" charset="0"/>
                <a:ea typeface="ＭＳ Ｐゴシック" charset="-128"/>
              </a:defRPr>
            </a:lvl2pPr>
            <a:lvl3pPr marL="1143000" indent="-228600" defTabSz="862013" eaLnBrk="0" hangingPunct="0">
              <a:defRPr kumimoji="1" sz="1200" b="1">
                <a:solidFill>
                  <a:schemeClr val="tx1"/>
                </a:solidFill>
                <a:latin typeface="Arial" charset="0"/>
                <a:ea typeface="ＭＳ Ｐゴシック" charset="-128"/>
              </a:defRPr>
            </a:lvl3pPr>
            <a:lvl4pPr marL="1600200" indent="-228600" defTabSz="862013" eaLnBrk="0" hangingPunct="0">
              <a:defRPr kumimoji="1" sz="1200" b="1">
                <a:solidFill>
                  <a:schemeClr val="tx1"/>
                </a:solidFill>
                <a:latin typeface="Arial" charset="0"/>
                <a:ea typeface="ＭＳ Ｐゴシック" charset="-128"/>
              </a:defRPr>
            </a:lvl4pPr>
            <a:lvl5pPr marL="2057400" indent="-228600" defTabSz="862013" eaLnBrk="0" hangingPunct="0">
              <a:defRPr kumimoji="1" sz="1200" b="1">
                <a:solidFill>
                  <a:schemeClr val="tx1"/>
                </a:solidFill>
                <a:latin typeface="Arial" charset="0"/>
                <a:ea typeface="ＭＳ Ｐゴシック" charset="-128"/>
              </a:defRPr>
            </a:lvl5pPr>
            <a:lvl6pPr marL="2514600" indent="-228600" algn="ctr" defTabSz="862013" eaLnBrk="0" fontAlgn="base" hangingPunct="0">
              <a:spcBef>
                <a:spcPct val="0"/>
              </a:spcBef>
              <a:spcAft>
                <a:spcPct val="0"/>
              </a:spcAft>
              <a:defRPr kumimoji="1" sz="1200" b="1">
                <a:solidFill>
                  <a:schemeClr val="tx1"/>
                </a:solidFill>
                <a:latin typeface="Arial" charset="0"/>
                <a:ea typeface="ＭＳ Ｐゴシック" charset="-128"/>
              </a:defRPr>
            </a:lvl6pPr>
            <a:lvl7pPr marL="2971800" indent="-228600" algn="ctr" defTabSz="862013" eaLnBrk="0" fontAlgn="base" hangingPunct="0">
              <a:spcBef>
                <a:spcPct val="0"/>
              </a:spcBef>
              <a:spcAft>
                <a:spcPct val="0"/>
              </a:spcAft>
              <a:defRPr kumimoji="1" sz="1200" b="1">
                <a:solidFill>
                  <a:schemeClr val="tx1"/>
                </a:solidFill>
                <a:latin typeface="Arial" charset="0"/>
                <a:ea typeface="ＭＳ Ｐゴシック" charset="-128"/>
              </a:defRPr>
            </a:lvl7pPr>
            <a:lvl8pPr marL="3429000" indent="-228600" algn="ctr" defTabSz="862013" eaLnBrk="0" fontAlgn="base" hangingPunct="0">
              <a:spcBef>
                <a:spcPct val="0"/>
              </a:spcBef>
              <a:spcAft>
                <a:spcPct val="0"/>
              </a:spcAft>
              <a:defRPr kumimoji="1" sz="1200" b="1">
                <a:solidFill>
                  <a:schemeClr val="tx1"/>
                </a:solidFill>
                <a:latin typeface="Arial" charset="0"/>
                <a:ea typeface="ＭＳ Ｐゴシック" charset="-128"/>
              </a:defRPr>
            </a:lvl8pPr>
            <a:lvl9pPr marL="3886200" indent="-228600" algn="ctr" defTabSz="862013" eaLnBrk="0" fontAlgn="base" hangingPunct="0">
              <a:spcBef>
                <a:spcPct val="0"/>
              </a:spcBef>
              <a:spcAft>
                <a:spcPct val="0"/>
              </a:spcAft>
              <a:defRPr kumimoji="1" sz="1200" b="1">
                <a:solidFill>
                  <a:schemeClr val="tx1"/>
                </a:solidFill>
                <a:latin typeface="Arial" charset="0"/>
                <a:ea typeface="ＭＳ Ｐゴシック" charset="-128"/>
              </a:defRPr>
            </a:lvl9pPr>
          </a:lstStyle>
          <a:p>
            <a:pPr algn="r" eaLnBrk="1" hangingPunct="1"/>
            <a:fld id="{421BF54D-34EB-431C-B8F6-E9170525FE12}" type="slidenum">
              <a:rPr lang="en-US" altLang="ja-JP" sz="1100" b="0">
                <a:solidFill>
                  <a:srgbClr val="000000"/>
                </a:solidFill>
              </a:rPr>
              <a:pPr algn="r" eaLnBrk="1" hangingPunct="1"/>
              <a:t>132</a:t>
            </a:fld>
            <a:endParaRPr lang="en-US" altLang="ja-JP" sz="1100" b="0" dirty="0">
              <a:solidFill>
                <a:srgbClr val="000000"/>
              </a:solidFill>
            </a:endParaRPr>
          </a:p>
        </p:txBody>
      </p:sp>
      <p:sp>
        <p:nvSpPr>
          <p:cNvPr id="2" name="スライド番号プレースホルダー 1"/>
          <p:cNvSpPr>
            <a:spLocks noGrp="1"/>
          </p:cNvSpPr>
          <p:nvPr>
            <p:ph type="sldNum" sz="quarter" idx="10"/>
          </p:nvPr>
        </p:nvSpPr>
        <p:spPr/>
        <p:txBody>
          <a:bodyPr/>
          <a:lstStyle/>
          <a:p>
            <a:pPr>
              <a:defRPr/>
            </a:pPr>
            <a:fld id="{F6A43444-CEC2-473F-9517-EAEF69B6E41F}" type="slidenum">
              <a:rPr lang="en-US" altLang="ja-JP" smtClean="0"/>
              <a:pPr>
                <a:defRPr/>
              </a:pPr>
              <a:t>132</a:t>
            </a:fld>
            <a:endParaRPr lang="en-US" altLang="ja-JP"/>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スライド イメージ プレースホルダ 1"/>
          <p:cNvSpPr>
            <a:spLocks noGrp="1" noRot="1" noChangeAspect="1" noTextEdit="1"/>
          </p:cNvSpPr>
          <p:nvPr>
            <p:ph type="sldImg"/>
          </p:nvPr>
        </p:nvSpPr>
        <p:spPr>
          <a:xfrm>
            <a:off x="838200" y="719138"/>
            <a:ext cx="4791075" cy="3592512"/>
          </a:xfrm>
          <a:ln/>
        </p:spPr>
      </p:sp>
      <p:sp>
        <p:nvSpPr>
          <p:cNvPr id="3" name="ノート プレースホルダ 2"/>
          <p:cNvSpPr>
            <a:spLocks noGrp="1"/>
          </p:cNvSpPr>
          <p:nvPr>
            <p:ph type="body" idx="1"/>
          </p:nvPr>
        </p:nvSpPr>
        <p:spPr/>
        <p:txBody>
          <a:bodyPr lIns="87497" tIns="43747" rIns="87497" bIns="43747"/>
          <a:lstStyle/>
          <a:p>
            <a:pPr defTabSz="810060">
              <a:spcBef>
                <a:spcPts val="0"/>
              </a:spcBef>
              <a:defRPr/>
            </a:pPr>
            <a:r>
              <a:rPr lang="ja-JP" altLang="en-US" kern="0" dirty="0" smtClean="0">
                <a:solidFill>
                  <a:schemeClr val="tx2"/>
                </a:solidFill>
                <a:latin typeface="HGｺﾞｼｯｸM" pitchFamily="49" charset="-128"/>
                <a:ea typeface="HGｺﾞｼｯｸM" pitchFamily="49" charset="-128"/>
                <a:cs typeface="+mj-cs"/>
              </a:rPr>
              <a:t>そこで、検査の際に、書類準備として「電子書類」と「紙で準備した」の書類を確認するために、</a:t>
            </a:r>
          </a:p>
          <a:p>
            <a:pPr defTabSz="810060">
              <a:spcBef>
                <a:spcPts val="0"/>
              </a:spcBef>
              <a:defRPr/>
            </a:pPr>
            <a:r>
              <a:rPr lang="ja-JP" altLang="en-US" kern="0" dirty="0" smtClean="0">
                <a:solidFill>
                  <a:schemeClr val="tx2"/>
                </a:solidFill>
                <a:latin typeface="HGｺﾞｼｯｸM" pitchFamily="49" charset="-128"/>
                <a:ea typeface="HGｺﾞｼｯｸM" pitchFamily="49" charset="-128"/>
                <a:cs typeface="+mj-cs"/>
              </a:rPr>
              <a:t>検査官、監督職と受注者で、書類準備の体系を共有することが重要とされます。</a:t>
            </a:r>
          </a:p>
          <a:p>
            <a:pPr defTabSz="810060">
              <a:spcBef>
                <a:spcPts val="0"/>
              </a:spcBef>
              <a:defRPr/>
            </a:pPr>
            <a:endParaRPr lang="ja-JP" altLang="en-US" kern="0" dirty="0" smtClean="0">
              <a:solidFill>
                <a:schemeClr val="tx2"/>
              </a:solidFill>
              <a:latin typeface="HGｺﾞｼｯｸM" pitchFamily="49" charset="-128"/>
              <a:ea typeface="HGｺﾞｼｯｸM" pitchFamily="49" charset="-128"/>
              <a:cs typeface="+mj-cs"/>
            </a:endParaRPr>
          </a:p>
          <a:p>
            <a:pPr defTabSz="810060">
              <a:spcBef>
                <a:spcPts val="0"/>
              </a:spcBef>
              <a:defRPr/>
            </a:pPr>
            <a:r>
              <a:rPr lang="ja-JP" altLang="en-US" kern="0" dirty="0" smtClean="0">
                <a:solidFill>
                  <a:schemeClr val="tx2"/>
                </a:solidFill>
                <a:latin typeface="HGｺﾞｼｯｸM" pitchFamily="49" charset="-128"/>
                <a:ea typeface="HGｺﾞｼｯｸM" pitchFamily="49" charset="-128"/>
                <a:cs typeface="+mj-cs"/>
              </a:rPr>
              <a:t>手引きでは、検査概要書として、書類の準備区分を整理した書類一覧表の作成を推奨しています。</a:t>
            </a:r>
          </a:p>
          <a:p>
            <a:pPr defTabSz="810060">
              <a:spcBef>
                <a:spcPts val="0"/>
              </a:spcBef>
              <a:defRPr/>
            </a:pPr>
            <a:r>
              <a:rPr lang="ja-JP" altLang="en-US" kern="0" dirty="0" smtClean="0">
                <a:solidFill>
                  <a:schemeClr val="tx2"/>
                </a:solidFill>
                <a:latin typeface="HGｺﾞｼｯｸM" pitchFamily="49" charset="-128"/>
                <a:ea typeface="HGｺﾞｼｯｸM" pitchFamily="49" charset="-128"/>
                <a:cs typeface="+mj-cs"/>
              </a:rPr>
              <a:t>資料の、「手引き」の抜粋として、書類一覧表の例を参照。</a:t>
            </a:r>
          </a:p>
          <a:p>
            <a:pPr defTabSz="810060">
              <a:spcBef>
                <a:spcPts val="0"/>
              </a:spcBef>
              <a:defRPr/>
            </a:pPr>
            <a:endParaRPr lang="ja-JP" altLang="en-US" kern="0" dirty="0" smtClean="0">
              <a:solidFill>
                <a:schemeClr val="tx2"/>
              </a:solidFill>
              <a:latin typeface="HGｺﾞｼｯｸM" pitchFamily="49" charset="-128"/>
              <a:ea typeface="HGｺﾞｼｯｸM" pitchFamily="49" charset="-128"/>
              <a:cs typeface="+mj-cs"/>
            </a:endParaRPr>
          </a:p>
          <a:p>
            <a:pPr defTabSz="810060">
              <a:spcBef>
                <a:spcPts val="0"/>
              </a:spcBef>
              <a:defRPr/>
            </a:pPr>
            <a:r>
              <a:rPr lang="ja-JP" altLang="en-US" kern="0" dirty="0" smtClean="0">
                <a:solidFill>
                  <a:schemeClr val="tx2"/>
                </a:solidFill>
                <a:latin typeface="HGｺﾞｼｯｸM" pitchFamily="49" charset="-128"/>
                <a:ea typeface="HGｺﾞｼｯｸM" pitchFamily="49" charset="-128"/>
                <a:cs typeface="+mj-cs"/>
              </a:rPr>
              <a:t>これにより、「電子」か「紙」か、または「紙」で準備している書類かなど、書類整理の状況、検査書類の場所が認識でき、</a:t>
            </a:r>
          </a:p>
          <a:p>
            <a:pPr defTabSz="810060">
              <a:spcBef>
                <a:spcPts val="0"/>
              </a:spcBef>
              <a:defRPr/>
            </a:pPr>
            <a:r>
              <a:rPr lang="ja-JP" altLang="en-US" kern="0" dirty="0" smtClean="0">
                <a:solidFill>
                  <a:schemeClr val="tx2"/>
                </a:solidFill>
                <a:latin typeface="HGｺﾞｼｯｸM" pitchFamily="49" charset="-128"/>
                <a:ea typeface="HGｺﾞｼｯｸM" pitchFamily="49" charset="-128"/>
                <a:cs typeface="+mj-cs"/>
              </a:rPr>
              <a:t>検査官も自らパソコン画面で確認したり、スムーズな書類検査を進めていただきたいということです。</a:t>
            </a:r>
            <a:endParaRPr lang="ja-JP" altLang="en-US" dirty="0">
              <a:latin typeface="HGｺﾞｼｯｸM" pitchFamily="49" charset="-128"/>
              <a:ea typeface="HGｺﾞｼｯｸM" pitchFamily="49" charset="-128"/>
            </a:endParaRPr>
          </a:p>
        </p:txBody>
      </p:sp>
      <p:sp>
        <p:nvSpPr>
          <p:cNvPr id="58372" name="スライド番号プレースホルダ 3"/>
          <p:cNvSpPr txBox="1">
            <a:spLocks noGrp="1"/>
          </p:cNvSpPr>
          <p:nvPr/>
        </p:nvSpPr>
        <p:spPr bwMode="auto">
          <a:xfrm>
            <a:off x="3657887" y="9102931"/>
            <a:ext cx="2799568" cy="47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87497" tIns="43747" rIns="87497" bIns="43747" anchor="b"/>
          <a:lstStyle>
            <a:lvl1pPr defTabSz="862013" eaLnBrk="0" hangingPunct="0">
              <a:defRPr kumimoji="1" sz="1200" b="1">
                <a:solidFill>
                  <a:schemeClr val="tx1"/>
                </a:solidFill>
                <a:latin typeface="Arial" charset="0"/>
                <a:ea typeface="ＭＳ Ｐゴシック" charset="-128"/>
              </a:defRPr>
            </a:lvl1pPr>
            <a:lvl2pPr marL="742950" indent="-285750" defTabSz="862013" eaLnBrk="0" hangingPunct="0">
              <a:defRPr kumimoji="1" sz="1200" b="1">
                <a:solidFill>
                  <a:schemeClr val="tx1"/>
                </a:solidFill>
                <a:latin typeface="Arial" charset="0"/>
                <a:ea typeface="ＭＳ Ｐゴシック" charset="-128"/>
              </a:defRPr>
            </a:lvl2pPr>
            <a:lvl3pPr marL="1143000" indent="-228600" defTabSz="862013" eaLnBrk="0" hangingPunct="0">
              <a:defRPr kumimoji="1" sz="1200" b="1">
                <a:solidFill>
                  <a:schemeClr val="tx1"/>
                </a:solidFill>
                <a:latin typeface="Arial" charset="0"/>
                <a:ea typeface="ＭＳ Ｐゴシック" charset="-128"/>
              </a:defRPr>
            </a:lvl3pPr>
            <a:lvl4pPr marL="1600200" indent="-228600" defTabSz="862013" eaLnBrk="0" hangingPunct="0">
              <a:defRPr kumimoji="1" sz="1200" b="1">
                <a:solidFill>
                  <a:schemeClr val="tx1"/>
                </a:solidFill>
                <a:latin typeface="Arial" charset="0"/>
                <a:ea typeface="ＭＳ Ｐゴシック" charset="-128"/>
              </a:defRPr>
            </a:lvl4pPr>
            <a:lvl5pPr marL="2057400" indent="-228600" defTabSz="862013" eaLnBrk="0" hangingPunct="0">
              <a:defRPr kumimoji="1" sz="1200" b="1">
                <a:solidFill>
                  <a:schemeClr val="tx1"/>
                </a:solidFill>
                <a:latin typeface="Arial" charset="0"/>
                <a:ea typeface="ＭＳ Ｐゴシック" charset="-128"/>
              </a:defRPr>
            </a:lvl5pPr>
            <a:lvl6pPr marL="2514600" indent="-228600" algn="ctr" defTabSz="862013" eaLnBrk="0" fontAlgn="base" hangingPunct="0">
              <a:spcBef>
                <a:spcPct val="0"/>
              </a:spcBef>
              <a:spcAft>
                <a:spcPct val="0"/>
              </a:spcAft>
              <a:defRPr kumimoji="1" sz="1200" b="1">
                <a:solidFill>
                  <a:schemeClr val="tx1"/>
                </a:solidFill>
                <a:latin typeface="Arial" charset="0"/>
                <a:ea typeface="ＭＳ Ｐゴシック" charset="-128"/>
              </a:defRPr>
            </a:lvl6pPr>
            <a:lvl7pPr marL="2971800" indent="-228600" algn="ctr" defTabSz="862013" eaLnBrk="0" fontAlgn="base" hangingPunct="0">
              <a:spcBef>
                <a:spcPct val="0"/>
              </a:spcBef>
              <a:spcAft>
                <a:spcPct val="0"/>
              </a:spcAft>
              <a:defRPr kumimoji="1" sz="1200" b="1">
                <a:solidFill>
                  <a:schemeClr val="tx1"/>
                </a:solidFill>
                <a:latin typeface="Arial" charset="0"/>
                <a:ea typeface="ＭＳ Ｐゴシック" charset="-128"/>
              </a:defRPr>
            </a:lvl7pPr>
            <a:lvl8pPr marL="3429000" indent="-228600" algn="ctr" defTabSz="862013" eaLnBrk="0" fontAlgn="base" hangingPunct="0">
              <a:spcBef>
                <a:spcPct val="0"/>
              </a:spcBef>
              <a:spcAft>
                <a:spcPct val="0"/>
              </a:spcAft>
              <a:defRPr kumimoji="1" sz="1200" b="1">
                <a:solidFill>
                  <a:schemeClr val="tx1"/>
                </a:solidFill>
                <a:latin typeface="Arial" charset="0"/>
                <a:ea typeface="ＭＳ Ｐゴシック" charset="-128"/>
              </a:defRPr>
            </a:lvl8pPr>
            <a:lvl9pPr marL="3886200" indent="-228600" algn="ctr" defTabSz="862013" eaLnBrk="0" fontAlgn="base" hangingPunct="0">
              <a:spcBef>
                <a:spcPct val="0"/>
              </a:spcBef>
              <a:spcAft>
                <a:spcPct val="0"/>
              </a:spcAft>
              <a:defRPr kumimoji="1" sz="1200" b="1">
                <a:solidFill>
                  <a:schemeClr val="tx1"/>
                </a:solidFill>
                <a:latin typeface="Arial" charset="0"/>
                <a:ea typeface="ＭＳ Ｐゴシック" charset="-128"/>
              </a:defRPr>
            </a:lvl9pPr>
          </a:lstStyle>
          <a:p>
            <a:pPr algn="r" eaLnBrk="1" hangingPunct="1"/>
            <a:fld id="{3CAF1919-E1B5-4DD7-87B7-8C686CA61AFF}" type="slidenum">
              <a:rPr lang="en-US" altLang="ja-JP" sz="1100" b="0">
                <a:solidFill>
                  <a:srgbClr val="000000"/>
                </a:solidFill>
              </a:rPr>
              <a:pPr algn="r" eaLnBrk="1" hangingPunct="1"/>
              <a:t>133</a:t>
            </a:fld>
            <a:endParaRPr lang="en-US" altLang="ja-JP" sz="1100" b="0" dirty="0">
              <a:solidFill>
                <a:srgbClr val="000000"/>
              </a:solidFill>
            </a:endParaRPr>
          </a:p>
        </p:txBody>
      </p:sp>
      <p:sp>
        <p:nvSpPr>
          <p:cNvPr id="2" name="スライド番号プレースホルダー 1"/>
          <p:cNvSpPr>
            <a:spLocks noGrp="1"/>
          </p:cNvSpPr>
          <p:nvPr>
            <p:ph type="sldNum" sz="quarter" idx="10"/>
          </p:nvPr>
        </p:nvSpPr>
        <p:spPr/>
        <p:txBody>
          <a:bodyPr/>
          <a:lstStyle/>
          <a:p>
            <a:pPr>
              <a:defRPr/>
            </a:pPr>
            <a:fld id="{F6A43444-CEC2-473F-9517-EAEF69B6E41F}" type="slidenum">
              <a:rPr lang="en-US" altLang="ja-JP" smtClean="0"/>
              <a:pPr>
                <a:defRPr/>
              </a:pPr>
              <a:t>133</a:t>
            </a:fld>
            <a:endParaRPr lang="en-US" altLang="ja-JP"/>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スライド イメージ プレースホルダ 1"/>
          <p:cNvSpPr>
            <a:spLocks noGrp="1" noRot="1" noChangeAspect="1" noTextEdit="1"/>
          </p:cNvSpPr>
          <p:nvPr>
            <p:ph type="sldImg"/>
          </p:nvPr>
        </p:nvSpPr>
        <p:spPr>
          <a:xfrm>
            <a:off x="838200" y="719138"/>
            <a:ext cx="4791075" cy="3592512"/>
          </a:xfrm>
          <a:ln/>
        </p:spPr>
      </p:sp>
      <p:sp>
        <p:nvSpPr>
          <p:cNvPr id="59395" name="ノート プレースホルダ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87497" tIns="43747" rIns="87497" bIns="43747"/>
          <a:lstStyle/>
          <a:p>
            <a:pPr defTabSz="807061" eaLnBrk="1" hangingPunct="1">
              <a:spcBef>
                <a:spcPct val="20000"/>
              </a:spcBef>
              <a:buClr>
                <a:schemeClr val="tx2"/>
              </a:buClr>
              <a:buSzPct val="70000"/>
            </a:pPr>
            <a:r>
              <a:rPr lang="ja-JP" altLang="en-US" dirty="0" smtClean="0">
                <a:latin typeface="HGｺﾞｼｯｸM" pitchFamily="49" charset="-128"/>
                <a:ea typeface="HGｺﾞｼｯｸM" pitchFamily="49" charset="-128"/>
              </a:rPr>
              <a:t>　</a:t>
            </a:r>
            <a:endParaRPr lang="ja-JP" altLang="en-US" dirty="0" smtClean="0">
              <a:solidFill>
                <a:srgbClr val="000000"/>
              </a:solidFill>
              <a:latin typeface="HGｺﾞｼｯｸM" pitchFamily="49" charset="-128"/>
              <a:ea typeface="HGｺﾞｼｯｸM" pitchFamily="49" charset="-128"/>
            </a:endParaRPr>
          </a:p>
          <a:p>
            <a:pPr defTabSz="807061">
              <a:spcBef>
                <a:spcPct val="0"/>
              </a:spcBef>
            </a:pPr>
            <a:r>
              <a:rPr lang="ja-JP" altLang="en-US" dirty="0" smtClean="0">
                <a:solidFill>
                  <a:srgbClr val="000000"/>
                </a:solidFill>
                <a:latin typeface="HGPｺﾞｼｯｸM" pitchFamily="50" charset="-128"/>
                <a:ea typeface="HGPｺﾞｼｯｸM" pitchFamily="50" charset="-128"/>
              </a:rPr>
              <a:t>ここに、検査の実例写真があります。</a:t>
            </a:r>
          </a:p>
          <a:p>
            <a:pPr defTabSz="807061">
              <a:spcBef>
                <a:spcPct val="0"/>
              </a:spcBef>
            </a:pPr>
            <a:r>
              <a:rPr lang="ja-JP" altLang="en-US" dirty="0" smtClean="0">
                <a:solidFill>
                  <a:srgbClr val="000000"/>
                </a:solidFill>
                <a:latin typeface="HGPｺﾞｼｯｸM" pitchFamily="50" charset="-128"/>
                <a:ea typeface="HGPｺﾞｼｯｸM" pitchFamily="50" charset="-128"/>
              </a:rPr>
              <a:t>検査では、電子書類を格納したパソコン、工事写真を格納したパソコン複数台用意し、パソコン画面を液晶テレビやプロジェクタで映写することを推奨してます。</a:t>
            </a:r>
          </a:p>
          <a:p>
            <a:pPr defTabSz="807061">
              <a:spcBef>
                <a:spcPct val="0"/>
              </a:spcBef>
            </a:pPr>
            <a:r>
              <a:rPr lang="ja-JP" altLang="en-US" dirty="0" smtClean="0">
                <a:solidFill>
                  <a:srgbClr val="000000"/>
                </a:solidFill>
                <a:latin typeface="HGPｺﾞｼｯｸM" pitchFamily="50" charset="-128"/>
                <a:ea typeface="HGPｺﾞｼｯｸM" pitchFamily="50" charset="-128"/>
              </a:rPr>
              <a:t>提示している書類を、検査職員含め複数の関係者が同時に状況を確認することができます。</a:t>
            </a:r>
          </a:p>
          <a:p>
            <a:pPr defTabSz="807061">
              <a:spcBef>
                <a:spcPct val="0"/>
              </a:spcBef>
            </a:pPr>
            <a:r>
              <a:rPr lang="ja-JP" altLang="en-US" dirty="0" smtClean="0">
                <a:solidFill>
                  <a:srgbClr val="000000"/>
                </a:solidFill>
                <a:latin typeface="HGPｺﾞｼｯｸM" pitchFamily="50" charset="-128"/>
                <a:ea typeface="HGPｺﾞｼｯｸM" pitchFamily="50" charset="-128"/>
              </a:rPr>
              <a:t>これらの機器は、原則として受注者が用意するものです。</a:t>
            </a:r>
          </a:p>
          <a:p>
            <a:pPr defTabSz="807061">
              <a:spcBef>
                <a:spcPct val="0"/>
              </a:spcBef>
            </a:pPr>
            <a:r>
              <a:rPr lang="ja-JP" altLang="en-US" dirty="0" smtClean="0">
                <a:solidFill>
                  <a:srgbClr val="000000"/>
                </a:solidFill>
                <a:latin typeface="HGPｺﾞｼｯｸM" pitchFamily="50" charset="-128"/>
                <a:ea typeface="HGPｺﾞｼｯｸM" pitchFamily="50" charset="-128"/>
              </a:rPr>
              <a:t>「紙」の契約書類や「電子」の工事書類を並べ検査官は、書類検査を実施します。</a:t>
            </a:r>
          </a:p>
          <a:p>
            <a:pPr defTabSz="807061" eaLnBrk="1" hangingPunct="1">
              <a:spcBef>
                <a:spcPct val="0"/>
              </a:spcBef>
              <a:buClr>
                <a:schemeClr val="tx2"/>
              </a:buClr>
              <a:buSzPct val="70000"/>
            </a:pPr>
            <a:endParaRPr lang="ja-JP" altLang="en-US" dirty="0" smtClean="0">
              <a:solidFill>
                <a:srgbClr val="000000"/>
              </a:solidFill>
              <a:latin typeface="HGｺﾞｼｯｸM" pitchFamily="49" charset="-128"/>
              <a:ea typeface="HGｺﾞｼｯｸM" pitchFamily="49" charset="-128"/>
            </a:endParaRPr>
          </a:p>
          <a:p>
            <a:pPr defTabSz="807061" eaLnBrk="1" hangingPunct="1">
              <a:spcBef>
                <a:spcPct val="20000"/>
              </a:spcBef>
              <a:buClr>
                <a:schemeClr val="tx2"/>
              </a:buClr>
              <a:buSzPct val="70000"/>
            </a:pPr>
            <a:endParaRPr lang="ja-JP" altLang="en-US" dirty="0" smtClean="0">
              <a:latin typeface="HGｺﾞｼｯｸM" pitchFamily="49" charset="-128"/>
              <a:ea typeface="HGｺﾞｼｯｸM" pitchFamily="49" charset="-128"/>
            </a:endParaRPr>
          </a:p>
        </p:txBody>
      </p:sp>
      <p:sp>
        <p:nvSpPr>
          <p:cNvPr id="59396" name="スライド番号プレースホルダ 3"/>
          <p:cNvSpPr txBox="1">
            <a:spLocks noGrp="1"/>
          </p:cNvSpPr>
          <p:nvPr/>
        </p:nvSpPr>
        <p:spPr bwMode="auto">
          <a:xfrm>
            <a:off x="3657887" y="9102931"/>
            <a:ext cx="2799568" cy="47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87497" tIns="43747" rIns="87497" bIns="43747" anchor="b"/>
          <a:lstStyle>
            <a:lvl1pPr defTabSz="862013" eaLnBrk="0" hangingPunct="0">
              <a:defRPr kumimoji="1" sz="1200" b="1">
                <a:solidFill>
                  <a:schemeClr val="tx1"/>
                </a:solidFill>
                <a:latin typeface="Arial" charset="0"/>
                <a:ea typeface="ＭＳ Ｐゴシック" charset="-128"/>
              </a:defRPr>
            </a:lvl1pPr>
            <a:lvl2pPr marL="742950" indent="-285750" defTabSz="862013" eaLnBrk="0" hangingPunct="0">
              <a:defRPr kumimoji="1" sz="1200" b="1">
                <a:solidFill>
                  <a:schemeClr val="tx1"/>
                </a:solidFill>
                <a:latin typeface="Arial" charset="0"/>
                <a:ea typeface="ＭＳ Ｐゴシック" charset="-128"/>
              </a:defRPr>
            </a:lvl2pPr>
            <a:lvl3pPr marL="1143000" indent="-228600" defTabSz="862013" eaLnBrk="0" hangingPunct="0">
              <a:defRPr kumimoji="1" sz="1200" b="1">
                <a:solidFill>
                  <a:schemeClr val="tx1"/>
                </a:solidFill>
                <a:latin typeface="Arial" charset="0"/>
                <a:ea typeface="ＭＳ Ｐゴシック" charset="-128"/>
              </a:defRPr>
            </a:lvl3pPr>
            <a:lvl4pPr marL="1600200" indent="-228600" defTabSz="862013" eaLnBrk="0" hangingPunct="0">
              <a:defRPr kumimoji="1" sz="1200" b="1">
                <a:solidFill>
                  <a:schemeClr val="tx1"/>
                </a:solidFill>
                <a:latin typeface="Arial" charset="0"/>
                <a:ea typeface="ＭＳ Ｐゴシック" charset="-128"/>
              </a:defRPr>
            </a:lvl4pPr>
            <a:lvl5pPr marL="2057400" indent="-228600" defTabSz="862013" eaLnBrk="0" hangingPunct="0">
              <a:defRPr kumimoji="1" sz="1200" b="1">
                <a:solidFill>
                  <a:schemeClr val="tx1"/>
                </a:solidFill>
                <a:latin typeface="Arial" charset="0"/>
                <a:ea typeface="ＭＳ Ｐゴシック" charset="-128"/>
              </a:defRPr>
            </a:lvl5pPr>
            <a:lvl6pPr marL="2514600" indent="-228600" algn="ctr" defTabSz="862013" eaLnBrk="0" fontAlgn="base" hangingPunct="0">
              <a:spcBef>
                <a:spcPct val="0"/>
              </a:spcBef>
              <a:spcAft>
                <a:spcPct val="0"/>
              </a:spcAft>
              <a:defRPr kumimoji="1" sz="1200" b="1">
                <a:solidFill>
                  <a:schemeClr val="tx1"/>
                </a:solidFill>
                <a:latin typeface="Arial" charset="0"/>
                <a:ea typeface="ＭＳ Ｐゴシック" charset="-128"/>
              </a:defRPr>
            </a:lvl6pPr>
            <a:lvl7pPr marL="2971800" indent="-228600" algn="ctr" defTabSz="862013" eaLnBrk="0" fontAlgn="base" hangingPunct="0">
              <a:spcBef>
                <a:spcPct val="0"/>
              </a:spcBef>
              <a:spcAft>
                <a:spcPct val="0"/>
              </a:spcAft>
              <a:defRPr kumimoji="1" sz="1200" b="1">
                <a:solidFill>
                  <a:schemeClr val="tx1"/>
                </a:solidFill>
                <a:latin typeface="Arial" charset="0"/>
                <a:ea typeface="ＭＳ Ｐゴシック" charset="-128"/>
              </a:defRPr>
            </a:lvl7pPr>
            <a:lvl8pPr marL="3429000" indent="-228600" algn="ctr" defTabSz="862013" eaLnBrk="0" fontAlgn="base" hangingPunct="0">
              <a:spcBef>
                <a:spcPct val="0"/>
              </a:spcBef>
              <a:spcAft>
                <a:spcPct val="0"/>
              </a:spcAft>
              <a:defRPr kumimoji="1" sz="1200" b="1">
                <a:solidFill>
                  <a:schemeClr val="tx1"/>
                </a:solidFill>
                <a:latin typeface="Arial" charset="0"/>
                <a:ea typeface="ＭＳ Ｐゴシック" charset="-128"/>
              </a:defRPr>
            </a:lvl8pPr>
            <a:lvl9pPr marL="3886200" indent="-228600" algn="ctr" defTabSz="862013" eaLnBrk="0" fontAlgn="base" hangingPunct="0">
              <a:spcBef>
                <a:spcPct val="0"/>
              </a:spcBef>
              <a:spcAft>
                <a:spcPct val="0"/>
              </a:spcAft>
              <a:defRPr kumimoji="1" sz="1200" b="1">
                <a:solidFill>
                  <a:schemeClr val="tx1"/>
                </a:solidFill>
                <a:latin typeface="Arial" charset="0"/>
                <a:ea typeface="ＭＳ Ｐゴシック" charset="-128"/>
              </a:defRPr>
            </a:lvl9pPr>
          </a:lstStyle>
          <a:p>
            <a:pPr algn="r" eaLnBrk="1" hangingPunct="1"/>
            <a:fld id="{89F8041A-4623-4D9D-BA53-CE6AAAF43181}" type="slidenum">
              <a:rPr lang="en-US" altLang="ja-JP" sz="1100" b="0">
                <a:solidFill>
                  <a:srgbClr val="000000"/>
                </a:solidFill>
              </a:rPr>
              <a:pPr algn="r" eaLnBrk="1" hangingPunct="1"/>
              <a:t>134</a:t>
            </a:fld>
            <a:endParaRPr lang="en-US" altLang="ja-JP" sz="1100" b="0" dirty="0">
              <a:solidFill>
                <a:srgbClr val="000000"/>
              </a:solidFill>
            </a:endParaRPr>
          </a:p>
        </p:txBody>
      </p:sp>
      <p:sp>
        <p:nvSpPr>
          <p:cNvPr id="2" name="スライド番号プレースホルダー 1"/>
          <p:cNvSpPr>
            <a:spLocks noGrp="1"/>
          </p:cNvSpPr>
          <p:nvPr>
            <p:ph type="sldNum" sz="quarter" idx="10"/>
          </p:nvPr>
        </p:nvSpPr>
        <p:spPr/>
        <p:txBody>
          <a:bodyPr/>
          <a:lstStyle/>
          <a:p>
            <a:pPr>
              <a:defRPr/>
            </a:pPr>
            <a:fld id="{F6A43444-CEC2-473F-9517-EAEF69B6E41F}" type="slidenum">
              <a:rPr lang="en-US" altLang="ja-JP" smtClean="0"/>
              <a:pPr>
                <a:defRPr/>
              </a:pPr>
              <a:t>134</a:t>
            </a:fld>
            <a:endParaRPr lang="en-US" altLang="ja-JP"/>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txBox="1">
            <a:spLocks noGrp="1" noChangeArrowheads="1"/>
          </p:cNvSpPr>
          <p:nvPr/>
        </p:nvSpPr>
        <p:spPr bwMode="auto">
          <a:xfrm>
            <a:off x="3856825" y="9438772"/>
            <a:ext cx="2948770" cy="4989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9094" tIns="49550" rIns="99094" bIns="49550" anchor="b"/>
          <a:lstStyle>
            <a:lvl1pPr defTabSz="984250" eaLnBrk="0" hangingPunct="0">
              <a:defRPr kumimoji="1" sz="1200" b="1">
                <a:solidFill>
                  <a:schemeClr val="tx1"/>
                </a:solidFill>
                <a:latin typeface="Arial" charset="0"/>
                <a:ea typeface="ＭＳ Ｐゴシック" pitchFamily="50" charset="-128"/>
              </a:defRPr>
            </a:lvl1pPr>
            <a:lvl2pPr marL="742950" indent="-285750" defTabSz="984250" eaLnBrk="0" hangingPunct="0">
              <a:defRPr kumimoji="1" sz="1200" b="1">
                <a:solidFill>
                  <a:schemeClr val="tx1"/>
                </a:solidFill>
                <a:latin typeface="Arial" charset="0"/>
                <a:ea typeface="ＭＳ Ｐゴシック" pitchFamily="50" charset="-128"/>
              </a:defRPr>
            </a:lvl2pPr>
            <a:lvl3pPr marL="1143000" indent="-228600" defTabSz="984250" eaLnBrk="0" hangingPunct="0">
              <a:defRPr kumimoji="1" sz="1200" b="1">
                <a:solidFill>
                  <a:schemeClr val="tx1"/>
                </a:solidFill>
                <a:latin typeface="Arial" charset="0"/>
                <a:ea typeface="ＭＳ Ｐゴシック" pitchFamily="50" charset="-128"/>
              </a:defRPr>
            </a:lvl3pPr>
            <a:lvl4pPr marL="1600200" indent="-228600" defTabSz="984250" eaLnBrk="0" hangingPunct="0">
              <a:defRPr kumimoji="1" sz="1200" b="1">
                <a:solidFill>
                  <a:schemeClr val="tx1"/>
                </a:solidFill>
                <a:latin typeface="Arial" charset="0"/>
                <a:ea typeface="ＭＳ Ｐゴシック" pitchFamily="50" charset="-128"/>
              </a:defRPr>
            </a:lvl4pPr>
            <a:lvl5pPr marL="2057400" indent="-228600" defTabSz="984250" eaLnBrk="0" hangingPunct="0">
              <a:defRPr kumimoji="1" sz="1200" b="1">
                <a:solidFill>
                  <a:schemeClr val="tx1"/>
                </a:solidFill>
                <a:latin typeface="Arial" charset="0"/>
                <a:ea typeface="ＭＳ Ｐゴシック" pitchFamily="50" charset="-128"/>
              </a:defRPr>
            </a:lvl5pPr>
            <a:lvl6pPr marL="2514600" indent="-228600" algn="ctr" defTabSz="984250"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defTabSz="984250"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defTabSz="984250"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defTabSz="984250"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r" eaLnBrk="1" hangingPunct="1"/>
            <a:fld id="{C5156562-EDC3-4300-83BF-A4ADC1694CEB}" type="slidenum">
              <a:rPr lang="en-US" altLang="ja-JP" sz="1300" b="0">
                <a:solidFill>
                  <a:srgbClr val="000000"/>
                </a:solidFill>
              </a:rPr>
              <a:pPr algn="r" eaLnBrk="1" hangingPunct="1"/>
              <a:t>135</a:t>
            </a:fld>
            <a:endParaRPr lang="en-US" altLang="ja-JP" sz="1300" b="0" dirty="0">
              <a:solidFill>
                <a:srgbClr val="000000"/>
              </a:solidFill>
            </a:endParaRPr>
          </a:p>
        </p:txBody>
      </p:sp>
      <p:sp>
        <p:nvSpPr>
          <p:cNvPr id="74755" name="Rectangle 2"/>
          <p:cNvSpPr>
            <a:spLocks noGrp="1" noRot="1" noChangeAspect="1" noChangeArrowheads="1" noTextEdit="1"/>
          </p:cNvSpPr>
          <p:nvPr>
            <p:ph type="sldImg"/>
          </p:nvPr>
        </p:nvSpPr>
        <p:spPr>
          <a:xfrm>
            <a:off x="928688" y="746125"/>
            <a:ext cx="4967287" cy="3724275"/>
          </a:xfrm>
          <a:ln/>
        </p:spPr>
      </p:sp>
      <p:sp>
        <p:nvSpPr>
          <p:cNvPr id="74756"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9094" tIns="49550" rIns="99094" bIns="49550"/>
          <a:lstStyle/>
          <a:p>
            <a:pPr eaLnBrk="1" hangingPunct="1"/>
            <a:endParaRPr lang="en-US" altLang="ja-JP" smtClean="0"/>
          </a:p>
        </p:txBody>
      </p:sp>
      <p:sp>
        <p:nvSpPr>
          <p:cNvPr id="2" name="スライド番号プレースホルダー 1"/>
          <p:cNvSpPr>
            <a:spLocks noGrp="1"/>
          </p:cNvSpPr>
          <p:nvPr>
            <p:ph type="sldNum" sz="quarter" idx="10"/>
          </p:nvPr>
        </p:nvSpPr>
        <p:spPr/>
        <p:txBody>
          <a:bodyPr/>
          <a:lstStyle/>
          <a:p>
            <a:pPr>
              <a:defRPr/>
            </a:pPr>
            <a:fld id="{F6A43444-CEC2-473F-9517-EAEF69B6E41F}" type="slidenum">
              <a:rPr lang="en-US" altLang="ja-JP" smtClean="0"/>
              <a:pPr>
                <a:defRPr/>
              </a:pPr>
              <a:t>135</a:t>
            </a:fld>
            <a:endParaRPr lang="en-US" altLang="ja-JP"/>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Rot="1" noChangeAspect="1" noChangeArrowheads="1" noTextEdit="1"/>
          </p:cNvSpPr>
          <p:nvPr>
            <p:ph type="sldImg"/>
          </p:nvPr>
        </p:nvSpPr>
        <p:spPr>
          <a:xfrm>
            <a:off x="923925" y="746125"/>
            <a:ext cx="4964113" cy="3722688"/>
          </a:xfrm>
          <a:ln/>
        </p:spPr>
      </p:sp>
      <p:sp>
        <p:nvSpPr>
          <p:cNvPr id="6246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5565" tIns="47785" rIns="95565" bIns="47785"/>
          <a:lstStyle/>
          <a:p>
            <a:pPr eaLnBrk="1" hangingPunct="1"/>
            <a:endParaRPr lang="ja-JP" altLang="ja-JP" smtClean="0">
              <a:ea typeface="ＭＳ Ｐ明朝" charset="-128"/>
            </a:endParaRPr>
          </a:p>
        </p:txBody>
      </p:sp>
      <p:sp>
        <p:nvSpPr>
          <p:cNvPr id="2" name="スライド番号プレースホルダー 1"/>
          <p:cNvSpPr>
            <a:spLocks noGrp="1"/>
          </p:cNvSpPr>
          <p:nvPr>
            <p:ph type="sldNum" sz="quarter" idx="10"/>
          </p:nvPr>
        </p:nvSpPr>
        <p:spPr/>
        <p:txBody>
          <a:bodyPr/>
          <a:lstStyle/>
          <a:p>
            <a:pPr>
              <a:defRPr/>
            </a:pPr>
            <a:fld id="{F6A43444-CEC2-473F-9517-EAEF69B6E41F}" type="slidenum">
              <a:rPr lang="en-US" altLang="ja-JP" smtClean="0"/>
              <a:pPr>
                <a:defRPr/>
              </a:pPr>
              <a:t>136</a:t>
            </a:fld>
            <a:endParaRPr lang="en-US" altLang="ja-JP"/>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スライド イメージ プレースホルダ 1"/>
          <p:cNvSpPr>
            <a:spLocks noGrp="1" noRot="1" noChangeAspect="1" noTextEdit="1"/>
          </p:cNvSpPr>
          <p:nvPr>
            <p:ph type="sldImg"/>
          </p:nvPr>
        </p:nvSpPr>
        <p:spPr>
          <a:ln/>
        </p:spPr>
      </p:sp>
      <p:sp>
        <p:nvSpPr>
          <p:cNvPr id="70659" name="ノート プレースホルダ 2"/>
          <p:cNvSpPr>
            <a:spLocks noGrp="1"/>
          </p:cNvSpPr>
          <p:nvPr>
            <p:ph type="body" idx="1"/>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ja-JP" altLang="en-US" smtClean="0"/>
          </a:p>
        </p:txBody>
      </p:sp>
      <p:sp>
        <p:nvSpPr>
          <p:cNvPr id="2" name="スライド番号プレースホルダー 1"/>
          <p:cNvSpPr>
            <a:spLocks noGrp="1"/>
          </p:cNvSpPr>
          <p:nvPr>
            <p:ph type="sldNum" sz="quarter" idx="10"/>
          </p:nvPr>
        </p:nvSpPr>
        <p:spPr/>
        <p:txBody>
          <a:bodyPr/>
          <a:lstStyle/>
          <a:p>
            <a:pPr>
              <a:defRPr/>
            </a:pPr>
            <a:fld id="{F6A43444-CEC2-473F-9517-EAEF69B6E41F}" type="slidenum">
              <a:rPr lang="en-US" altLang="ja-JP" smtClean="0"/>
              <a:pPr>
                <a:defRPr/>
              </a:pPr>
              <a:t>18</a:t>
            </a:fld>
            <a:endParaRPr lang="en-US" altLang="ja-JP"/>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txBox="1">
            <a:spLocks noGrp="1" noChangeArrowheads="1"/>
          </p:cNvSpPr>
          <p:nvPr/>
        </p:nvSpPr>
        <p:spPr bwMode="auto">
          <a:xfrm>
            <a:off x="3856825" y="9440372"/>
            <a:ext cx="2948770" cy="4973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9115" tIns="49555" rIns="99115" bIns="49555" anchor="b"/>
          <a:lstStyle>
            <a:lvl1pPr defTabSz="939800" eaLnBrk="0" hangingPunct="0">
              <a:defRPr kumimoji="1" sz="1200" b="1">
                <a:solidFill>
                  <a:schemeClr val="tx1"/>
                </a:solidFill>
                <a:latin typeface="Arial" charset="0"/>
                <a:ea typeface="ＭＳ Ｐゴシック" charset="-128"/>
              </a:defRPr>
            </a:lvl1pPr>
            <a:lvl2pPr marL="742950" indent="-285750" defTabSz="939800" eaLnBrk="0" hangingPunct="0">
              <a:defRPr kumimoji="1" sz="1200" b="1">
                <a:solidFill>
                  <a:schemeClr val="tx1"/>
                </a:solidFill>
                <a:latin typeface="Arial" charset="0"/>
                <a:ea typeface="ＭＳ Ｐゴシック" charset="-128"/>
              </a:defRPr>
            </a:lvl2pPr>
            <a:lvl3pPr marL="1143000" indent="-228600" defTabSz="939800" eaLnBrk="0" hangingPunct="0">
              <a:defRPr kumimoji="1" sz="1200" b="1">
                <a:solidFill>
                  <a:schemeClr val="tx1"/>
                </a:solidFill>
                <a:latin typeface="Arial" charset="0"/>
                <a:ea typeface="ＭＳ Ｐゴシック" charset="-128"/>
              </a:defRPr>
            </a:lvl3pPr>
            <a:lvl4pPr marL="1600200" indent="-228600" defTabSz="939800" eaLnBrk="0" hangingPunct="0">
              <a:defRPr kumimoji="1" sz="1200" b="1">
                <a:solidFill>
                  <a:schemeClr val="tx1"/>
                </a:solidFill>
                <a:latin typeface="Arial" charset="0"/>
                <a:ea typeface="ＭＳ Ｐゴシック" charset="-128"/>
              </a:defRPr>
            </a:lvl4pPr>
            <a:lvl5pPr marL="2057400" indent="-228600" defTabSz="939800" eaLnBrk="0" hangingPunct="0">
              <a:defRPr kumimoji="1" sz="1200" b="1">
                <a:solidFill>
                  <a:schemeClr val="tx1"/>
                </a:solidFill>
                <a:latin typeface="Arial" charset="0"/>
                <a:ea typeface="ＭＳ Ｐゴシック" charset="-128"/>
              </a:defRPr>
            </a:lvl5pPr>
            <a:lvl6pPr marL="2514600" indent="-228600" algn="ctr" defTabSz="939800" eaLnBrk="0" fontAlgn="base" hangingPunct="0">
              <a:spcBef>
                <a:spcPct val="0"/>
              </a:spcBef>
              <a:spcAft>
                <a:spcPct val="0"/>
              </a:spcAft>
              <a:defRPr kumimoji="1" sz="1200" b="1">
                <a:solidFill>
                  <a:schemeClr val="tx1"/>
                </a:solidFill>
                <a:latin typeface="Arial" charset="0"/>
                <a:ea typeface="ＭＳ Ｐゴシック" charset="-128"/>
              </a:defRPr>
            </a:lvl6pPr>
            <a:lvl7pPr marL="2971800" indent="-228600" algn="ctr" defTabSz="939800" eaLnBrk="0" fontAlgn="base" hangingPunct="0">
              <a:spcBef>
                <a:spcPct val="0"/>
              </a:spcBef>
              <a:spcAft>
                <a:spcPct val="0"/>
              </a:spcAft>
              <a:defRPr kumimoji="1" sz="1200" b="1">
                <a:solidFill>
                  <a:schemeClr val="tx1"/>
                </a:solidFill>
                <a:latin typeface="Arial" charset="0"/>
                <a:ea typeface="ＭＳ Ｐゴシック" charset="-128"/>
              </a:defRPr>
            </a:lvl7pPr>
            <a:lvl8pPr marL="3429000" indent="-228600" algn="ctr" defTabSz="939800" eaLnBrk="0" fontAlgn="base" hangingPunct="0">
              <a:spcBef>
                <a:spcPct val="0"/>
              </a:spcBef>
              <a:spcAft>
                <a:spcPct val="0"/>
              </a:spcAft>
              <a:defRPr kumimoji="1" sz="1200" b="1">
                <a:solidFill>
                  <a:schemeClr val="tx1"/>
                </a:solidFill>
                <a:latin typeface="Arial" charset="0"/>
                <a:ea typeface="ＭＳ Ｐゴシック" charset="-128"/>
              </a:defRPr>
            </a:lvl8pPr>
            <a:lvl9pPr marL="3886200" indent="-228600" algn="ctr" defTabSz="939800" eaLnBrk="0" fontAlgn="base" hangingPunct="0">
              <a:spcBef>
                <a:spcPct val="0"/>
              </a:spcBef>
              <a:spcAft>
                <a:spcPct val="0"/>
              </a:spcAft>
              <a:defRPr kumimoji="1" sz="1200" b="1">
                <a:solidFill>
                  <a:schemeClr val="tx1"/>
                </a:solidFill>
                <a:latin typeface="Arial" charset="0"/>
                <a:ea typeface="ＭＳ Ｐゴシック" charset="-128"/>
              </a:defRPr>
            </a:lvl9pPr>
          </a:lstStyle>
          <a:p>
            <a:pPr algn="r" eaLnBrk="1" hangingPunct="1"/>
            <a:fld id="{3267195F-F2F7-460E-9999-202D61420D81}" type="slidenum">
              <a:rPr lang="ja-JP" altLang="en-US" sz="1400" b="0">
                <a:solidFill>
                  <a:srgbClr val="000000"/>
                </a:solidFill>
              </a:rPr>
              <a:pPr algn="r" eaLnBrk="1" hangingPunct="1"/>
              <a:t>137</a:t>
            </a:fld>
            <a:endParaRPr lang="en-US" altLang="ja-JP" sz="1400" b="0" dirty="0">
              <a:solidFill>
                <a:srgbClr val="000000"/>
              </a:solidFill>
            </a:endParaRPr>
          </a:p>
        </p:txBody>
      </p:sp>
      <p:sp>
        <p:nvSpPr>
          <p:cNvPr id="61443" name="Rectangle 2"/>
          <p:cNvSpPr>
            <a:spLocks noGrp="1" noRot="1" noChangeAspect="1" noChangeArrowheads="1" noTextEdit="1"/>
          </p:cNvSpPr>
          <p:nvPr>
            <p:ph type="sldImg"/>
          </p:nvPr>
        </p:nvSpPr>
        <p:spPr>
          <a:xfrm>
            <a:off x="928688" y="747713"/>
            <a:ext cx="4968875" cy="3725862"/>
          </a:xfrm>
          <a:ln/>
        </p:spPr>
      </p:sp>
      <p:sp>
        <p:nvSpPr>
          <p:cNvPr id="61444" name="Rectangle 3"/>
          <p:cNvSpPr>
            <a:spLocks noGrp="1" noChangeArrowheads="1"/>
          </p:cNvSpPr>
          <p:nvPr>
            <p:ph type="body" idx="1"/>
          </p:nvPr>
        </p:nvSpPr>
        <p:spPr>
          <a:xfrm>
            <a:off x="681844" y="4720986"/>
            <a:ext cx="5443513" cy="4469904"/>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9115" tIns="49555" rIns="99115" bIns="49555"/>
          <a:lstStyle/>
          <a:p>
            <a:pPr eaLnBrk="1" hangingPunct="1"/>
            <a:endParaRPr lang="ja-JP" altLang="ja-JP" sz="900" dirty="0" smtClean="0">
              <a:ea typeface="ＭＳ ゴシック" pitchFamily="49" charset="-128"/>
            </a:endParaRPr>
          </a:p>
        </p:txBody>
      </p:sp>
      <p:sp>
        <p:nvSpPr>
          <p:cNvPr id="2" name="スライド番号プレースホルダー 1"/>
          <p:cNvSpPr>
            <a:spLocks noGrp="1"/>
          </p:cNvSpPr>
          <p:nvPr>
            <p:ph type="sldNum" sz="quarter" idx="10"/>
          </p:nvPr>
        </p:nvSpPr>
        <p:spPr/>
        <p:txBody>
          <a:bodyPr/>
          <a:lstStyle/>
          <a:p>
            <a:pPr>
              <a:defRPr/>
            </a:pPr>
            <a:fld id="{F6A43444-CEC2-473F-9517-EAEF69B6E41F}" type="slidenum">
              <a:rPr lang="en-US" altLang="ja-JP" smtClean="0"/>
              <a:pPr>
                <a:defRPr/>
              </a:pPr>
              <a:t>137</a:t>
            </a:fld>
            <a:endParaRPr lang="en-US" altLang="ja-JP"/>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txBox="1">
            <a:spLocks noGrp="1" noChangeArrowheads="1"/>
          </p:cNvSpPr>
          <p:nvPr/>
        </p:nvSpPr>
        <p:spPr bwMode="auto">
          <a:xfrm>
            <a:off x="3856825" y="9437174"/>
            <a:ext cx="2948770" cy="5005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9094" tIns="49549" rIns="99094" bIns="49549" anchor="b"/>
          <a:lstStyle>
            <a:lvl1pPr defTabSz="939800" eaLnBrk="0" hangingPunct="0">
              <a:defRPr kumimoji="1" sz="1200" b="1">
                <a:solidFill>
                  <a:schemeClr val="tx1"/>
                </a:solidFill>
                <a:latin typeface="Arial" charset="0"/>
                <a:ea typeface="ＭＳ Ｐゴシック" charset="-128"/>
              </a:defRPr>
            </a:lvl1pPr>
            <a:lvl2pPr marL="742950" indent="-285750" defTabSz="939800" eaLnBrk="0" hangingPunct="0">
              <a:defRPr kumimoji="1" sz="1200" b="1">
                <a:solidFill>
                  <a:schemeClr val="tx1"/>
                </a:solidFill>
                <a:latin typeface="Arial" charset="0"/>
                <a:ea typeface="ＭＳ Ｐゴシック" charset="-128"/>
              </a:defRPr>
            </a:lvl2pPr>
            <a:lvl3pPr marL="1143000" indent="-228600" defTabSz="939800" eaLnBrk="0" hangingPunct="0">
              <a:defRPr kumimoji="1" sz="1200" b="1">
                <a:solidFill>
                  <a:schemeClr val="tx1"/>
                </a:solidFill>
                <a:latin typeface="Arial" charset="0"/>
                <a:ea typeface="ＭＳ Ｐゴシック" charset="-128"/>
              </a:defRPr>
            </a:lvl3pPr>
            <a:lvl4pPr marL="1600200" indent="-228600" defTabSz="939800" eaLnBrk="0" hangingPunct="0">
              <a:defRPr kumimoji="1" sz="1200" b="1">
                <a:solidFill>
                  <a:schemeClr val="tx1"/>
                </a:solidFill>
                <a:latin typeface="Arial" charset="0"/>
                <a:ea typeface="ＭＳ Ｐゴシック" charset="-128"/>
              </a:defRPr>
            </a:lvl4pPr>
            <a:lvl5pPr marL="2057400" indent="-228600" defTabSz="939800" eaLnBrk="0" hangingPunct="0">
              <a:defRPr kumimoji="1" sz="1200" b="1">
                <a:solidFill>
                  <a:schemeClr val="tx1"/>
                </a:solidFill>
                <a:latin typeface="Arial" charset="0"/>
                <a:ea typeface="ＭＳ Ｐゴシック" charset="-128"/>
              </a:defRPr>
            </a:lvl5pPr>
            <a:lvl6pPr marL="2514600" indent="-228600" algn="ctr" defTabSz="939800" eaLnBrk="0" fontAlgn="base" hangingPunct="0">
              <a:spcBef>
                <a:spcPct val="0"/>
              </a:spcBef>
              <a:spcAft>
                <a:spcPct val="0"/>
              </a:spcAft>
              <a:defRPr kumimoji="1" sz="1200" b="1">
                <a:solidFill>
                  <a:schemeClr val="tx1"/>
                </a:solidFill>
                <a:latin typeface="Arial" charset="0"/>
                <a:ea typeface="ＭＳ Ｐゴシック" charset="-128"/>
              </a:defRPr>
            </a:lvl6pPr>
            <a:lvl7pPr marL="2971800" indent="-228600" algn="ctr" defTabSz="939800" eaLnBrk="0" fontAlgn="base" hangingPunct="0">
              <a:spcBef>
                <a:spcPct val="0"/>
              </a:spcBef>
              <a:spcAft>
                <a:spcPct val="0"/>
              </a:spcAft>
              <a:defRPr kumimoji="1" sz="1200" b="1">
                <a:solidFill>
                  <a:schemeClr val="tx1"/>
                </a:solidFill>
                <a:latin typeface="Arial" charset="0"/>
                <a:ea typeface="ＭＳ Ｐゴシック" charset="-128"/>
              </a:defRPr>
            </a:lvl7pPr>
            <a:lvl8pPr marL="3429000" indent="-228600" algn="ctr" defTabSz="939800" eaLnBrk="0" fontAlgn="base" hangingPunct="0">
              <a:spcBef>
                <a:spcPct val="0"/>
              </a:spcBef>
              <a:spcAft>
                <a:spcPct val="0"/>
              </a:spcAft>
              <a:defRPr kumimoji="1" sz="1200" b="1">
                <a:solidFill>
                  <a:schemeClr val="tx1"/>
                </a:solidFill>
                <a:latin typeface="Arial" charset="0"/>
                <a:ea typeface="ＭＳ Ｐゴシック" charset="-128"/>
              </a:defRPr>
            </a:lvl8pPr>
            <a:lvl9pPr marL="3886200" indent="-228600" algn="ctr" defTabSz="939800" eaLnBrk="0" fontAlgn="base" hangingPunct="0">
              <a:spcBef>
                <a:spcPct val="0"/>
              </a:spcBef>
              <a:spcAft>
                <a:spcPct val="0"/>
              </a:spcAft>
              <a:defRPr kumimoji="1" sz="1200" b="1">
                <a:solidFill>
                  <a:schemeClr val="tx1"/>
                </a:solidFill>
                <a:latin typeface="Arial" charset="0"/>
                <a:ea typeface="ＭＳ Ｐゴシック" charset="-128"/>
              </a:defRPr>
            </a:lvl9pPr>
          </a:lstStyle>
          <a:p>
            <a:pPr algn="r" eaLnBrk="1" hangingPunct="1"/>
            <a:fld id="{973174A0-BEFD-4265-8CA4-5C52F1CC4B9E}" type="slidenum">
              <a:rPr lang="en-US" altLang="ja-JP" sz="1300" b="0">
                <a:solidFill>
                  <a:srgbClr val="000000"/>
                </a:solidFill>
              </a:rPr>
              <a:pPr algn="r" eaLnBrk="1" hangingPunct="1"/>
              <a:t>138</a:t>
            </a:fld>
            <a:endParaRPr lang="en-US" altLang="ja-JP" sz="1300" b="0" dirty="0">
              <a:solidFill>
                <a:srgbClr val="000000"/>
              </a:solidFill>
            </a:endParaRPr>
          </a:p>
        </p:txBody>
      </p:sp>
      <p:sp>
        <p:nvSpPr>
          <p:cNvPr id="71683" name="Rectangle 2"/>
          <p:cNvSpPr>
            <a:spLocks noGrp="1" noRot="1" noChangeAspect="1" noChangeArrowheads="1" noTextEdit="1"/>
          </p:cNvSpPr>
          <p:nvPr>
            <p:ph type="sldImg"/>
          </p:nvPr>
        </p:nvSpPr>
        <p:spPr>
          <a:xfrm>
            <a:off x="928688" y="747713"/>
            <a:ext cx="4959350" cy="3719512"/>
          </a:xfrm>
          <a:ln/>
        </p:spPr>
      </p:sp>
      <p:sp>
        <p:nvSpPr>
          <p:cNvPr id="71684" name="Rectangle 3"/>
          <p:cNvSpPr>
            <a:spLocks noGrp="1" noChangeArrowheads="1"/>
          </p:cNvSpPr>
          <p:nvPr>
            <p:ph type="body" idx="1"/>
          </p:nvPr>
        </p:nvSpPr>
        <p:spPr>
          <a:xfrm>
            <a:off x="681844" y="4720986"/>
            <a:ext cx="5443513" cy="4469904"/>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9094" tIns="49549" rIns="99094" bIns="49549"/>
          <a:lstStyle/>
          <a:p>
            <a:pPr eaLnBrk="1" hangingPunct="1"/>
            <a:r>
              <a:rPr lang="ja-JP" altLang="en-US" sz="900" dirty="0" smtClean="0">
                <a:latin typeface="ＭＳ 明朝" pitchFamily="17" charset="-128"/>
                <a:ea typeface="ＭＳ 明朝" pitchFamily="17" charset="-128"/>
              </a:rPr>
              <a:t>なお、検査の後、受領された電子媒体は保管管理システムに登録されます。</a:t>
            </a:r>
          </a:p>
          <a:p>
            <a:pPr eaLnBrk="1" hangingPunct="1"/>
            <a:r>
              <a:rPr lang="ja-JP" altLang="en-US" sz="900" dirty="0" smtClean="0">
                <a:latin typeface="ＭＳ 明朝" pitchFamily="17" charset="-128"/>
                <a:ea typeface="ＭＳ 明朝" pitchFamily="17" charset="-128"/>
              </a:rPr>
              <a:t>登録された電子納品の情報は、標準化されているため、データベース化され、</a:t>
            </a:r>
          </a:p>
          <a:p>
            <a:pPr eaLnBrk="1" hangingPunct="1"/>
            <a:r>
              <a:rPr lang="ja-JP" altLang="en-US" sz="900" dirty="0" smtClean="0">
                <a:latin typeface="ＭＳ 明朝" pitchFamily="17" charset="-128"/>
                <a:ea typeface="ＭＳ 明朝" pitchFamily="17" charset="-128"/>
              </a:rPr>
              <a:t>組織を越えた情報の交換や共有が可能となります、</a:t>
            </a:r>
          </a:p>
          <a:p>
            <a:pPr eaLnBrk="1" hangingPunct="1"/>
            <a:r>
              <a:rPr lang="ja-JP" altLang="en-US" sz="900" dirty="0" smtClean="0">
                <a:latin typeface="ＭＳ 明朝" pitchFamily="17" charset="-128"/>
                <a:ea typeface="ＭＳ 明朝" pitchFamily="17" charset="-128"/>
              </a:rPr>
              <a:t>そして、さまざまな場面で利活用が可能になります。</a:t>
            </a:r>
          </a:p>
          <a:p>
            <a:pPr eaLnBrk="1" hangingPunct="1"/>
            <a:endParaRPr lang="ja-JP" altLang="en-US" sz="900" dirty="0" smtClean="0">
              <a:latin typeface="ＭＳ 明朝" pitchFamily="17" charset="-128"/>
              <a:ea typeface="ＭＳ 明朝" pitchFamily="17" charset="-128"/>
            </a:endParaRPr>
          </a:p>
          <a:p>
            <a:pPr eaLnBrk="1" hangingPunct="1"/>
            <a:r>
              <a:rPr lang="ja-JP" altLang="en-US" sz="900" dirty="0" smtClean="0">
                <a:latin typeface="ＭＳ 明朝" pitchFamily="17" charset="-128"/>
                <a:ea typeface="ＭＳ 明朝" pitchFamily="17" charset="-128"/>
              </a:rPr>
              <a:t>もし、電子納品された成果品が、適切に作成されていなければ、読みとり不可能な情報となり、</a:t>
            </a:r>
          </a:p>
          <a:p>
            <a:pPr eaLnBrk="1" hangingPunct="1"/>
            <a:r>
              <a:rPr lang="ja-JP" altLang="en-US" sz="900" dirty="0" smtClean="0">
                <a:latin typeface="ＭＳ 明朝" pitchFamily="17" charset="-128"/>
                <a:ea typeface="ＭＳ 明朝" pitchFamily="17" charset="-128"/>
              </a:rPr>
              <a:t>有効に利用することができなくなります。</a:t>
            </a:r>
          </a:p>
          <a:p>
            <a:pPr eaLnBrk="1" hangingPunct="1"/>
            <a:r>
              <a:rPr lang="ja-JP" altLang="en-US" sz="900" dirty="0" smtClean="0">
                <a:latin typeface="ＭＳ 明朝" pitchFamily="17" charset="-128"/>
                <a:ea typeface="ＭＳ 明朝" pitchFamily="17" charset="-128"/>
              </a:rPr>
              <a:t>電子納品を正しく行うことは、 </a:t>
            </a:r>
            <a:r>
              <a:rPr lang="en-US" altLang="ja-JP" sz="900" dirty="0" smtClean="0">
                <a:latin typeface="ＭＳ 明朝" pitchFamily="17" charset="-128"/>
                <a:ea typeface="ＭＳ 明朝" pitchFamily="17" charset="-128"/>
              </a:rPr>
              <a:t>CALS/EC</a:t>
            </a:r>
            <a:r>
              <a:rPr lang="ja-JP" altLang="en-US" sz="900" dirty="0" smtClean="0">
                <a:latin typeface="ＭＳ 明朝" pitchFamily="17" charset="-128"/>
                <a:ea typeface="ＭＳ 明朝" pitchFamily="17" charset="-128"/>
              </a:rPr>
              <a:t>の取り組みを実現していく上で極めて重要なことなのです。</a:t>
            </a:r>
          </a:p>
          <a:p>
            <a:pPr eaLnBrk="1" hangingPunct="1"/>
            <a:endParaRPr lang="en-US" altLang="ja-JP" sz="900" dirty="0" smtClean="0">
              <a:latin typeface="ＭＳ 明朝" pitchFamily="17" charset="-128"/>
              <a:ea typeface="ＭＳ 明朝" pitchFamily="17" charset="-128"/>
            </a:endParaRPr>
          </a:p>
        </p:txBody>
      </p:sp>
      <p:sp>
        <p:nvSpPr>
          <p:cNvPr id="2" name="スライド番号プレースホルダー 1"/>
          <p:cNvSpPr>
            <a:spLocks noGrp="1"/>
          </p:cNvSpPr>
          <p:nvPr>
            <p:ph type="sldNum" sz="quarter" idx="10"/>
          </p:nvPr>
        </p:nvSpPr>
        <p:spPr/>
        <p:txBody>
          <a:bodyPr/>
          <a:lstStyle/>
          <a:p>
            <a:pPr>
              <a:defRPr/>
            </a:pPr>
            <a:fld id="{F6A43444-CEC2-473F-9517-EAEF69B6E41F}" type="slidenum">
              <a:rPr lang="en-US" altLang="ja-JP" smtClean="0"/>
              <a:pPr>
                <a:defRPr/>
              </a:pPr>
              <a:t>138</a:t>
            </a:fld>
            <a:endParaRPr lang="en-US" altLang="ja-JP"/>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txBox="1">
            <a:spLocks noGrp="1" noChangeArrowheads="1"/>
          </p:cNvSpPr>
          <p:nvPr/>
        </p:nvSpPr>
        <p:spPr bwMode="auto">
          <a:xfrm>
            <a:off x="3856825" y="9438772"/>
            <a:ext cx="2948770" cy="4989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9094" tIns="49550" rIns="99094" bIns="49550" anchor="b"/>
          <a:lstStyle>
            <a:lvl1pPr defTabSz="984250" eaLnBrk="0" hangingPunct="0">
              <a:defRPr kumimoji="1" sz="1200" b="1">
                <a:solidFill>
                  <a:schemeClr val="tx1"/>
                </a:solidFill>
                <a:latin typeface="Arial" charset="0"/>
                <a:ea typeface="ＭＳ Ｐゴシック" pitchFamily="50" charset="-128"/>
              </a:defRPr>
            </a:lvl1pPr>
            <a:lvl2pPr marL="742950" indent="-285750" defTabSz="984250" eaLnBrk="0" hangingPunct="0">
              <a:defRPr kumimoji="1" sz="1200" b="1">
                <a:solidFill>
                  <a:schemeClr val="tx1"/>
                </a:solidFill>
                <a:latin typeface="Arial" charset="0"/>
                <a:ea typeface="ＭＳ Ｐゴシック" pitchFamily="50" charset="-128"/>
              </a:defRPr>
            </a:lvl2pPr>
            <a:lvl3pPr marL="1143000" indent="-228600" defTabSz="984250" eaLnBrk="0" hangingPunct="0">
              <a:defRPr kumimoji="1" sz="1200" b="1">
                <a:solidFill>
                  <a:schemeClr val="tx1"/>
                </a:solidFill>
                <a:latin typeface="Arial" charset="0"/>
                <a:ea typeface="ＭＳ Ｐゴシック" pitchFamily="50" charset="-128"/>
              </a:defRPr>
            </a:lvl3pPr>
            <a:lvl4pPr marL="1600200" indent="-228600" defTabSz="984250" eaLnBrk="0" hangingPunct="0">
              <a:defRPr kumimoji="1" sz="1200" b="1">
                <a:solidFill>
                  <a:schemeClr val="tx1"/>
                </a:solidFill>
                <a:latin typeface="Arial" charset="0"/>
                <a:ea typeface="ＭＳ Ｐゴシック" pitchFamily="50" charset="-128"/>
              </a:defRPr>
            </a:lvl4pPr>
            <a:lvl5pPr marL="2057400" indent="-228600" defTabSz="984250" eaLnBrk="0" hangingPunct="0">
              <a:defRPr kumimoji="1" sz="1200" b="1">
                <a:solidFill>
                  <a:schemeClr val="tx1"/>
                </a:solidFill>
                <a:latin typeface="Arial" charset="0"/>
                <a:ea typeface="ＭＳ Ｐゴシック" pitchFamily="50" charset="-128"/>
              </a:defRPr>
            </a:lvl5pPr>
            <a:lvl6pPr marL="2514600" indent="-228600" algn="ctr" defTabSz="984250"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defTabSz="984250"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defTabSz="984250"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defTabSz="984250"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r" eaLnBrk="1" hangingPunct="1"/>
            <a:fld id="{C5156562-EDC3-4300-83BF-A4ADC1694CEB}" type="slidenum">
              <a:rPr lang="en-US" altLang="ja-JP" sz="1300" b="0">
                <a:solidFill>
                  <a:srgbClr val="000000"/>
                </a:solidFill>
              </a:rPr>
              <a:pPr algn="r" eaLnBrk="1" hangingPunct="1"/>
              <a:t>139</a:t>
            </a:fld>
            <a:endParaRPr lang="en-US" altLang="ja-JP" sz="1300" b="0" dirty="0">
              <a:solidFill>
                <a:srgbClr val="000000"/>
              </a:solidFill>
            </a:endParaRPr>
          </a:p>
        </p:txBody>
      </p:sp>
      <p:sp>
        <p:nvSpPr>
          <p:cNvPr id="74755" name="Rectangle 2"/>
          <p:cNvSpPr>
            <a:spLocks noGrp="1" noRot="1" noChangeAspect="1" noChangeArrowheads="1" noTextEdit="1"/>
          </p:cNvSpPr>
          <p:nvPr>
            <p:ph type="sldImg"/>
          </p:nvPr>
        </p:nvSpPr>
        <p:spPr>
          <a:xfrm>
            <a:off x="928688" y="746125"/>
            <a:ext cx="4967287" cy="3724275"/>
          </a:xfrm>
          <a:ln/>
        </p:spPr>
      </p:sp>
      <p:sp>
        <p:nvSpPr>
          <p:cNvPr id="74756"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9094" tIns="49550" rIns="99094" bIns="49550"/>
          <a:lstStyle/>
          <a:p>
            <a:pPr eaLnBrk="1" hangingPunct="1"/>
            <a:endParaRPr lang="en-US" altLang="ja-JP" smtClean="0"/>
          </a:p>
        </p:txBody>
      </p:sp>
      <p:sp>
        <p:nvSpPr>
          <p:cNvPr id="2" name="スライド番号プレースホルダー 1"/>
          <p:cNvSpPr>
            <a:spLocks noGrp="1"/>
          </p:cNvSpPr>
          <p:nvPr>
            <p:ph type="sldNum" sz="quarter" idx="10"/>
          </p:nvPr>
        </p:nvSpPr>
        <p:spPr/>
        <p:txBody>
          <a:bodyPr/>
          <a:lstStyle/>
          <a:p>
            <a:pPr>
              <a:defRPr/>
            </a:pPr>
            <a:fld id="{F6A43444-CEC2-473F-9517-EAEF69B6E41F}" type="slidenum">
              <a:rPr lang="en-US" altLang="ja-JP" smtClean="0"/>
              <a:pPr>
                <a:defRPr/>
              </a:pPr>
              <a:t>139</a:t>
            </a:fld>
            <a:endParaRPr lang="en-US" altLang="ja-JP"/>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txBox="1">
            <a:spLocks noGrp="1" noChangeArrowheads="1"/>
          </p:cNvSpPr>
          <p:nvPr/>
        </p:nvSpPr>
        <p:spPr bwMode="auto">
          <a:xfrm>
            <a:off x="3856825" y="9440372"/>
            <a:ext cx="2948770" cy="4973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9115" tIns="49555" rIns="99115" bIns="49555" anchor="b"/>
          <a:lstStyle>
            <a:lvl1pPr defTabSz="939800" eaLnBrk="0" hangingPunct="0">
              <a:defRPr kumimoji="1" sz="1200" b="1">
                <a:solidFill>
                  <a:schemeClr val="tx1"/>
                </a:solidFill>
                <a:latin typeface="Arial" charset="0"/>
                <a:ea typeface="ＭＳ Ｐゴシック" charset="-128"/>
              </a:defRPr>
            </a:lvl1pPr>
            <a:lvl2pPr marL="742950" indent="-285750" defTabSz="939800" eaLnBrk="0" hangingPunct="0">
              <a:defRPr kumimoji="1" sz="1200" b="1">
                <a:solidFill>
                  <a:schemeClr val="tx1"/>
                </a:solidFill>
                <a:latin typeface="Arial" charset="0"/>
                <a:ea typeface="ＭＳ Ｐゴシック" charset="-128"/>
              </a:defRPr>
            </a:lvl2pPr>
            <a:lvl3pPr marL="1143000" indent="-228600" defTabSz="939800" eaLnBrk="0" hangingPunct="0">
              <a:defRPr kumimoji="1" sz="1200" b="1">
                <a:solidFill>
                  <a:schemeClr val="tx1"/>
                </a:solidFill>
                <a:latin typeface="Arial" charset="0"/>
                <a:ea typeface="ＭＳ Ｐゴシック" charset="-128"/>
              </a:defRPr>
            </a:lvl3pPr>
            <a:lvl4pPr marL="1600200" indent="-228600" defTabSz="939800" eaLnBrk="0" hangingPunct="0">
              <a:defRPr kumimoji="1" sz="1200" b="1">
                <a:solidFill>
                  <a:schemeClr val="tx1"/>
                </a:solidFill>
                <a:latin typeface="Arial" charset="0"/>
                <a:ea typeface="ＭＳ Ｐゴシック" charset="-128"/>
              </a:defRPr>
            </a:lvl4pPr>
            <a:lvl5pPr marL="2057400" indent="-228600" defTabSz="939800" eaLnBrk="0" hangingPunct="0">
              <a:defRPr kumimoji="1" sz="1200" b="1">
                <a:solidFill>
                  <a:schemeClr val="tx1"/>
                </a:solidFill>
                <a:latin typeface="Arial" charset="0"/>
                <a:ea typeface="ＭＳ Ｐゴシック" charset="-128"/>
              </a:defRPr>
            </a:lvl5pPr>
            <a:lvl6pPr marL="2514600" indent="-228600" algn="ctr" defTabSz="939800" eaLnBrk="0" fontAlgn="base" hangingPunct="0">
              <a:spcBef>
                <a:spcPct val="0"/>
              </a:spcBef>
              <a:spcAft>
                <a:spcPct val="0"/>
              </a:spcAft>
              <a:defRPr kumimoji="1" sz="1200" b="1">
                <a:solidFill>
                  <a:schemeClr val="tx1"/>
                </a:solidFill>
                <a:latin typeface="Arial" charset="0"/>
                <a:ea typeface="ＭＳ Ｐゴシック" charset="-128"/>
              </a:defRPr>
            </a:lvl6pPr>
            <a:lvl7pPr marL="2971800" indent="-228600" algn="ctr" defTabSz="939800" eaLnBrk="0" fontAlgn="base" hangingPunct="0">
              <a:spcBef>
                <a:spcPct val="0"/>
              </a:spcBef>
              <a:spcAft>
                <a:spcPct val="0"/>
              </a:spcAft>
              <a:defRPr kumimoji="1" sz="1200" b="1">
                <a:solidFill>
                  <a:schemeClr val="tx1"/>
                </a:solidFill>
                <a:latin typeface="Arial" charset="0"/>
                <a:ea typeface="ＭＳ Ｐゴシック" charset="-128"/>
              </a:defRPr>
            </a:lvl7pPr>
            <a:lvl8pPr marL="3429000" indent="-228600" algn="ctr" defTabSz="939800" eaLnBrk="0" fontAlgn="base" hangingPunct="0">
              <a:spcBef>
                <a:spcPct val="0"/>
              </a:spcBef>
              <a:spcAft>
                <a:spcPct val="0"/>
              </a:spcAft>
              <a:defRPr kumimoji="1" sz="1200" b="1">
                <a:solidFill>
                  <a:schemeClr val="tx1"/>
                </a:solidFill>
                <a:latin typeface="Arial" charset="0"/>
                <a:ea typeface="ＭＳ Ｐゴシック" charset="-128"/>
              </a:defRPr>
            </a:lvl8pPr>
            <a:lvl9pPr marL="3886200" indent="-228600" algn="ctr" defTabSz="939800" eaLnBrk="0" fontAlgn="base" hangingPunct="0">
              <a:spcBef>
                <a:spcPct val="0"/>
              </a:spcBef>
              <a:spcAft>
                <a:spcPct val="0"/>
              </a:spcAft>
              <a:defRPr kumimoji="1" sz="1200" b="1">
                <a:solidFill>
                  <a:schemeClr val="tx1"/>
                </a:solidFill>
                <a:latin typeface="Arial" charset="0"/>
                <a:ea typeface="ＭＳ Ｐゴシック" charset="-128"/>
              </a:defRPr>
            </a:lvl9pPr>
          </a:lstStyle>
          <a:p>
            <a:pPr algn="r" eaLnBrk="1" hangingPunct="1"/>
            <a:fld id="{3267195F-F2F7-460E-9999-202D61420D81}" type="slidenum">
              <a:rPr lang="ja-JP" altLang="en-US" sz="1400" b="0">
                <a:solidFill>
                  <a:srgbClr val="000000"/>
                </a:solidFill>
              </a:rPr>
              <a:pPr algn="r" eaLnBrk="1" hangingPunct="1"/>
              <a:t>140</a:t>
            </a:fld>
            <a:endParaRPr lang="en-US" altLang="ja-JP" sz="1400" b="0" dirty="0">
              <a:solidFill>
                <a:srgbClr val="000000"/>
              </a:solidFill>
            </a:endParaRPr>
          </a:p>
        </p:txBody>
      </p:sp>
      <p:sp>
        <p:nvSpPr>
          <p:cNvPr id="61443" name="Rectangle 2"/>
          <p:cNvSpPr>
            <a:spLocks noGrp="1" noRot="1" noChangeAspect="1" noChangeArrowheads="1" noTextEdit="1"/>
          </p:cNvSpPr>
          <p:nvPr>
            <p:ph type="sldImg"/>
          </p:nvPr>
        </p:nvSpPr>
        <p:spPr>
          <a:xfrm>
            <a:off x="928688" y="747713"/>
            <a:ext cx="4968875" cy="3725862"/>
          </a:xfrm>
          <a:ln/>
        </p:spPr>
      </p:sp>
      <p:sp>
        <p:nvSpPr>
          <p:cNvPr id="61444" name="Rectangle 3"/>
          <p:cNvSpPr>
            <a:spLocks noGrp="1" noChangeArrowheads="1"/>
          </p:cNvSpPr>
          <p:nvPr>
            <p:ph type="body" idx="1"/>
          </p:nvPr>
        </p:nvSpPr>
        <p:spPr>
          <a:xfrm>
            <a:off x="681844" y="4720986"/>
            <a:ext cx="5443513" cy="4469904"/>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9115" tIns="49555" rIns="99115" bIns="49555"/>
          <a:lstStyle/>
          <a:p>
            <a:pPr eaLnBrk="1" hangingPunct="1"/>
            <a:endParaRPr lang="ja-JP" altLang="ja-JP" sz="900" dirty="0" smtClean="0">
              <a:ea typeface="ＭＳ ゴシック" pitchFamily="49" charset="-128"/>
            </a:endParaRPr>
          </a:p>
        </p:txBody>
      </p:sp>
      <p:sp>
        <p:nvSpPr>
          <p:cNvPr id="2" name="スライド番号プレースホルダー 1"/>
          <p:cNvSpPr>
            <a:spLocks noGrp="1"/>
          </p:cNvSpPr>
          <p:nvPr>
            <p:ph type="sldNum" sz="quarter" idx="10"/>
          </p:nvPr>
        </p:nvSpPr>
        <p:spPr/>
        <p:txBody>
          <a:bodyPr/>
          <a:lstStyle/>
          <a:p>
            <a:pPr>
              <a:defRPr/>
            </a:pPr>
            <a:fld id="{F6A43444-CEC2-473F-9517-EAEF69B6E41F}" type="slidenum">
              <a:rPr lang="en-US" altLang="ja-JP" smtClean="0"/>
              <a:pPr>
                <a:defRPr/>
              </a:pPr>
              <a:t>140</a:t>
            </a:fld>
            <a:endParaRPr lang="en-US" altLang="ja-JP"/>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txBox="1">
            <a:spLocks noGrp="1" noChangeArrowheads="1"/>
          </p:cNvSpPr>
          <p:nvPr/>
        </p:nvSpPr>
        <p:spPr bwMode="auto">
          <a:xfrm>
            <a:off x="3856825" y="9440372"/>
            <a:ext cx="2948770" cy="4973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9115" tIns="49555" rIns="99115" bIns="49555" anchor="b"/>
          <a:lstStyle>
            <a:lvl1pPr defTabSz="939800" eaLnBrk="0" hangingPunct="0">
              <a:defRPr kumimoji="1" sz="1200" b="1">
                <a:solidFill>
                  <a:schemeClr val="tx1"/>
                </a:solidFill>
                <a:latin typeface="Arial" charset="0"/>
                <a:ea typeface="ＭＳ Ｐゴシック" charset="-128"/>
              </a:defRPr>
            </a:lvl1pPr>
            <a:lvl2pPr marL="742950" indent="-285750" defTabSz="939800" eaLnBrk="0" hangingPunct="0">
              <a:defRPr kumimoji="1" sz="1200" b="1">
                <a:solidFill>
                  <a:schemeClr val="tx1"/>
                </a:solidFill>
                <a:latin typeface="Arial" charset="0"/>
                <a:ea typeface="ＭＳ Ｐゴシック" charset="-128"/>
              </a:defRPr>
            </a:lvl2pPr>
            <a:lvl3pPr marL="1143000" indent="-228600" defTabSz="939800" eaLnBrk="0" hangingPunct="0">
              <a:defRPr kumimoji="1" sz="1200" b="1">
                <a:solidFill>
                  <a:schemeClr val="tx1"/>
                </a:solidFill>
                <a:latin typeface="Arial" charset="0"/>
                <a:ea typeface="ＭＳ Ｐゴシック" charset="-128"/>
              </a:defRPr>
            </a:lvl3pPr>
            <a:lvl4pPr marL="1600200" indent="-228600" defTabSz="939800" eaLnBrk="0" hangingPunct="0">
              <a:defRPr kumimoji="1" sz="1200" b="1">
                <a:solidFill>
                  <a:schemeClr val="tx1"/>
                </a:solidFill>
                <a:latin typeface="Arial" charset="0"/>
                <a:ea typeface="ＭＳ Ｐゴシック" charset="-128"/>
              </a:defRPr>
            </a:lvl4pPr>
            <a:lvl5pPr marL="2057400" indent="-228600" defTabSz="939800" eaLnBrk="0" hangingPunct="0">
              <a:defRPr kumimoji="1" sz="1200" b="1">
                <a:solidFill>
                  <a:schemeClr val="tx1"/>
                </a:solidFill>
                <a:latin typeface="Arial" charset="0"/>
                <a:ea typeface="ＭＳ Ｐゴシック" charset="-128"/>
              </a:defRPr>
            </a:lvl5pPr>
            <a:lvl6pPr marL="2514600" indent="-228600" algn="ctr" defTabSz="939800" eaLnBrk="0" fontAlgn="base" hangingPunct="0">
              <a:spcBef>
                <a:spcPct val="0"/>
              </a:spcBef>
              <a:spcAft>
                <a:spcPct val="0"/>
              </a:spcAft>
              <a:defRPr kumimoji="1" sz="1200" b="1">
                <a:solidFill>
                  <a:schemeClr val="tx1"/>
                </a:solidFill>
                <a:latin typeface="Arial" charset="0"/>
                <a:ea typeface="ＭＳ Ｐゴシック" charset="-128"/>
              </a:defRPr>
            </a:lvl6pPr>
            <a:lvl7pPr marL="2971800" indent="-228600" algn="ctr" defTabSz="939800" eaLnBrk="0" fontAlgn="base" hangingPunct="0">
              <a:spcBef>
                <a:spcPct val="0"/>
              </a:spcBef>
              <a:spcAft>
                <a:spcPct val="0"/>
              </a:spcAft>
              <a:defRPr kumimoji="1" sz="1200" b="1">
                <a:solidFill>
                  <a:schemeClr val="tx1"/>
                </a:solidFill>
                <a:latin typeface="Arial" charset="0"/>
                <a:ea typeface="ＭＳ Ｐゴシック" charset="-128"/>
              </a:defRPr>
            </a:lvl7pPr>
            <a:lvl8pPr marL="3429000" indent="-228600" algn="ctr" defTabSz="939800" eaLnBrk="0" fontAlgn="base" hangingPunct="0">
              <a:spcBef>
                <a:spcPct val="0"/>
              </a:spcBef>
              <a:spcAft>
                <a:spcPct val="0"/>
              </a:spcAft>
              <a:defRPr kumimoji="1" sz="1200" b="1">
                <a:solidFill>
                  <a:schemeClr val="tx1"/>
                </a:solidFill>
                <a:latin typeface="Arial" charset="0"/>
                <a:ea typeface="ＭＳ Ｐゴシック" charset="-128"/>
              </a:defRPr>
            </a:lvl8pPr>
            <a:lvl9pPr marL="3886200" indent="-228600" algn="ctr" defTabSz="939800" eaLnBrk="0" fontAlgn="base" hangingPunct="0">
              <a:spcBef>
                <a:spcPct val="0"/>
              </a:spcBef>
              <a:spcAft>
                <a:spcPct val="0"/>
              </a:spcAft>
              <a:defRPr kumimoji="1" sz="1200" b="1">
                <a:solidFill>
                  <a:schemeClr val="tx1"/>
                </a:solidFill>
                <a:latin typeface="Arial" charset="0"/>
                <a:ea typeface="ＭＳ Ｐゴシック" charset="-128"/>
              </a:defRPr>
            </a:lvl9pPr>
          </a:lstStyle>
          <a:p>
            <a:pPr algn="r" eaLnBrk="1" hangingPunct="1"/>
            <a:fld id="{3267195F-F2F7-460E-9999-202D61420D81}" type="slidenum">
              <a:rPr lang="ja-JP" altLang="en-US" sz="1400" b="0">
                <a:solidFill>
                  <a:srgbClr val="000000"/>
                </a:solidFill>
              </a:rPr>
              <a:pPr algn="r" eaLnBrk="1" hangingPunct="1"/>
              <a:t>144</a:t>
            </a:fld>
            <a:endParaRPr lang="en-US" altLang="ja-JP" sz="1400" b="0" dirty="0">
              <a:solidFill>
                <a:srgbClr val="000000"/>
              </a:solidFill>
            </a:endParaRPr>
          </a:p>
        </p:txBody>
      </p:sp>
      <p:sp>
        <p:nvSpPr>
          <p:cNvPr id="61443" name="Rectangle 2"/>
          <p:cNvSpPr>
            <a:spLocks noGrp="1" noRot="1" noChangeAspect="1" noChangeArrowheads="1" noTextEdit="1"/>
          </p:cNvSpPr>
          <p:nvPr>
            <p:ph type="sldImg"/>
          </p:nvPr>
        </p:nvSpPr>
        <p:spPr>
          <a:xfrm>
            <a:off x="928688" y="747713"/>
            <a:ext cx="4968875" cy="3725862"/>
          </a:xfrm>
          <a:ln/>
        </p:spPr>
      </p:sp>
      <p:sp>
        <p:nvSpPr>
          <p:cNvPr id="61444" name="Rectangle 3"/>
          <p:cNvSpPr>
            <a:spLocks noGrp="1" noChangeArrowheads="1"/>
          </p:cNvSpPr>
          <p:nvPr>
            <p:ph type="body" idx="1"/>
          </p:nvPr>
        </p:nvSpPr>
        <p:spPr>
          <a:xfrm>
            <a:off x="681844" y="4720986"/>
            <a:ext cx="5443513" cy="4469904"/>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9115" tIns="49555" rIns="99115" bIns="49555"/>
          <a:lstStyle/>
          <a:p>
            <a:pPr eaLnBrk="1" hangingPunct="1"/>
            <a:endParaRPr lang="ja-JP" altLang="ja-JP" sz="900" dirty="0" smtClean="0">
              <a:ea typeface="ＭＳ ゴシック" pitchFamily="49" charset="-128"/>
            </a:endParaRPr>
          </a:p>
        </p:txBody>
      </p:sp>
      <p:sp>
        <p:nvSpPr>
          <p:cNvPr id="2" name="スライド番号プレースホルダー 1"/>
          <p:cNvSpPr>
            <a:spLocks noGrp="1"/>
          </p:cNvSpPr>
          <p:nvPr>
            <p:ph type="sldNum" sz="quarter" idx="10"/>
          </p:nvPr>
        </p:nvSpPr>
        <p:spPr/>
        <p:txBody>
          <a:bodyPr/>
          <a:lstStyle/>
          <a:p>
            <a:pPr>
              <a:defRPr/>
            </a:pPr>
            <a:fld id="{F6A43444-CEC2-473F-9517-EAEF69B6E41F}" type="slidenum">
              <a:rPr lang="en-US" altLang="ja-JP" smtClean="0"/>
              <a:pPr>
                <a:defRPr/>
              </a:pPr>
              <a:t>144</a:t>
            </a:fld>
            <a:endParaRPr lang="en-US" altLang="ja-JP"/>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txBox="1">
            <a:spLocks noGrp="1" noChangeArrowheads="1"/>
          </p:cNvSpPr>
          <p:nvPr/>
        </p:nvSpPr>
        <p:spPr bwMode="auto">
          <a:xfrm>
            <a:off x="3856825" y="9438772"/>
            <a:ext cx="2948770" cy="4989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9094" tIns="49550" rIns="99094" bIns="49550" anchor="b"/>
          <a:lstStyle>
            <a:lvl1pPr defTabSz="984250" eaLnBrk="0" hangingPunct="0">
              <a:defRPr kumimoji="1" sz="1200" b="1">
                <a:solidFill>
                  <a:schemeClr val="tx1"/>
                </a:solidFill>
                <a:latin typeface="Arial" charset="0"/>
                <a:ea typeface="ＭＳ Ｐゴシック" pitchFamily="50" charset="-128"/>
              </a:defRPr>
            </a:lvl1pPr>
            <a:lvl2pPr marL="742950" indent="-285750" defTabSz="984250" eaLnBrk="0" hangingPunct="0">
              <a:defRPr kumimoji="1" sz="1200" b="1">
                <a:solidFill>
                  <a:schemeClr val="tx1"/>
                </a:solidFill>
                <a:latin typeface="Arial" charset="0"/>
                <a:ea typeface="ＭＳ Ｐゴシック" pitchFamily="50" charset="-128"/>
              </a:defRPr>
            </a:lvl2pPr>
            <a:lvl3pPr marL="1143000" indent="-228600" defTabSz="984250" eaLnBrk="0" hangingPunct="0">
              <a:defRPr kumimoji="1" sz="1200" b="1">
                <a:solidFill>
                  <a:schemeClr val="tx1"/>
                </a:solidFill>
                <a:latin typeface="Arial" charset="0"/>
                <a:ea typeface="ＭＳ Ｐゴシック" pitchFamily="50" charset="-128"/>
              </a:defRPr>
            </a:lvl3pPr>
            <a:lvl4pPr marL="1600200" indent="-228600" defTabSz="984250" eaLnBrk="0" hangingPunct="0">
              <a:defRPr kumimoji="1" sz="1200" b="1">
                <a:solidFill>
                  <a:schemeClr val="tx1"/>
                </a:solidFill>
                <a:latin typeface="Arial" charset="0"/>
                <a:ea typeface="ＭＳ Ｐゴシック" pitchFamily="50" charset="-128"/>
              </a:defRPr>
            </a:lvl4pPr>
            <a:lvl5pPr marL="2057400" indent="-228600" defTabSz="984250" eaLnBrk="0" hangingPunct="0">
              <a:defRPr kumimoji="1" sz="1200" b="1">
                <a:solidFill>
                  <a:schemeClr val="tx1"/>
                </a:solidFill>
                <a:latin typeface="Arial" charset="0"/>
                <a:ea typeface="ＭＳ Ｐゴシック" pitchFamily="50" charset="-128"/>
              </a:defRPr>
            </a:lvl5pPr>
            <a:lvl6pPr marL="2514600" indent="-228600" algn="ctr" defTabSz="984250"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defTabSz="984250"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defTabSz="984250"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defTabSz="984250"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r" eaLnBrk="1" hangingPunct="1"/>
            <a:fld id="{C5156562-EDC3-4300-83BF-A4ADC1694CEB}" type="slidenum">
              <a:rPr lang="en-US" altLang="ja-JP" sz="1300" b="0">
                <a:solidFill>
                  <a:srgbClr val="000000"/>
                </a:solidFill>
              </a:rPr>
              <a:pPr algn="r" eaLnBrk="1" hangingPunct="1"/>
              <a:t>150</a:t>
            </a:fld>
            <a:endParaRPr lang="en-US" altLang="ja-JP" sz="1300" b="0" dirty="0">
              <a:solidFill>
                <a:srgbClr val="000000"/>
              </a:solidFill>
            </a:endParaRPr>
          </a:p>
        </p:txBody>
      </p:sp>
      <p:sp>
        <p:nvSpPr>
          <p:cNvPr id="74755" name="Rectangle 2"/>
          <p:cNvSpPr>
            <a:spLocks noGrp="1" noRot="1" noChangeAspect="1" noChangeArrowheads="1" noTextEdit="1"/>
          </p:cNvSpPr>
          <p:nvPr>
            <p:ph type="sldImg"/>
          </p:nvPr>
        </p:nvSpPr>
        <p:spPr>
          <a:xfrm>
            <a:off x="928688" y="746125"/>
            <a:ext cx="4967287" cy="3724275"/>
          </a:xfrm>
          <a:ln/>
        </p:spPr>
      </p:sp>
      <p:sp>
        <p:nvSpPr>
          <p:cNvPr id="74756"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9094" tIns="49550" rIns="99094" bIns="49550"/>
          <a:lstStyle/>
          <a:p>
            <a:pPr eaLnBrk="1" hangingPunct="1"/>
            <a:endParaRPr lang="en-US" altLang="ja-JP" smtClean="0"/>
          </a:p>
        </p:txBody>
      </p:sp>
      <p:sp>
        <p:nvSpPr>
          <p:cNvPr id="2" name="スライド番号プレースホルダー 1"/>
          <p:cNvSpPr>
            <a:spLocks noGrp="1"/>
          </p:cNvSpPr>
          <p:nvPr>
            <p:ph type="sldNum" sz="quarter" idx="10"/>
          </p:nvPr>
        </p:nvSpPr>
        <p:spPr/>
        <p:txBody>
          <a:bodyPr/>
          <a:lstStyle/>
          <a:p>
            <a:pPr>
              <a:defRPr/>
            </a:pPr>
            <a:fld id="{F6A43444-CEC2-473F-9517-EAEF69B6E41F}" type="slidenum">
              <a:rPr lang="en-US" altLang="ja-JP" smtClean="0"/>
              <a:pPr>
                <a:defRPr/>
              </a:pPr>
              <a:t>150</a:t>
            </a:fld>
            <a:endParaRPr lang="en-US" altLang="ja-JP"/>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txBox="1">
            <a:spLocks noGrp="1" noChangeArrowheads="1"/>
          </p:cNvSpPr>
          <p:nvPr/>
        </p:nvSpPr>
        <p:spPr bwMode="auto">
          <a:xfrm>
            <a:off x="3856825" y="9440372"/>
            <a:ext cx="2948770" cy="4973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9115" tIns="49555" rIns="99115" bIns="49555" anchor="b"/>
          <a:lstStyle>
            <a:lvl1pPr defTabSz="939800" eaLnBrk="0" hangingPunct="0">
              <a:defRPr kumimoji="1" sz="1200" b="1">
                <a:solidFill>
                  <a:schemeClr val="tx1"/>
                </a:solidFill>
                <a:latin typeface="Arial" charset="0"/>
                <a:ea typeface="ＭＳ Ｐゴシック" charset="-128"/>
              </a:defRPr>
            </a:lvl1pPr>
            <a:lvl2pPr marL="742950" indent="-285750" defTabSz="939800" eaLnBrk="0" hangingPunct="0">
              <a:defRPr kumimoji="1" sz="1200" b="1">
                <a:solidFill>
                  <a:schemeClr val="tx1"/>
                </a:solidFill>
                <a:latin typeface="Arial" charset="0"/>
                <a:ea typeface="ＭＳ Ｐゴシック" charset="-128"/>
              </a:defRPr>
            </a:lvl2pPr>
            <a:lvl3pPr marL="1143000" indent="-228600" defTabSz="939800" eaLnBrk="0" hangingPunct="0">
              <a:defRPr kumimoji="1" sz="1200" b="1">
                <a:solidFill>
                  <a:schemeClr val="tx1"/>
                </a:solidFill>
                <a:latin typeface="Arial" charset="0"/>
                <a:ea typeface="ＭＳ Ｐゴシック" charset="-128"/>
              </a:defRPr>
            </a:lvl3pPr>
            <a:lvl4pPr marL="1600200" indent="-228600" defTabSz="939800" eaLnBrk="0" hangingPunct="0">
              <a:defRPr kumimoji="1" sz="1200" b="1">
                <a:solidFill>
                  <a:schemeClr val="tx1"/>
                </a:solidFill>
                <a:latin typeface="Arial" charset="0"/>
                <a:ea typeface="ＭＳ Ｐゴシック" charset="-128"/>
              </a:defRPr>
            </a:lvl4pPr>
            <a:lvl5pPr marL="2057400" indent="-228600" defTabSz="939800" eaLnBrk="0" hangingPunct="0">
              <a:defRPr kumimoji="1" sz="1200" b="1">
                <a:solidFill>
                  <a:schemeClr val="tx1"/>
                </a:solidFill>
                <a:latin typeface="Arial" charset="0"/>
                <a:ea typeface="ＭＳ Ｐゴシック" charset="-128"/>
              </a:defRPr>
            </a:lvl5pPr>
            <a:lvl6pPr marL="2514600" indent="-228600" algn="ctr" defTabSz="939800" eaLnBrk="0" fontAlgn="base" hangingPunct="0">
              <a:spcBef>
                <a:spcPct val="0"/>
              </a:spcBef>
              <a:spcAft>
                <a:spcPct val="0"/>
              </a:spcAft>
              <a:defRPr kumimoji="1" sz="1200" b="1">
                <a:solidFill>
                  <a:schemeClr val="tx1"/>
                </a:solidFill>
                <a:latin typeface="Arial" charset="0"/>
                <a:ea typeface="ＭＳ Ｐゴシック" charset="-128"/>
              </a:defRPr>
            </a:lvl6pPr>
            <a:lvl7pPr marL="2971800" indent="-228600" algn="ctr" defTabSz="939800" eaLnBrk="0" fontAlgn="base" hangingPunct="0">
              <a:spcBef>
                <a:spcPct val="0"/>
              </a:spcBef>
              <a:spcAft>
                <a:spcPct val="0"/>
              </a:spcAft>
              <a:defRPr kumimoji="1" sz="1200" b="1">
                <a:solidFill>
                  <a:schemeClr val="tx1"/>
                </a:solidFill>
                <a:latin typeface="Arial" charset="0"/>
                <a:ea typeface="ＭＳ Ｐゴシック" charset="-128"/>
              </a:defRPr>
            </a:lvl7pPr>
            <a:lvl8pPr marL="3429000" indent="-228600" algn="ctr" defTabSz="939800" eaLnBrk="0" fontAlgn="base" hangingPunct="0">
              <a:spcBef>
                <a:spcPct val="0"/>
              </a:spcBef>
              <a:spcAft>
                <a:spcPct val="0"/>
              </a:spcAft>
              <a:defRPr kumimoji="1" sz="1200" b="1">
                <a:solidFill>
                  <a:schemeClr val="tx1"/>
                </a:solidFill>
                <a:latin typeface="Arial" charset="0"/>
                <a:ea typeface="ＭＳ Ｐゴシック" charset="-128"/>
              </a:defRPr>
            </a:lvl8pPr>
            <a:lvl9pPr marL="3886200" indent="-228600" algn="ctr" defTabSz="939800" eaLnBrk="0" fontAlgn="base" hangingPunct="0">
              <a:spcBef>
                <a:spcPct val="0"/>
              </a:spcBef>
              <a:spcAft>
                <a:spcPct val="0"/>
              </a:spcAft>
              <a:defRPr kumimoji="1" sz="1200" b="1">
                <a:solidFill>
                  <a:schemeClr val="tx1"/>
                </a:solidFill>
                <a:latin typeface="Arial" charset="0"/>
                <a:ea typeface="ＭＳ Ｐゴシック" charset="-128"/>
              </a:defRPr>
            </a:lvl9pPr>
          </a:lstStyle>
          <a:p>
            <a:pPr algn="r" eaLnBrk="1" hangingPunct="1"/>
            <a:fld id="{3267195F-F2F7-460E-9999-202D61420D81}" type="slidenum">
              <a:rPr lang="ja-JP" altLang="en-US" sz="1400" b="0">
                <a:solidFill>
                  <a:srgbClr val="000000"/>
                </a:solidFill>
              </a:rPr>
              <a:pPr algn="r" eaLnBrk="1" hangingPunct="1"/>
              <a:t>151</a:t>
            </a:fld>
            <a:endParaRPr lang="en-US" altLang="ja-JP" sz="1400" b="0" dirty="0">
              <a:solidFill>
                <a:srgbClr val="000000"/>
              </a:solidFill>
            </a:endParaRPr>
          </a:p>
        </p:txBody>
      </p:sp>
      <p:sp>
        <p:nvSpPr>
          <p:cNvPr id="61443" name="Rectangle 2"/>
          <p:cNvSpPr>
            <a:spLocks noGrp="1" noRot="1" noChangeAspect="1" noChangeArrowheads="1" noTextEdit="1"/>
          </p:cNvSpPr>
          <p:nvPr>
            <p:ph type="sldImg"/>
          </p:nvPr>
        </p:nvSpPr>
        <p:spPr>
          <a:xfrm>
            <a:off x="928688" y="747713"/>
            <a:ext cx="4968875" cy="3725862"/>
          </a:xfrm>
          <a:ln/>
        </p:spPr>
      </p:sp>
      <p:sp>
        <p:nvSpPr>
          <p:cNvPr id="61444" name="Rectangle 3"/>
          <p:cNvSpPr>
            <a:spLocks noGrp="1" noChangeArrowheads="1"/>
          </p:cNvSpPr>
          <p:nvPr>
            <p:ph type="body" idx="1"/>
          </p:nvPr>
        </p:nvSpPr>
        <p:spPr>
          <a:xfrm>
            <a:off x="681844" y="4720986"/>
            <a:ext cx="5443513" cy="4469904"/>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9115" tIns="49555" rIns="99115" bIns="49555"/>
          <a:lstStyle/>
          <a:p>
            <a:pPr eaLnBrk="1" hangingPunct="1"/>
            <a:endParaRPr lang="ja-JP" altLang="ja-JP" sz="900" dirty="0" smtClean="0">
              <a:ea typeface="ＭＳ ゴシック" pitchFamily="49" charset="-128"/>
            </a:endParaRPr>
          </a:p>
        </p:txBody>
      </p:sp>
      <p:sp>
        <p:nvSpPr>
          <p:cNvPr id="2" name="スライド番号プレースホルダー 1"/>
          <p:cNvSpPr>
            <a:spLocks noGrp="1"/>
          </p:cNvSpPr>
          <p:nvPr>
            <p:ph type="sldNum" sz="quarter" idx="10"/>
          </p:nvPr>
        </p:nvSpPr>
        <p:spPr/>
        <p:txBody>
          <a:bodyPr/>
          <a:lstStyle/>
          <a:p>
            <a:pPr>
              <a:defRPr/>
            </a:pPr>
            <a:fld id="{F6A43444-CEC2-473F-9517-EAEF69B6E41F}" type="slidenum">
              <a:rPr lang="en-US" altLang="ja-JP" smtClean="0"/>
              <a:pPr>
                <a:defRPr/>
              </a:pPr>
              <a:t>151</a:t>
            </a:fld>
            <a:endParaRPr lang="en-US" altLang="ja-JP"/>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Rot="1" noChangeAspect="1" noChangeArrowheads="1" noTextEdit="1"/>
          </p:cNvSpPr>
          <p:nvPr>
            <p:ph type="sldImg"/>
          </p:nvPr>
        </p:nvSpPr>
        <p:spPr>
          <a:xfrm>
            <a:off x="923925" y="746125"/>
            <a:ext cx="4964113" cy="3722688"/>
          </a:xfrm>
          <a:ln/>
        </p:spPr>
      </p:sp>
      <p:sp>
        <p:nvSpPr>
          <p:cNvPr id="6963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ja-JP" altLang="en-US" smtClean="0">
              <a:ea typeface="ＭＳ Ｐ明朝" charset="-128"/>
            </a:endParaRPr>
          </a:p>
        </p:txBody>
      </p:sp>
      <p:sp>
        <p:nvSpPr>
          <p:cNvPr id="2" name="スライド番号プレースホルダー 1"/>
          <p:cNvSpPr>
            <a:spLocks noGrp="1"/>
          </p:cNvSpPr>
          <p:nvPr>
            <p:ph type="sldNum" sz="quarter" idx="10"/>
          </p:nvPr>
        </p:nvSpPr>
        <p:spPr/>
        <p:txBody>
          <a:bodyPr/>
          <a:lstStyle/>
          <a:p>
            <a:pPr>
              <a:defRPr/>
            </a:pPr>
            <a:fld id="{F6A43444-CEC2-473F-9517-EAEF69B6E41F}" type="slidenum">
              <a:rPr lang="en-US" altLang="ja-JP" smtClean="0"/>
              <a:pPr>
                <a:defRPr/>
              </a:pPr>
              <a:t>152</a:t>
            </a:fld>
            <a:endParaRPr lang="en-US" altLang="ja-JP"/>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2" name="Rectangle 7"/>
          <p:cNvSpPr txBox="1">
            <a:spLocks noGrp="1" noChangeArrowheads="1"/>
          </p:cNvSpPr>
          <p:nvPr/>
        </p:nvSpPr>
        <p:spPr bwMode="auto">
          <a:xfrm>
            <a:off x="3856825" y="9437174"/>
            <a:ext cx="2948770" cy="500565"/>
          </a:xfrm>
          <a:prstGeom prst="rect">
            <a:avLst/>
          </a:prstGeom>
          <a:noFill/>
          <a:ln w="9525">
            <a:noFill/>
            <a:miter lim="800000"/>
            <a:headEnd/>
            <a:tailEnd/>
          </a:ln>
        </p:spPr>
        <p:txBody>
          <a:bodyPr lIns="99104" tIns="49553" rIns="99104" bIns="49553" anchor="b"/>
          <a:lstStyle/>
          <a:p>
            <a:pPr algn="r" defTabSz="991212"/>
            <a:fld id="{D822B230-9EF7-459B-8C9F-D58ED4A75BCD}" type="slidenum">
              <a:rPr lang="ja-JP" altLang="en-US" sz="1400"/>
              <a:pPr algn="r" defTabSz="991212"/>
              <a:t>153</a:t>
            </a:fld>
            <a:endParaRPr lang="en-US" altLang="ja-JP" sz="1400" dirty="0"/>
          </a:p>
        </p:txBody>
      </p:sp>
      <p:sp>
        <p:nvSpPr>
          <p:cNvPr id="271363" name="Rectangle 2"/>
          <p:cNvSpPr>
            <a:spLocks noGrp="1" noRot="1" noChangeAspect="1" noChangeArrowheads="1" noTextEdit="1"/>
          </p:cNvSpPr>
          <p:nvPr>
            <p:ph type="sldImg"/>
          </p:nvPr>
        </p:nvSpPr>
        <p:spPr>
          <a:xfrm>
            <a:off x="928688" y="747713"/>
            <a:ext cx="4964112" cy="3722687"/>
          </a:xfrm>
          <a:ln/>
        </p:spPr>
      </p:sp>
      <p:sp>
        <p:nvSpPr>
          <p:cNvPr id="271364" name="Rectangle 3"/>
          <p:cNvSpPr>
            <a:spLocks noGrp="1" noChangeArrowheads="1"/>
          </p:cNvSpPr>
          <p:nvPr>
            <p:ph type="body" idx="1"/>
          </p:nvPr>
        </p:nvSpPr>
        <p:spPr>
          <a:noFill/>
          <a:ln/>
        </p:spPr>
        <p:txBody>
          <a:bodyPr lIns="99104" tIns="49553" rIns="99104" bIns="49553"/>
          <a:lstStyle/>
          <a:p>
            <a:pPr eaLnBrk="1" hangingPunct="1">
              <a:lnSpc>
                <a:spcPct val="80000"/>
              </a:lnSpc>
              <a:spcBef>
                <a:spcPct val="50000"/>
              </a:spcBef>
            </a:pPr>
            <a:endParaRPr lang="ja-JP" altLang="ja-JP" sz="900" dirty="0" smtClean="0">
              <a:latin typeface="ＭＳ ゴシック" pitchFamily="49" charset="-128"/>
              <a:ea typeface="ＭＳ ゴシック" pitchFamily="49" charset="-128"/>
            </a:endParaRPr>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6" name="Rectangle 2"/>
          <p:cNvSpPr>
            <a:spLocks noGrp="1" noRot="1" noChangeAspect="1" noChangeArrowheads="1" noTextEdit="1"/>
          </p:cNvSpPr>
          <p:nvPr>
            <p:ph type="sldImg"/>
          </p:nvPr>
        </p:nvSpPr>
        <p:spPr>
          <a:xfrm>
            <a:off x="925513" y="746125"/>
            <a:ext cx="4962525" cy="3722688"/>
          </a:xfrm>
          <a:ln/>
        </p:spPr>
      </p:sp>
      <p:sp>
        <p:nvSpPr>
          <p:cNvPr id="272387" name="Rectangle 3"/>
          <p:cNvSpPr>
            <a:spLocks noGrp="1" noChangeArrowheads="1"/>
          </p:cNvSpPr>
          <p:nvPr>
            <p:ph type="body" idx="1"/>
          </p:nvPr>
        </p:nvSpPr>
        <p:spPr>
          <a:noFill/>
          <a:ln/>
        </p:spPr>
        <p:txBody>
          <a:bodyPr/>
          <a:lstStyle/>
          <a:p>
            <a:pPr eaLnBrk="1" hangingPunct="1"/>
            <a:endParaRPr lang="ja-JP" altLang="en-US" smtClean="0">
              <a:latin typeface="Arial" charset="0"/>
              <a:ea typeface="ＭＳ Ｐ明朝" charset="-128"/>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スライド イメージ プレースホルダ 1"/>
          <p:cNvSpPr>
            <a:spLocks noGrp="1" noRot="1" noChangeAspect="1" noTextEdit="1"/>
          </p:cNvSpPr>
          <p:nvPr>
            <p:ph type="sldImg"/>
          </p:nvPr>
        </p:nvSpPr>
        <p:spPr>
          <a:ln/>
        </p:spPr>
      </p:sp>
      <p:sp>
        <p:nvSpPr>
          <p:cNvPr id="70659" name="ノート プレースホルダ 2"/>
          <p:cNvSpPr>
            <a:spLocks noGrp="1"/>
          </p:cNvSpPr>
          <p:nvPr>
            <p:ph type="body" idx="1"/>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ja-JP" altLang="en-US" smtClean="0"/>
          </a:p>
        </p:txBody>
      </p:sp>
      <p:sp>
        <p:nvSpPr>
          <p:cNvPr id="2" name="スライド番号プレースホルダー 1"/>
          <p:cNvSpPr>
            <a:spLocks noGrp="1"/>
          </p:cNvSpPr>
          <p:nvPr>
            <p:ph type="sldNum" sz="quarter" idx="10"/>
          </p:nvPr>
        </p:nvSpPr>
        <p:spPr/>
        <p:txBody>
          <a:bodyPr/>
          <a:lstStyle/>
          <a:p>
            <a:pPr>
              <a:defRPr/>
            </a:pPr>
            <a:fld id="{F6A43444-CEC2-473F-9517-EAEF69B6E41F}" type="slidenum">
              <a:rPr lang="en-US" altLang="ja-JP" smtClean="0"/>
              <a:pPr>
                <a:defRPr/>
              </a:pPr>
              <a:t>19</a:t>
            </a:fld>
            <a:endParaRPr lang="en-US" altLang="ja-JP"/>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2" name="Rectangle 2"/>
          <p:cNvSpPr>
            <a:spLocks noGrp="1" noRot="1" noChangeAspect="1" noChangeArrowheads="1" noTextEdit="1"/>
          </p:cNvSpPr>
          <p:nvPr>
            <p:ph type="sldImg"/>
          </p:nvPr>
        </p:nvSpPr>
        <p:spPr>
          <a:xfrm>
            <a:off x="925513" y="746125"/>
            <a:ext cx="4962525" cy="3722688"/>
          </a:xfrm>
          <a:ln/>
        </p:spPr>
      </p:sp>
      <p:sp>
        <p:nvSpPr>
          <p:cNvPr id="281603" name="Rectangle 3"/>
          <p:cNvSpPr>
            <a:spLocks noGrp="1" noChangeArrowheads="1"/>
          </p:cNvSpPr>
          <p:nvPr>
            <p:ph type="body" idx="1"/>
          </p:nvPr>
        </p:nvSpPr>
        <p:spPr>
          <a:noFill/>
          <a:ln/>
        </p:spPr>
        <p:txBody>
          <a:bodyPr/>
          <a:lstStyle/>
          <a:p>
            <a:pPr eaLnBrk="1" hangingPunct="1"/>
            <a:endParaRPr lang="ja-JP" altLang="en-US" smtClean="0">
              <a:latin typeface="Arial" charset="0"/>
              <a:ea typeface="ＭＳ Ｐ明朝" charset="-128"/>
            </a:endParaRPr>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6" name="Rectangle 7"/>
          <p:cNvSpPr txBox="1">
            <a:spLocks noGrp="1" noChangeArrowheads="1"/>
          </p:cNvSpPr>
          <p:nvPr/>
        </p:nvSpPr>
        <p:spPr bwMode="auto">
          <a:xfrm>
            <a:off x="3856825" y="9437174"/>
            <a:ext cx="2948770" cy="500565"/>
          </a:xfrm>
          <a:prstGeom prst="rect">
            <a:avLst/>
          </a:prstGeom>
          <a:noFill/>
          <a:ln w="9525">
            <a:noFill/>
            <a:miter lim="800000"/>
            <a:headEnd/>
            <a:tailEnd/>
          </a:ln>
        </p:spPr>
        <p:txBody>
          <a:bodyPr lIns="99056" tIns="49530" rIns="99056" bIns="49530" anchor="b"/>
          <a:lstStyle/>
          <a:p>
            <a:pPr algn="r" defTabSz="991212"/>
            <a:fld id="{BC5F9450-B47E-4AE3-B4C3-A7E84F2C17E5}" type="slidenum">
              <a:rPr lang="ja-JP" altLang="en-US" sz="1400"/>
              <a:pPr algn="r" defTabSz="991212"/>
              <a:t>156</a:t>
            </a:fld>
            <a:endParaRPr lang="en-US" altLang="ja-JP" sz="1400" dirty="0"/>
          </a:p>
        </p:txBody>
      </p:sp>
      <p:sp>
        <p:nvSpPr>
          <p:cNvPr id="282627" name="Rectangle 2"/>
          <p:cNvSpPr>
            <a:spLocks noGrp="1" noRot="1" noChangeAspect="1" noChangeArrowheads="1" noTextEdit="1"/>
          </p:cNvSpPr>
          <p:nvPr>
            <p:ph type="sldImg"/>
          </p:nvPr>
        </p:nvSpPr>
        <p:spPr>
          <a:xfrm>
            <a:off x="935038" y="747713"/>
            <a:ext cx="4962525" cy="3722687"/>
          </a:xfrm>
          <a:ln/>
        </p:spPr>
      </p:sp>
      <p:sp>
        <p:nvSpPr>
          <p:cNvPr id="282628" name="Rectangle 3"/>
          <p:cNvSpPr>
            <a:spLocks noGrp="1" noChangeArrowheads="1"/>
          </p:cNvSpPr>
          <p:nvPr>
            <p:ph type="body" idx="1"/>
          </p:nvPr>
        </p:nvSpPr>
        <p:spPr>
          <a:noFill/>
          <a:ln/>
        </p:spPr>
        <p:txBody>
          <a:bodyPr lIns="99056" tIns="49530" rIns="99056" bIns="49530"/>
          <a:lstStyle/>
          <a:p>
            <a:pPr eaLnBrk="1" hangingPunct="1">
              <a:lnSpc>
                <a:spcPct val="80000"/>
              </a:lnSpc>
              <a:spcBef>
                <a:spcPct val="50000"/>
              </a:spcBef>
            </a:pPr>
            <a:endParaRPr lang="ja-JP" altLang="ja-JP" sz="900" dirty="0" smtClean="0">
              <a:latin typeface="ＭＳ ゴシック" pitchFamily="49" charset="-128"/>
              <a:ea typeface="ＭＳ ゴシック" pitchFamily="49" charset="-128"/>
            </a:endParaRPr>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Rectangle 7"/>
          <p:cNvSpPr txBox="1">
            <a:spLocks noGrp="1" noChangeArrowheads="1"/>
          </p:cNvSpPr>
          <p:nvPr/>
        </p:nvSpPr>
        <p:spPr bwMode="auto">
          <a:xfrm>
            <a:off x="3855221" y="9441972"/>
            <a:ext cx="2950374" cy="495767"/>
          </a:xfrm>
          <a:prstGeom prst="rect">
            <a:avLst/>
          </a:prstGeom>
          <a:noFill/>
          <a:ln w="9525">
            <a:noFill/>
            <a:miter lim="800000"/>
            <a:headEnd/>
            <a:tailEnd/>
          </a:ln>
        </p:spPr>
        <p:txBody>
          <a:bodyPr lIns="91390" tIns="45695" rIns="91390" bIns="45695" anchor="b"/>
          <a:lstStyle/>
          <a:p>
            <a:pPr algn="r" defTabSz="912747"/>
            <a:fld id="{6ABBADEF-1C42-4611-A3A9-F2CAB32FC2E9}" type="slidenum">
              <a:rPr lang="en-US" altLang="ja-JP" sz="1100"/>
              <a:pPr algn="r" defTabSz="912747"/>
              <a:t>157</a:t>
            </a:fld>
            <a:endParaRPr lang="en-US" altLang="ja-JP" sz="1100" dirty="0"/>
          </a:p>
        </p:txBody>
      </p:sp>
      <p:sp>
        <p:nvSpPr>
          <p:cNvPr id="283651" name="Rectangle 2"/>
          <p:cNvSpPr>
            <a:spLocks noGrp="1" noRot="1" noChangeAspect="1" noChangeArrowheads="1" noTextEdit="1"/>
          </p:cNvSpPr>
          <p:nvPr>
            <p:ph type="sldImg"/>
          </p:nvPr>
        </p:nvSpPr>
        <p:spPr>
          <a:xfrm>
            <a:off x="925513" y="746125"/>
            <a:ext cx="4973637" cy="3730625"/>
          </a:xfrm>
          <a:ln/>
        </p:spPr>
      </p:sp>
      <p:sp>
        <p:nvSpPr>
          <p:cNvPr id="283652" name="Rectangle 3"/>
          <p:cNvSpPr>
            <a:spLocks noGrp="1" noChangeArrowheads="1"/>
          </p:cNvSpPr>
          <p:nvPr>
            <p:ph type="body" idx="1"/>
          </p:nvPr>
        </p:nvSpPr>
        <p:spPr>
          <a:noFill/>
          <a:ln/>
        </p:spPr>
        <p:txBody>
          <a:bodyPr lIns="91390" tIns="45695" rIns="91390" bIns="45695"/>
          <a:lstStyle/>
          <a:p>
            <a:pPr eaLnBrk="1" hangingPunct="1"/>
            <a:endParaRPr lang="en-US" altLang="ja-JP" sz="900" dirty="0" smtClean="0">
              <a:latin typeface="ＭＳ 明朝" pitchFamily="17" charset="-128"/>
              <a:ea typeface="ＭＳ 明朝" pitchFamily="17" charset="-128"/>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スライド イメージ プレースホルダ 1"/>
          <p:cNvSpPr>
            <a:spLocks noGrp="1" noRot="1" noChangeAspect="1" noTextEdit="1"/>
          </p:cNvSpPr>
          <p:nvPr>
            <p:ph type="sldImg"/>
          </p:nvPr>
        </p:nvSpPr>
        <p:spPr>
          <a:ln/>
        </p:spPr>
      </p:sp>
      <p:sp>
        <p:nvSpPr>
          <p:cNvPr id="71683" name="ノート プレースホルダ 2"/>
          <p:cNvSpPr>
            <a:spLocks noGrp="1"/>
          </p:cNvSpPr>
          <p:nvPr>
            <p:ph type="body" idx="1"/>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ja-JP" altLang="en-US" smtClean="0"/>
          </a:p>
        </p:txBody>
      </p:sp>
      <p:sp>
        <p:nvSpPr>
          <p:cNvPr id="2" name="スライド番号プレースホルダー 1"/>
          <p:cNvSpPr>
            <a:spLocks noGrp="1"/>
          </p:cNvSpPr>
          <p:nvPr>
            <p:ph type="sldNum" sz="quarter" idx="10"/>
          </p:nvPr>
        </p:nvSpPr>
        <p:spPr/>
        <p:txBody>
          <a:bodyPr/>
          <a:lstStyle/>
          <a:p>
            <a:pPr>
              <a:defRPr/>
            </a:pPr>
            <a:fld id="{F6A43444-CEC2-473F-9517-EAEF69B6E41F}" type="slidenum">
              <a:rPr lang="en-US" altLang="ja-JP" smtClean="0"/>
              <a:pPr>
                <a:defRPr/>
              </a:pPr>
              <a:t>20</a:t>
            </a:fld>
            <a:endParaRPr lang="en-US" altLang="ja-JP"/>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スライド イメージ プレースホルダ 1"/>
          <p:cNvSpPr>
            <a:spLocks noGrp="1" noRot="1" noChangeAspect="1" noTextEdit="1"/>
          </p:cNvSpPr>
          <p:nvPr>
            <p:ph type="sldImg"/>
          </p:nvPr>
        </p:nvSpPr>
        <p:spPr>
          <a:ln/>
        </p:spPr>
      </p:sp>
      <p:sp>
        <p:nvSpPr>
          <p:cNvPr id="72707" name="ノート プレースホルダ 2"/>
          <p:cNvSpPr>
            <a:spLocks noGrp="1"/>
          </p:cNvSpPr>
          <p:nvPr>
            <p:ph type="body" idx="1"/>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ja-JP" altLang="en-US" smtClean="0"/>
          </a:p>
        </p:txBody>
      </p:sp>
      <p:sp>
        <p:nvSpPr>
          <p:cNvPr id="2" name="スライド番号プレースホルダー 1"/>
          <p:cNvSpPr>
            <a:spLocks noGrp="1"/>
          </p:cNvSpPr>
          <p:nvPr>
            <p:ph type="sldNum" sz="quarter" idx="10"/>
          </p:nvPr>
        </p:nvSpPr>
        <p:spPr/>
        <p:txBody>
          <a:bodyPr/>
          <a:lstStyle/>
          <a:p>
            <a:pPr>
              <a:defRPr/>
            </a:pPr>
            <a:fld id="{F6A43444-CEC2-473F-9517-EAEF69B6E41F}" type="slidenum">
              <a:rPr lang="en-US" altLang="ja-JP" smtClean="0"/>
              <a:pPr>
                <a:defRPr/>
              </a:pPr>
              <a:t>21</a:t>
            </a:fld>
            <a:endParaRPr lang="en-US" altLang="ja-JP"/>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スライド イメージ プレースホルダ 1"/>
          <p:cNvSpPr>
            <a:spLocks noGrp="1" noRot="1" noChangeAspect="1" noTextEdit="1"/>
          </p:cNvSpPr>
          <p:nvPr>
            <p:ph type="sldImg"/>
          </p:nvPr>
        </p:nvSpPr>
        <p:spPr>
          <a:ln/>
        </p:spPr>
      </p:sp>
      <p:sp>
        <p:nvSpPr>
          <p:cNvPr id="73731" name="ノート プレースホルダ 2"/>
          <p:cNvSpPr>
            <a:spLocks noGrp="1"/>
          </p:cNvSpPr>
          <p:nvPr>
            <p:ph type="body" idx="1"/>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ja-JP" altLang="en-US" smtClean="0"/>
          </a:p>
        </p:txBody>
      </p:sp>
      <p:sp>
        <p:nvSpPr>
          <p:cNvPr id="2" name="スライド番号プレースホルダー 1"/>
          <p:cNvSpPr>
            <a:spLocks noGrp="1"/>
          </p:cNvSpPr>
          <p:nvPr>
            <p:ph type="sldNum" sz="quarter" idx="10"/>
          </p:nvPr>
        </p:nvSpPr>
        <p:spPr/>
        <p:txBody>
          <a:bodyPr/>
          <a:lstStyle/>
          <a:p>
            <a:pPr>
              <a:defRPr/>
            </a:pPr>
            <a:fld id="{F6A43444-CEC2-473F-9517-EAEF69B6E41F}" type="slidenum">
              <a:rPr lang="en-US" altLang="ja-JP" smtClean="0"/>
              <a:pPr>
                <a:defRPr/>
              </a:pPr>
              <a:t>22</a:t>
            </a:fld>
            <a:endParaRPr lang="en-US" altLang="ja-JP"/>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スライド イメージ プレースホルダ 1"/>
          <p:cNvSpPr>
            <a:spLocks noGrp="1" noRot="1" noChangeAspect="1" noTextEdit="1"/>
          </p:cNvSpPr>
          <p:nvPr>
            <p:ph type="sldImg"/>
          </p:nvPr>
        </p:nvSpPr>
        <p:spPr>
          <a:ln/>
        </p:spPr>
      </p:sp>
      <p:sp>
        <p:nvSpPr>
          <p:cNvPr id="74755" name="ノート プレースホルダ 2"/>
          <p:cNvSpPr>
            <a:spLocks noGrp="1"/>
          </p:cNvSpPr>
          <p:nvPr>
            <p:ph type="body" idx="1"/>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ja-JP" altLang="en-US" smtClean="0"/>
          </a:p>
        </p:txBody>
      </p:sp>
      <p:sp>
        <p:nvSpPr>
          <p:cNvPr id="2" name="スライド番号プレースホルダー 1"/>
          <p:cNvSpPr>
            <a:spLocks noGrp="1"/>
          </p:cNvSpPr>
          <p:nvPr>
            <p:ph type="sldNum" sz="quarter" idx="10"/>
          </p:nvPr>
        </p:nvSpPr>
        <p:spPr/>
        <p:txBody>
          <a:bodyPr/>
          <a:lstStyle/>
          <a:p>
            <a:pPr>
              <a:defRPr/>
            </a:pPr>
            <a:fld id="{F6A43444-CEC2-473F-9517-EAEF69B6E41F}" type="slidenum">
              <a:rPr lang="en-US" altLang="ja-JP" smtClean="0"/>
              <a:pPr>
                <a:defRPr/>
              </a:pPr>
              <a:t>23</a:t>
            </a:fld>
            <a:endParaRPr lang="en-US" altLang="ja-JP"/>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Rot="1" noChangeAspect="1" noChangeArrowheads="1" noTextEdit="1"/>
          </p:cNvSpPr>
          <p:nvPr>
            <p:ph type="sldImg"/>
          </p:nvPr>
        </p:nvSpPr>
        <p:spPr>
          <a:xfrm>
            <a:off x="925513" y="746125"/>
            <a:ext cx="4962525" cy="3722688"/>
          </a:xfrm>
          <a:ln/>
        </p:spPr>
      </p:sp>
      <p:sp>
        <p:nvSpPr>
          <p:cNvPr id="7885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tIns="47785" bIns="47785"/>
          <a:lstStyle/>
          <a:p>
            <a:pPr eaLnBrk="1" hangingPunct="1"/>
            <a:endParaRPr lang="ja-JP" altLang="en-US" smtClean="0"/>
          </a:p>
        </p:txBody>
      </p:sp>
      <p:sp>
        <p:nvSpPr>
          <p:cNvPr id="2" name="スライド番号プレースホルダー 1"/>
          <p:cNvSpPr>
            <a:spLocks noGrp="1"/>
          </p:cNvSpPr>
          <p:nvPr>
            <p:ph type="sldNum" sz="quarter" idx="10"/>
          </p:nvPr>
        </p:nvSpPr>
        <p:spPr/>
        <p:txBody>
          <a:bodyPr/>
          <a:lstStyle/>
          <a:p>
            <a:pPr>
              <a:defRPr/>
            </a:pPr>
            <a:fld id="{F6A43444-CEC2-473F-9517-EAEF69B6E41F}" type="slidenum">
              <a:rPr lang="en-US" altLang="ja-JP" smtClean="0"/>
              <a:pPr>
                <a:defRPr/>
              </a:pPr>
              <a:t>24</a:t>
            </a:fld>
            <a:endParaRPr lang="en-US" altLang="ja-JP"/>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Rot="1" noChangeAspect="1" noChangeArrowheads="1" noTextEdit="1"/>
          </p:cNvSpPr>
          <p:nvPr>
            <p:ph type="sldImg"/>
          </p:nvPr>
        </p:nvSpPr>
        <p:spPr>
          <a:xfrm>
            <a:off x="925513" y="746125"/>
            <a:ext cx="4962525" cy="3722688"/>
          </a:xfrm>
          <a:ln/>
        </p:spPr>
      </p:sp>
      <p:sp>
        <p:nvSpPr>
          <p:cNvPr id="7987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tIns="47785" bIns="47785"/>
          <a:lstStyle/>
          <a:p>
            <a:pPr eaLnBrk="1" hangingPunct="1"/>
            <a:endParaRPr lang="ja-JP" altLang="en-US" smtClean="0"/>
          </a:p>
        </p:txBody>
      </p:sp>
      <p:sp>
        <p:nvSpPr>
          <p:cNvPr id="2" name="スライド番号プレースホルダー 1"/>
          <p:cNvSpPr>
            <a:spLocks noGrp="1"/>
          </p:cNvSpPr>
          <p:nvPr>
            <p:ph type="sldNum" sz="quarter" idx="10"/>
          </p:nvPr>
        </p:nvSpPr>
        <p:spPr/>
        <p:txBody>
          <a:bodyPr/>
          <a:lstStyle/>
          <a:p>
            <a:pPr>
              <a:defRPr/>
            </a:pPr>
            <a:fld id="{F6A43444-CEC2-473F-9517-EAEF69B6E41F}" type="slidenum">
              <a:rPr lang="en-US" altLang="ja-JP" smtClean="0"/>
              <a:pPr>
                <a:defRPr/>
              </a:pPr>
              <a:t>25</a:t>
            </a:fld>
            <a:endParaRPr lang="en-US" altLang="ja-JP"/>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Rot="1" noChangeAspect="1" noChangeArrowheads="1" noTextEdit="1"/>
          </p:cNvSpPr>
          <p:nvPr>
            <p:ph type="sldImg"/>
          </p:nvPr>
        </p:nvSpPr>
        <p:spPr>
          <a:xfrm>
            <a:off x="925513" y="746125"/>
            <a:ext cx="4962525" cy="3722688"/>
          </a:xfrm>
          <a:ln/>
        </p:spPr>
      </p:sp>
      <p:sp>
        <p:nvSpPr>
          <p:cNvPr id="8089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tIns="47785" bIns="47785"/>
          <a:lstStyle/>
          <a:p>
            <a:pPr eaLnBrk="1" hangingPunct="1"/>
            <a:endParaRPr lang="ja-JP" altLang="en-US" smtClean="0"/>
          </a:p>
        </p:txBody>
      </p:sp>
      <p:sp>
        <p:nvSpPr>
          <p:cNvPr id="2" name="スライド番号プレースホルダー 1"/>
          <p:cNvSpPr>
            <a:spLocks noGrp="1"/>
          </p:cNvSpPr>
          <p:nvPr>
            <p:ph type="sldNum" sz="quarter" idx="10"/>
          </p:nvPr>
        </p:nvSpPr>
        <p:spPr/>
        <p:txBody>
          <a:bodyPr/>
          <a:lstStyle/>
          <a:p>
            <a:pPr>
              <a:defRPr/>
            </a:pPr>
            <a:fld id="{F6A43444-CEC2-473F-9517-EAEF69B6E41F}" type="slidenum">
              <a:rPr lang="en-US" altLang="ja-JP" smtClean="0"/>
              <a:pPr>
                <a:defRPr/>
              </a:pPr>
              <a:t>26</a:t>
            </a:fld>
            <a:endParaRPr lang="en-US" altLang="ja-JP"/>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Rot="1" noChangeAspect="1" noChangeArrowheads="1" noTextEdit="1"/>
          </p:cNvSpPr>
          <p:nvPr>
            <p:ph type="sldImg"/>
          </p:nvPr>
        </p:nvSpPr>
        <p:spPr>
          <a:xfrm>
            <a:off x="925513" y="746125"/>
            <a:ext cx="4962525" cy="3722688"/>
          </a:xfrm>
          <a:ln/>
        </p:spPr>
      </p:sp>
      <p:sp>
        <p:nvSpPr>
          <p:cNvPr id="8192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tIns="47785" bIns="47785"/>
          <a:lstStyle/>
          <a:p>
            <a:pPr eaLnBrk="1" hangingPunct="1"/>
            <a:endParaRPr lang="ja-JP" altLang="en-US" smtClean="0"/>
          </a:p>
        </p:txBody>
      </p:sp>
      <p:sp>
        <p:nvSpPr>
          <p:cNvPr id="2" name="スライド番号プレースホルダー 1"/>
          <p:cNvSpPr>
            <a:spLocks noGrp="1"/>
          </p:cNvSpPr>
          <p:nvPr>
            <p:ph type="sldNum" sz="quarter" idx="10"/>
          </p:nvPr>
        </p:nvSpPr>
        <p:spPr/>
        <p:txBody>
          <a:bodyPr/>
          <a:lstStyle/>
          <a:p>
            <a:pPr>
              <a:defRPr/>
            </a:pPr>
            <a:fld id="{F6A43444-CEC2-473F-9517-EAEF69B6E41F}" type="slidenum">
              <a:rPr lang="en-US" altLang="ja-JP" smtClean="0"/>
              <a:pPr>
                <a:defRPr/>
              </a:pPr>
              <a:t>1</a:t>
            </a:fld>
            <a:endParaRPr lang="en-US" altLang="ja-JP"/>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txBox="1">
            <a:spLocks noGrp="1" noChangeArrowheads="1"/>
          </p:cNvSpPr>
          <p:nvPr/>
        </p:nvSpPr>
        <p:spPr bwMode="auto">
          <a:xfrm>
            <a:off x="3856825" y="9438772"/>
            <a:ext cx="2948770" cy="4989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9094" tIns="49550" rIns="99094" bIns="49550" anchor="b"/>
          <a:lstStyle>
            <a:lvl1pPr defTabSz="984250" eaLnBrk="0" hangingPunct="0">
              <a:defRPr kumimoji="1" sz="1200" b="1">
                <a:solidFill>
                  <a:schemeClr val="tx1"/>
                </a:solidFill>
                <a:latin typeface="Arial" charset="0"/>
                <a:ea typeface="ＭＳ Ｐゴシック" pitchFamily="50" charset="-128"/>
              </a:defRPr>
            </a:lvl1pPr>
            <a:lvl2pPr marL="742950" indent="-285750" defTabSz="984250" eaLnBrk="0" hangingPunct="0">
              <a:defRPr kumimoji="1" sz="1200" b="1">
                <a:solidFill>
                  <a:schemeClr val="tx1"/>
                </a:solidFill>
                <a:latin typeface="Arial" charset="0"/>
                <a:ea typeface="ＭＳ Ｐゴシック" pitchFamily="50" charset="-128"/>
              </a:defRPr>
            </a:lvl2pPr>
            <a:lvl3pPr marL="1143000" indent="-228600" defTabSz="984250" eaLnBrk="0" hangingPunct="0">
              <a:defRPr kumimoji="1" sz="1200" b="1">
                <a:solidFill>
                  <a:schemeClr val="tx1"/>
                </a:solidFill>
                <a:latin typeface="Arial" charset="0"/>
                <a:ea typeface="ＭＳ Ｐゴシック" pitchFamily="50" charset="-128"/>
              </a:defRPr>
            </a:lvl3pPr>
            <a:lvl4pPr marL="1600200" indent="-228600" defTabSz="984250" eaLnBrk="0" hangingPunct="0">
              <a:defRPr kumimoji="1" sz="1200" b="1">
                <a:solidFill>
                  <a:schemeClr val="tx1"/>
                </a:solidFill>
                <a:latin typeface="Arial" charset="0"/>
                <a:ea typeface="ＭＳ Ｐゴシック" pitchFamily="50" charset="-128"/>
              </a:defRPr>
            </a:lvl4pPr>
            <a:lvl5pPr marL="2057400" indent="-228600" defTabSz="984250" eaLnBrk="0" hangingPunct="0">
              <a:defRPr kumimoji="1" sz="1200" b="1">
                <a:solidFill>
                  <a:schemeClr val="tx1"/>
                </a:solidFill>
                <a:latin typeface="Arial" charset="0"/>
                <a:ea typeface="ＭＳ Ｐゴシック" pitchFamily="50" charset="-128"/>
              </a:defRPr>
            </a:lvl5pPr>
            <a:lvl6pPr marL="2514600" indent="-228600" algn="ctr" defTabSz="984250"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defTabSz="984250"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defTabSz="984250"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defTabSz="984250"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r" eaLnBrk="1" hangingPunct="1"/>
            <a:fld id="{C5156562-EDC3-4300-83BF-A4ADC1694CEB}" type="slidenum">
              <a:rPr lang="en-US" altLang="ja-JP" sz="1300" b="0">
                <a:solidFill>
                  <a:srgbClr val="000000"/>
                </a:solidFill>
              </a:rPr>
              <a:pPr algn="r" eaLnBrk="1" hangingPunct="1"/>
              <a:t>27</a:t>
            </a:fld>
            <a:endParaRPr lang="en-US" altLang="ja-JP" sz="1300" b="0" dirty="0">
              <a:solidFill>
                <a:srgbClr val="000000"/>
              </a:solidFill>
            </a:endParaRPr>
          </a:p>
        </p:txBody>
      </p:sp>
      <p:sp>
        <p:nvSpPr>
          <p:cNvPr id="74755" name="Rectangle 2"/>
          <p:cNvSpPr>
            <a:spLocks noGrp="1" noRot="1" noChangeAspect="1" noChangeArrowheads="1" noTextEdit="1"/>
          </p:cNvSpPr>
          <p:nvPr>
            <p:ph type="sldImg"/>
          </p:nvPr>
        </p:nvSpPr>
        <p:spPr>
          <a:xfrm>
            <a:off x="928688" y="746125"/>
            <a:ext cx="4967287" cy="3724275"/>
          </a:xfrm>
          <a:ln/>
        </p:spPr>
      </p:sp>
      <p:sp>
        <p:nvSpPr>
          <p:cNvPr id="74756"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9094" tIns="49550" rIns="99094" bIns="49550"/>
          <a:lstStyle/>
          <a:p>
            <a:pPr eaLnBrk="1" hangingPunct="1"/>
            <a:endParaRPr lang="en-US" altLang="ja-JP" smtClean="0"/>
          </a:p>
        </p:txBody>
      </p:sp>
      <p:sp>
        <p:nvSpPr>
          <p:cNvPr id="2" name="スライド番号プレースホルダー 1"/>
          <p:cNvSpPr>
            <a:spLocks noGrp="1"/>
          </p:cNvSpPr>
          <p:nvPr>
            <p:ph type="sldNum" sz="quarter" idx="10"/>
          </p:nvPr>
        </p:nvSpPr>
        <p:spPr/>
        <p:txBody>
          <a:bodyPr/>
          <a:lstStyle/>
          <a:p>
            <a:pPr>
              <a:defRPr/>
            </a:pPr>
            <a:fld id="{F6A43444-CEC2-473F-9517-EAEF69B6E41F}" type="slidenum">
              <a:rPr lang="en-US" altLang="ja-JP" smtClean="0"/>
              <a:pPr>
                <a:defRPr/>
              </a:pPr>
              <a:t>27</a:t>
            </a:fld>
            <a:endParaRPr lang="en-US" altLang="ja-JP"/>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txBox="1">
            <a:spLocks noGrp="1" noChangeArrowheads="1"/>
          </p:cNvSpPr>
          <p:nvPr/>
        </p:nvSpPr>
        <p:spPr bwMode="auto">
          <a:xfrm>
            <a:off x="3856825" y="9438772"/>
            <a:ext cx="2948770" cy="4989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9094" tIns="49550" rIns="99094" bIns="49550" anchor="b"/>
          <a:lstStyle>
            <a:lvl1pPr defTabSz="984250" eaLnBrk="0" hangingPunct="0">
              <a:defRPr kumimoji="1" sz="1200" b="1">
                <a:solidFill>
                  <a:schemeClr val="tx1"/>
                </a:solidFill>
                <a:latin typeface="Arial" charset="0"/>
                <a:ea typeface="ＭＳ Ｐゴシック" pitchFamily="50" charset="-128"/>
              </a:defRPr>
            </a:lvl1pPr>
            <a:lvl2pPr marL="742950" indent="-285750" defTabSz="984250" eaLnBrk="0" hangingPunct="0">
              <a:defRPr kumimoji="1" sz="1200" b="1">
                <a:solidFill>
                  <a:schemeClr val="tx1"/>
                </a:solidFill>
                <a:latin typeface="Arial" charset="0"/>
                <a:ea typeface="ＭＳ Ｐゴシック" pitchFamily="50" charset="-128"/>
              </a:defRPr>
            </a:lvl2pPr>
            <a:lvl3pPr marL="1143000" indent="-228600" defTabSz="984250" eaLnBrk="0" hangingPunct="0">
              <a:defRPr kumimoji="1" sz="1200" b="1">
                <a:solidFill>
                  <a:schemeClr val="tx1"/>
                </a:solidFill>
                <a:latin typeface="Arial" charset="0"/>
                <a:ea typeface="ＭＳ Ｐゴシック" pitchFamily="50" charset="-128"/>
              </a:defRPr>
            </a:lvl3pPr>
            <a:lvl4pPr marL="1600200" indent="-228600" defTabSz="984250" eaLnBrk="0" hangingPunct="0">
              <a:defRPr kumimoji="1" sz="1200" b="1">
                <a:solidFill>
                  <a:schemeClr val="tx1"/>
                </a:solidFill>
                <a:latin typeface="Arial" charset="0"/>
                <a:ea typeface="ＭＳ Ｐゴシック" pitchFamily="50" charset="-128"/>
              </a:defRPr>
            </a:lvl4pPr>
            <a:lvl5pPr marL="2057400" indent="-228600" defTabSz="984250" eaLnBrk="0" hangingPunct="0">
              <a:defRPr kumimoji="1" sz="1200" b="1">
                <a:solidFill>
                  <a:schemeClr val="tx1"/>
                </a:solidFill>
                <a:latin typeface="Arial" charset="0"/>
                <a:ea typeface="ＭＳ Ｐゴシック" pitchFamily="50" charset="-128"/>
              </a:defRPr>
            </a:lvl5pPr>
            <a:lvl6pPr marL="2514600" indent="-228600" algn="ctr" defTabSz="984250"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defTabSz="984250"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defTabSz="984250"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defTabSz="984250"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r" eaLnBrk="1" hangingPunct="1"/>
            <a:fld id="{C5156562-EDC3-4300-83BF-A4ADC1694CEB}" type="slidenum">
              <a:rPr lang="en-US" altLang="ja-JP" sz="1300" b="0">
                <a:solidFill>
                  <a:srgbClr val="000000"/>
                </a:solidFill>
              </a:rPr>
              <a:pPr algn="r" eaLnBrk="1" hangingPunct="1"/>
              <a:t>28</a:t>
            </a:fld>
            <a:endParaRPr lang="en-US" altLang="ja-JP" sz="1300" b="0" dirty="0">
              <a:solidFill>
                <a:srgbClr val="000000"/>
              </a:solidFill>
            </a:endParaRPr>
          </a:p>
        </p:txBody>
      </p:sp>
      <p:sp>
        <p:nvSpPr>
          <p:cNvPr id="74755" name="Rectangle 2"/>
          <p:cNvSpPr>
            <a:spLocks noGrp="1" noRot="1" noChangeAspect="1" noChangeArrowheads="1" noTextEdit="1"/>
          </p:cNvSpPr>
          <p:nvPr>
            <p:ph type="sldImg"/>
          </p:nvPr>
        </p:nvSpPr>
        <p:spPr>
          <a:xfrm>
            <a:off x="928688" y="746125"/>
            <a:ext cx="4967287" cy="3724275"/>
          </a:xfrm>
          <a:ln/>
        </p:spPr>
      </p:sp>
      <p:sp>
        <p:nvSpPr>
          <p:cNvPr id="74756"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9094" tIns="49550" rIns="99094" bIns="49550"/>
          <a:lstStyle/>
          <a:p>
            <a:pPr eaLnBrk="1" hangingPunct="1"/>
            <a:endParaRPr lang="en-US" altLang="ja-JP" smtClean="0"/>
          </a:p>
        </p:txBody>
      </p:sp>
      <p:sp>
        <p:nvSpPr>
          <p:cNvPr id="2" name="スライド番号プレースホルダー 1"/>
          <p:cNvSpPr>
            <a:spLocks noGrp="1"/>
          </p:cNvSpPr>
          <p:nvPr>
            <p:ph type="sldNum" sz="quarter" idx="10"/>
          </p:nvPr>
        </p:nvSpPr>
        <p:spPr/>
        <p:txBody>
          <a:bodyPr/>
          <a:lstStyle/>
          <a:p>
            <a:pPr>
              <a:defRPr/>
            </a:pPr>
            <a:fld id="{F6A43444-CEC2-473F-9517-EAEF69B6E41F}" type="slidenum">
              <a:rPr lang="en-US" altLang="ja-JP" smtClean="0"/>
              <a:pPr>
                <a:defRPr/>
              </a:pPr>
              <a:t>28</a:t>
            </a:fld>
            <a:endParaRPr lang="en-US" altLang="ja-JP"/>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noRot="1" noChangeAspect="1" noChangeArrowheads="1" noTextEdit="1"/>
          </p:cNvSpPr>
          <p:nvPr>
            <p:ph type="sldImg"/>
          </p:nvPr>
        </p:nvSpPr>
        <p:spPr>
          <a:xfrm>
            <a:off x="923925" y="746125"/>
            <a:ext cx="4964113" cy="3722688"/>
          </a:xfrm>
          <a:ln/>
        </p:spPr>
      </p:sp>
      <p:sp>
        <p:nvSpPr>
          <p:cNvPr id="9625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5528" tIns="47765" rIns="95528" bIns="47765"/>
          <a:lstStyle/>
          <a:p>
            <a:pPr eaLnBrk="1" hangingPunct="1"/>
            <a:endParaRPr lang="en-US" altLang="ja-JP" smtClean="0"/>
          </a:p>
        </p:txBody>
      </p:sp>
      <p:sp>
        <p:nvSpPr>
          <p:cNvPr id="2" name="スライド番号プレースホルダー 1"/>
          <p:cNvSpPr>
            <a:spLocks noGrp="1"/>
          </p:cNvSpPr>
          <p:nvPr>
            <p:ph type="sldNum" sz="quarter" idx="10"/>
          </p:nvPr>
        </p:nvSpPr>
        <p:spPr/>
        <p:txBody>
          <a:bodyPr/>
          <a:lstStyle/>
          <a:p>
            <a:pPr>
              <a:defRPr/>
            </a:pPr>
            <a:fld id="{F6A43444-CEC2-473F-9517-EAEF69B6E41F}" type="slidenum">
              <a:rPr lang="en-US" altLang="ja-JP" smtClean="0"/>
              <a:pPr>
                <a:defRPr/>
              </a:pPr>
              <a:t>29</a:t>
            </a:fld>
            <a:endParaRPr lang="en-US" altLang="ja-JP"/>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Rot="1" noChangeAspect="1" noChangeArrowheads="1" noTextEdit="1"/>
          </p:cNvSpPr>
          <p:nvPr>
            <p:ph type="sldImg"/>
          </p:nvPr>
        </p:nvSpPr>
        <p:spPr>
          <a:xfrm>
            <a:off x="923925" y="746125"/>
            <a:ext cx="4964113" cy="3722688"/>
          </a:xfrm>
          <a:ln/>
        </p:spPr>
      </p:sp>
      <p:sp>
        <p:nvSpPr>
          <p:cNvPr id="9728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5559" tIns="47781" rIns="95559" bIns="47781"/>
          <a:lstStyle/>
          <a:p>
            <a:pPr eaLnBrk="1" hangingPunct="1"/>
            <a:r>
              <a:rPr lang="ja-JP" altLang="en-US" smtClean="0"/>
              <a:t>修正あり</a:t>
            </a:r>
          </a:p>
          <a:p>
            <a:pPr eaLnBrk="1" hangingPunct="1"/>
            <a:endParaRPr lang="ja-JP" altLang="en-US" smtClean="0"/>
          </a:p>
        </p:txBody>
      </p:sp>
      <p:sp>
        <p:nvSpPr>
          <p:cNvPr id="2" name="スライド番号プレースホルダー 1"/>
          <p:cNvSpPr>
            <a:spLocks noGrp="1"/>
          </p:cNvSpPr>
          <p:nvPr>
            <p:ph type="sldNum" sz="quarter" idx="10"/>
          </p:nvPr>
        </p:nvSpPr>
        <p:spPr/>
        <p:txBody>
          <a:bodyPr/>
          <a:lstStyle/>
          <a:p>
            <a:pPr>
              <a:defRPr/>
            </a:pPr>
            <a:fld id="{F6A43444-CEC2-473F-9517-EAEF69B6E41F}" type="slidenum">
              <a:rPr lang="en-US" altLang="ja-JP" smtClean="0"/>
              <a:pPr>
                <a:defRPr/>
              </a:pPr>
              <a:t>30</a:t>
            </a:fld>
            <a:endParaRPr lang="en-US" altLang="ja-JP"/>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noRot="1" noChangeAspect="1" noChangeArrowheads="1" noTextEdit="1"/>
          </p:cNvSpPr>
          <p:nvPr>
            <p:ph type="sldImg"/>
          </p:nvPr>
        </p:nvSpPr>
        <p:spPr>
          <a:xfrm>
            <a:off x="923925" y="746125"/>
            <a:ext cx="4964113" cy="3722688"/>
          </a:xfrm>
          <a:ln/>
        </p:spPr>
      </p:sp>
      <p:sp>
        <p:nvSpPr>
          <p:cNvPr id="9830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5559" tIns="47781" rIns="95559" bIns="47781"/>
          <a:lstStyle/>
          <a:p>
            <a:pPr eaLnBrk="1" hangingPunct="1"/>
            <a:r>
              <a:rPr lang="ja-JP" altLang="en-US" smtClean="0"/>
              <a:t>修正あり</a:t>
            </a:r>
          </a:p>
          <a:p>
            <a:pPr eaLnBrk="1" hangingPunct="1"/>
            <a:endParaRPr lang="ja-JP" altLang="en-US" smtClean="0"/>
          </a:p>
        </p:txBody>
      </p:sp>
      <p:sp>
        <p:nvSpPr>
          <p:cNvPr id="2" name="スライド番号プレースホルダー 1"/>
          <p:cNvSpPr>
            <a:spLocks noGrp="1"/>
          </p:cNvSpPr>
          <p:nvPr>
            <p:ph type="sldNum" sz="quarter" idx="10"/>
          </p:nvPr>
        </p:nvSpPr>
        <p:spPr/>
        <p:txBody>
          <a:bodyPr/>
          <a:lstStyle/>
          <a:p>
            <a:pPr>
              <a:defRPr/>
            </a:pPr>
            <a:fld id="{F6A43444-CEC2-473F-9517-EAEF69B6E41F}" type="slidenum">
              <a:rPr lang="en-US" altLang="ja-JP" smtClean="0"/>
              <a:pPr>
                <a:defRPr/>
              </a:pPr>
              <a:t>31</a:t>
            </a:fld>
            <a:endParaRPr lang="en-US" altLang="ja-JP"/>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txBox="1">
            <a:spLocks noGrp="1" noChangeArrowheads="1"/>
          </p:cNvSpPr>
          <p:nvPr/>
        </p:nvSpPr>
        <p:spPr bwMode="auto">
          <a:xfrm>
            <a:off x="3856825" y="9435575"/>
            <a:ext cx="2948770" cy="5021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9149" tIns="49577" rIns="99149" bIns="49577" anchor="b"/>
          <a:lstStyle>
            <a:lvl1pPr defTabSz="981075" eaLnBrk="0" hangingPunct="0">
              <a:defRPr kumimoji="1" sz="1200" b="1">
                <a:solidFill>
                  <a:schemeClr val="tx1"/>
                </a:solidFill>
                <a:latin typeface="Arial" charset="0"/>
                <a:ea typeface="ＭＳ Ｐゴシック" pitchFamily="50" charset="-128"/>
              </a:defRPr>
            </a:lvl1pPr>
            <a:lvl2pPr marL="742950" indent="-285750" defTabSz="981075" eaLnBrk="0" hangingPunct="0">
              <a:defRPr kumimoji="1" sz="1200" b="1">
                <a:solidFill>
                  <a:schemeClr val="tx1"/>
                </a:solidFill>
                <a:latin typeface="Arial" charset="0"/>
                <a:ea typeface="ＭＳ Ｐゴシック" pitchFamily="50" charset="-128"/>
              </a:defRPr>
            </a:lvl2pPr>
            <a:lvl3pPr marL="1143000" indent="-228600" defTabSz="981075" eaLnBrk="0" hangingPunct="0">
              <a:defRPr kumimoji="1" sz="1200" b="1">
                <a:solidFill>
                  <a:schemeClr val="tx1"/>
                </a:solidFill>
                <a:latin typeface="Arial" charset="0"/>
                <a:ea typeface="ＭＳ Ｐゴシック" pitchFamily="50" charset="-128"/>
              </a:defRPr>
            </a:lvl3pPr>
            <a:lvl4pPr marL="1600200" indent="-228600" defTabSz="981075" eaLnBrk="0" hangingPunct="0">
              <a:defRPr kumimoji="1" sz="1200" b="1">
                <a:solidFill>
                  <a:schemeClr val="tx1"/>
                </a:solidFill>
                <a:latin typeface="Arial" charset="0"/>
                <a:ea typeface="ＭＳ Ｐゴシック" pitchFamily="50" charset="-128"/>
              </a:defRPr>
            </a:lvl4pPr>
            <a:lvl5pPr marL="2057400" indent="-228600" defTabSz="981075" eaLnBrk="0" hangingPunct="0">
              <a:defRPr kumimoji="1" sz="1200" b="1">
                <a:solidFill>
                  <a:schemeClr val="tx1"/>
                </a:solidFill>
                <a:latin typeface="Arial" charset="0"/>
                <a:ea typeface="ＭＳ Ｐゴシック" pitchFamily="50" charset="-128"/>
              </a:defRPr>
            </a:lvl5pPr>
            <a:lvl6pPr marL="2514600" indent="-228600" algn="ctr" defTabSz="981075"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defTabSz="981075"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defTabSz="981075"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defTabSz="981075"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r" eaLnBrk="1" hangingPunct="1"/>
            <a:fld id="{7CD5F8BB-3F79-427A-BA3D-72AEDE59F1AB}" type="slidenum">
              <a:rPr lang="en-US" altLang="ja-JP" sz="1400" b="0">
                <a:solidFill>
                  <a:srgbClr val="000000"/>
                </a:solidFill>
              </a:rPr>
              <a:pPr algn="r" eaLnBrk="1" hangingPunct="1"/>
              <a:t>32</a:t>
            </a:fld>
            <a:endParaRPr lang="en-US" altLang="ja-JP" sz="1400" b="0" dirty="0">
              <a:solidFill>
                <a:srgbClr val="000000"/>
              </a:solidFill>
            </a:endParaRPr>
          </a:p>
        </p:txBody>
      </p:sp>
      <p:sp>
        <p:nvSpPr>
          <p:cNvPr id="100355" name="Rectangle 2"/>
          <p:cNvSpPr>
            <a:spLocks noGrp="1" noRot="1" noChangeAspect="1" noChangeArrowheads="1" noTextEdit="1"/>
          </p:cNvSpPr>
          <p:nvPr>
            <p:ph type="sldImg"/>
          </p:nvPr>
        </p:nvSpPr>
        <p:spPr>
          <a:xfrm>
            <a:off x="927100" y="746125"/>
            <a:ext cx="4965700" cy="3724275"/>
          </a:xfrm>
          <a:ln/>
        </p:spPr>
      </p:sp>
      <p:sp>
        <p:nvSpPr>
          <p:cNvPr id="100356"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9149" tIns="49577" rIns="99149" bIns="49577"/>
          <a:lstStyle/>
          <a:p>
            <a:pPr eaLnBrk="1" hangingPunct="1"/>
            <a:endParaRPr lang="ja-JP" altLang="ja-JP" sz="900" dirty="0" smtClean="0">
              <a:ea typeface="ＭＳ ゴシック" pitchFamily="49" charset="-128"/>
            </a:endParaRPr>
          </a:p>
        </p:txBody>
      </p:sp>
      <p:sp>
        <p:nvSpPr>
          <p:cNvPr id="2" name="スライド番号プレースホルダー 1"/>
          <p:cNvSpPr>
            <a:spLocks noGrp="1"/>
          </p:cNvSpPr>
          <p:nvPr>
            <p:ph type="sldNum" sz="quarter" idx="10"/>
          </p:nvPr>
        </p:nvSpPr>
        <p:spPr/>
        <p:txBody>
          <a:bodyPr/>
          <a:lstStyle/>
          <a:p>
            <a:pPr>
              <a:defRPr/>
            </a:pPr>
            <a:fld id="{F6A43444-CEC2-473F-9517-EAEF69B6E41F}" type="slidenum">
              <a:rPr lang="en-US" altLang="ja-JP" smtClean="0"/>
              <a:pPr>
                <a:defRPr/>
              </a:pPr>
              <a:t>32</a:t>
            </a:fld>
            <a:endParaRPr lang="en-US" altLang="ja-JP"/>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txBox="1">
            <a:spLocks noGrp="1" noChangeArrowheads="1"/>
          </p:cNvSpPr>
          <p:nvPr/>
        </p:nvSpPr>
        <p:spPr bwMode="auto">
          <a:xfrm>
            <a:off x="3856825" y="9438772"/>
            <a:ext cx="2948770" cy="4989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9094" tIns="49550" rIns="99094" bIns="49550" anchor="b"/>
          <a:lstStyle>
            <a:lvl1pPr defTabSz="984250" eaLnBrk="0" hangingPunct="0">
              <a:defRPr kumimoji="1" sz="1200" b="1">
                <a:solidFill>
                  <a:schemeClr val="tx1"/>
                </a:solidFill>
                <a:latin typeface="Arial" charset="0"/>
                <a:ea typeface="ＭＳ Ｐゴシック" pitchFamily="50" charset="-128"/>
              </a:defRPr>
            </a:lvl1pPr>
            <a:lvl2pPr marL="742950" indent="-285750" defTabSz="984250" eaLnBrk="0" hangingPunct="0">
              <a:defRPr kumimoji="1" sz="1200" b="1">
                <a:solidFill>
                  <a:schemeClr val="tx1"/>
                </a:solidFill>
                <a:latin typeface="Arial" charset="0"/>
                <a:ea typeface="ＭＳ Ｐゴシック" pitchFamily="50" charset="-128"/>
              </a:defRPr>
            </a:lvl2pPr>
            <a:lvl3pPr marL="1143000" indent="-228600" defTabSz="984250" eaLnBrk="0" hangingPunct="0">
              <a:defRPr kumimoji="1" sz="1200" b="1">
                <a:solidFill>
                  <a:schemeClr val="tx1"/>
                </a:solidFill>
                <a:latin typeface="Arial" charset="0"/>
                <a:ea typeface="ＭＳ Ｐゴシック" pitchFamily="50" charset="-128"/>
              </a:defRPr>
            </a:lvl3pPr>
            <a:lvl4pPr marL="1600200" indent="-228600" defTabSz="984250" eaLnBrk="0" hangingPunct="0">
              <a:defRPr kumimoji="1" sz="1200" b="1">
                <a:solidFill>
                  <a:schemeClr val="tx1"/>
                </a:solidFill>
                <a:latin typeface="Arial" charset="0"/>
                <a:ea typeface="ＭＳ Ｐゴシック" pitchFamily="50" charset="-128"/>
              </a:defRPr>
            </a:lvl4pPr>
            <a:lvl5pPr marL="2057400" indent="-228600" defTabSz="984250" eaLnBrk="0" hangingPunct="0">
              <a:defRPr kumimoji="1" sz="1200" b="1">
                <a:solidFill>
                  <a:schemeClr val="tx1"/>
                </a:solidFill>
                <a:latin typeface="Arial" charset="0"/>
                <a:ea typeface="ＭＳ Ｐゴシック" pitchFamily="50" charset="-128"/>
              </a:defRPr>
            </a:lvl5pPr>
            <a:lvl6pPr marL="2514600" indent="-228600" algn="ctr" defTabSz="984250"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defTabSz="984250"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defTabSz="984250"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defTabSz="984250"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r" eaLnBrk="1" hangingPunct="1"/>
            <a:fld id="{C5156562-EDC3-4300-83BF-A4ADC1694CEB}" type="slidenum">
              <a:rPr lang="en-US" altLang="ja-JP" sz="1300" b="0">
                <a:solidFill>
                  <a:srgbClr val="000000"/>
                </a:solidFill>
              </a:rPr>
              <a:pPr algn="r" eaLnBrk="1" hangingPunct="1"/>
              <a:t>34</a:t>
            </a:fld>
            <a:endParaRPr lang="en-US" altLang="ja-JP" sz="1300" b="0" dirty="0">
              <a:solidFill>
                <a:srgbClr val="000000"/>
              </a:solidFill>
            </a:endParaRPr>
          </a:p>
        </p:txBody>
      </p:sp>
      <p:sp>
        <p:nvSpPr>
          <p:cNvPr id="74755" name="Rectangle 2"/>
          <p:cNvSpPr>
            <a:spLocks noGrp="1" noRot="1" noChangeAspect="1" noChangeArrowheads="1" noTextEdit="1"/>
          </p:cNvSpPr>
          <p:nvPr>
            <p:ph type="sldImg"/>
          </p:nvPr>
        </p:nvSpPr>
        <p:spPr>
          <a:xfrm>
            <a:off x="928688" y="746125"/>
            <a:ext cx="4967287" cy="3724275"/>
          </a:xfrm>
          <a:ln/>
        </p:spPr>
      </p:sp>
      <p:sp>
        <p:nvSpPr>
          <p:cNvPr id="74756"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9094" tIns="49550" rIns="99094" bIns="49550"/>
          <a:lstStyle/>
          <a:p>
            <a:pPr eaLnBrk="1" hangingPunct="1"/>
            <a:endParaRPr lang="en-US" altLang="ja-JP" smtClean="0"/>
          </a:p>
        </p:txBody>
      </p:sp>
      <p:sp>
        <p:nvSpPr>
          <p:cNvPr id="2" name="スライド番号プレースホルダー 1"/>
          <p:cNvSpPr>
            <a:spLocks noGrp="1"/>
          </p:cNvSpPr>
          <p:nvPr>
            <p:ph type="sldNum" sz="quarter" idx="10"/>
          </p:nvPr>
        </p:nvSpPr>
        <p:spPr/>
        <p:txBody>
          <a:bodyPr/>
          <a:lstStyle/>
          <a:p>
            <a:pPr>
              <a:defRPr/>
            </a:pPr>
            <a:fld id="{F6A43444-CEC2-473F-9517-EAEF69B6E41F}" type="slidenum">
              <a:rPr lang="en-US" altLang="ja-JP" smtClean="0"/>
              <a:pPr>
                <a:defRPr/>
              </a:pPr>
              <a:t>34</a:t>
            </a:fld>
            <a:endParaRPr lang="en-US" altLang="ja-JP"/>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Rot="1" noChangeAspect="1" noChangeArrowheads="1" noTextEdit="1"/>
          </p:cNvSpPr>
          <p:nvPr>
            <p:ph type="sldImg"/>
          </p:nvPr>
        </p:nvSpPr>
        <p:spPr>
          <a:ln/>
        </p:spPr>
      </p:sp>
      <p:sp>
        <p:nvSpPr>
          <p:cNvPr id="6451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5604" tIns="47803" rIns="95604" bIns="47803"/>
          <a:lstStyle/>
          <a:p>
            <a:pPr eaLnBrk="1" hangingPunct="1"/>
            <a:r>
              <a:rPr lang="ja-JP" altLang="ja-JP" smtClean="0"/>
              <a:t>検査の準備は原則受注者が行い、工事完成図と工事管理台帳は比較検査等のため、紙でも準備します。</a:t>
            </a:r>
          </a:p>
        </p:txBody>
      </p:sp>
      <p:sp>
        <p:nvSpPr>
          <p:cNvPr id="2" name="スライド番号プレースホルダー 1"/>
          <p:cNvSpPr>
            <a:spLocks noGrp="1"/>
          </p:cNvSpPr>
          <p:nvPr>
            <p:ph type="sldNum" sz="quarter" idx="10"/>
          </p:nvPr>
        </p:nvSpPr>
        <p:spPr/>
        <p:txBody>
          <a:bodyPr/>
          <a:lstStyle/>
          <a:p>
            <a:pPr>
              <a:defRPr/>
            </a:pPr>
            <a:fld id="{F6A43444-CEC2-473F-9517-EAEF69B6E41F}" type="slidenum">
              <a:rPr lang="en-US" altLang="ja-JP" smtClean="0"/>
              <a:pPr>
                <a:defRPr/>
              </a:pPr>
              <a:t>35</a:t>
            </a:fld>
            <a:endParaRPr lang="en-US" altLang="ja-JP"/>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Rot="1" noChangeAspect="1" noChangeArrowheads="1" noTextEdit="1"/>
          </p:cNvSpPr>
          <p:nvPr>
            <p:ph type="sldImg"/>
          </p:nvPr>
        </p:nvSpPr>
        <p:spPr>
          <a:ln/>
        </p:spPr>
      </p:sp>
      <p:sp>
        <p:nvSpPr>
          <p:cNvPr id="6553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5587" tIns="47795" rIns="95587" bIns="47795"/>
          <a:lstStyle/>
          <a:p>
            <a:r>
              <a:rPr lang="ja-JP" altLang="en-US" smtClean="0"/>
              <a:t>この図は、11月1日契約工事から適用しているガイドラインについて示しています。</a:t>
            </a:r>
          </a:p>
          <a:p>
            <a:r>
              <a:rPr lang="ja-JP" altLang="en-US" smtClean="0"/>
              <a:t>今までは全ての書類が電子成果品として納品していましたが、土木工事における業務効率化推進の検討から書類の簡素化を図ることになり、長期保存する書類</a:t>
            </a:r>
            <a:r>
              <a:rPr lang="en-US" altLang="ja-JP" smtClean="0"/>
              <a:t>(</a:t>
            </a:r>
            <a:r>
              <a:rPr lang="ja-JP" altLang="en-US" smtClean="0"/>
              <a:t>工事完成図書</a:t>
            </a:r>
            <a:r>
              <a:rPr lang="en-US" altLang="ja-JP" smtClean="0"/>
              <a:t>)</a:t>
            </a:r>
            <a:r>
              <a:rPr lang="ja-JP" altLang="en-US" smtClean="0"/>
              <a:t>と短期保存する書類（工事書類）とに区分した。電子成果品としては工事完成図書に絞り、他は工事書類として提出する事となりました。</a:t>
            </a:r>
          </a:p>
          <a:p>
            <a:r>
              <a:rPr lang="ja-JP" altLang="en-US" smtClean="0"/>
              <a:t>・工事完成図書は維持管理、後工事、復旧工事対応に必要な物とします。 </a:t>
            </a:r>
          </a:p>
          <a:p>
            <a:r>
              <a:rPr lang="ja-JP" altLang="en-US" smtClean="0"/>
              <a:t>・工事書類は施工中に監督行為として必要なもの、瑕疵対応に必要な物とします。</a:t>
            </a:r>
          </a:p>
          <a:p>
            <a:r>
              <a:rPr lang="ja-JP" altLang="en-US" smtClean="0"/>
              <a:t>また各々のフォルダと要領・基準類との関係を示す。</a:t>
            </a:r>
          </a:p>
        </p:txBody>
      </p:sp>
      <p:sp>
        <p:nvSpPr>
          <p:cNvPr id="2" name="スライド番号プレースホルダー 1"/>
          <p:cNvSpPr>
            <a:spLocks noGrp="1"/>
          </p:cNvSpPr>
          <p:nvPr>
            <p:ph type="sldNum" sz="quarter" idx="10"/>
          </p:nvPr>
        </p:nvSpPr>
        <p:spPr/>
        <p:txBody>
          <a:bodyPr/>
          <a:lstStyle/>
          <a:p>
            <a:pPr>
              <a:defRPr/>
            </a:pPr>
            <a:fld id="{F6A43444-CEC2-473F-9517-EAEF69B6E41F}" type="slidenum">
              <a:rPr lang="en-US" altLang="ja-JP" smtClean="0"/>
              <a:pPr>
                <a:defRPr/>
              </a:pPr>
              <a:t>36</a:t>
            </a:fld>
            <a:endParaRPr lang="en-US" altLang="ja-JP"/>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txBox="1">
            <a:spLocks noGrp="1" noChangeArrowheads="1"/>
          </p:cNvSpPr>
          <p:nvPr/>
        </p:nvSpPr>
        <p:spPr bwMode="auto">
          <a:xfrm>
            <a:off x="3856825" y="9438772"/>
            <a:ext cx="2948770" cy="4989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9094" tIns="49550" rIns="99094" bIns="49550" anchor="b"/>
          <a:lstStyle>
            <a:lvl1pPr defTabSz="984250" eaLnBrk="0" hangingPunct="0">
              <a:defRPr kumimoji="1" sz="1200" b="1">
                <a:solidFill>
                  <a:schemeClr val="tx1"/>
                </a:solidFill>
                <a:latin typeface="Arial" charset="0"/>
                <a:ea typeface="ＭＳ Ｐゴシック" pitchFamily="50" charset="-128"/>
              </a:defRPr>
            </a:lvl1pPr>
            <a:lvl2pPr marL="742950" indent="-285750" defTabSz="984250" eaLnBrk="0" hangingPunct="0">
              <a:defRPr kumimoji="1" sz="1200" b="1">
                <a:solidFill>
                  <a:schemeClr val="tx1"/>
                </a:solidFill>
                <a:latin typeface="Arial" charset="0"/>
                <a:ea typeface="ＭＳ Ｐゴシック" pitchFamily="50" charset="-128"/>
              </a:defRPr>
            </a:lvl2pPr>
            <a:lvl3pPr marL="1143000" indent="-228600" defTabSz="984250" eaLnBrk="0" hangingPunct="0">
              <a:defRPr kumimoji="1" sz="1200" b="1">
                <a:solidFill>
                  <a:schemeClr val="tx1"/>
                </a:solidFill>
                <a:latin typeface="Arial" charset="0"/>
                <a:ea typeface="ＭＳ Ｐゴシック" pitchFamily="50" charset="-128"/>
              </a:defRPr>
            </a:lvl3pPr>
            <a:lvl4pPr marL="1600200" indent="-228600" defTabSz="984250" eaLnBrk="0" hangingPunct="0">
              <a:defRPr kumimoji="1" sz="1200" b="1">
                <a:solidFill>
                  <a:schemeClr val="tx1"/>
                </a:solidFill>
                <a:latin typeface="Arial" charset="0"/>
                <a:ea typeface="ＭＳ Ｐゴシック" pitchFamily="50" charset="-128"/>
              </a:defRPr>
            </a:lvl4pPr>
            <a:lvl5pPr marL="2057400" indent="-228600" defTabSz="984250" eaLnBrk="0" hangingPunct="0">
              <a:defRPr kumimoji="1" sz="1200" b="1">
                <a:solidFill>
                  <a:schemeClr val="tx1"/>
                </a:solidFill>
                <a:latin typeface="Arial" charset="0"/>
                <a:ea typeface="ＭＳ Ｐゴシック" pitchFamily="50" charset="-128"/>
              </a:defRPr>
            </a:lvl5pPr>
            <a:lvl6pPr marL="2514600" indent="-228600" algn="ctr" defTabSz="984250"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defTabSz="984250"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defTabSz="984250"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defTabSz="984250"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r" eaLnBrk="1" hangingPunct="1"/>
            <a:fld id="{C5156562-EDC3-4300-83BF-A4ADC1694CEB}" type="slidenum">
              <a:rPr lang="en-US" altLang="ja-JP" sz="1300" b="0">
                <a:solidFill>
                  <a:srgbClr val="000000"/>
                </a:solidFill>
              </a:rPr>
              <a:pPr algn="r" eaLnBrk="1" hangingPunct="1"/>
              <a:t>38</a:t>
            </a:fld>
            <a:endParaRPr lang="en-US" altLang="ja-JP" sz="1300" b="0" dirty="0">
              <a:solidFill>
                <a:srgbClr val="000000"/>
              </a:solidFill>
            </a:endParaRPr>
          </a:p>
        </p:txBody>
      </p:sp>
      <p:sp>
        <p:nvSpPr>
          <p:cNvPr id="74755" name="Rectangle 2"/>
          <p:cNvSpPr>
            <a:spLocks noGrp="1" noRot="1" noChangeAspect="1" noChangeArrowheads="1" noTextEdit="1"/>
          </p:cNvSpPr>
          <p:nvPr>
            <p:ph type="sldImg"/>
          </p:nvPr>
        </p:nvSpPr>
        <p:spPr>
          <a:xfrm>
            <a:off x="928688" y="746125"/>
            <a:ext cx="4967287" cy="3724275"/>
          </a:xfrm>
          <a:ln/>
        </p:spPr>
      </p:sp>
      <p:sp>
        <p:nvSpPr>
          <p:cNvPr id="74756"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9094" tIns="49550" rIns="99094" bIns="49550"/>
          <a:lstStyle/>
          <a:p>
            <a:pPr eaLnBrk="1" hangingPunct="1"/>
            <a:endParaRPr lang="en-US" altLang="ja-JP" smtClean="0"/>
          </a:p>
        </p:txBody>
      </p:sp>
      <p:sp>
        <p:nvSpPr>
          <p:cNvPr id="2" name="スライド番号プレースホルダー 1"/>
          <p:cNvSpPr>
            <a:spLocks noGrp="1"/>
          </p:cNvSpPr>
          <p:nvPr>
            <p:ph type="sldNum" sz="quarter" idx="10"/>
          </p:nvPr>
        </p:nvSpPr>
        <p:spPr/>
        <p:txBody>
          <a:bodyPr/>
          <a:lstStyle/>
          <a:p>
            <a:pPr>
              <a:defRPr/>
            </a:pPr>
            <a:fld id="{F6A43444-CEC2-473F-9517-EAEF69B6E41F}" type="slidenum">
              <a:rPr lang="en-US" altLang="ja-JP" smtClean="0"/>
              <a:pPr>
                <a:defRPr/>
              </a:pPr>
              <a:t>38</a:t>
            </a:fld>
            <a:endParaRPr lang="en-US" altLang="ja-JP"/>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txBox="1">
            <a:spLocks noGrp="1" noChangeArrowheads="1"/>
          </p:cNvSpPr>
          <p:nvPr/>
        </p:nvSpPr>
        <p:spPr bwMode="auto">
          <a:xfrm>
            <a:off x="3856825" y="9438772"/>
            <a:ext cx="2948770" cy="4989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9094" tIns="49550" rIns="99094" bIns="49550" anchor="b"/>
          <a:lstStyle>
            <a:lvl1pPr defTabSz="984250" eaLnBrk="0" hangingPunct="0">
              <a:defRPr kumimoji="1" sz="1200" b="1">
                <a:solidFill>
                  <a:schemeClr val="tx1"/>
                </a:solidFill>
                <a:latin typeface="Arial" charset="0"/>
                <a:ea typeface="ＭＳ Ｐゴシック" pitchFamily="50" charset="-128"/>
              </a:defRPr>
            </a:lvl1pPr>
            <a:lvl2pPr marL="742950" indent="-285750" defTabSz="984250" eaLnBrk="0" hangingPunct="0">
              <a:defRPr kumimoji="1" sz="1200" b="1">
                <a:solidFill>
                  <a:schemeClr val="tx1"/>
                </a:solidFill>
                <a:latin typeface="Arial" charset="0"/>
                <a:ea typeface="ＭＳ Ｐゴシック" pitchFamily="50" charset="-128"/>
              </a:defRPr>
            </a:lvl2pPr>
            <a:lvl3pPr marL="1143000" indent="-228600" defTabSz="984250" eaLnBrk="0" hangingPunct="0">
              <a:defRPr kumimoji="1" sz="1200" b="1">
                <a:solidFill>
                  <a:schemeClr val="tx1"/>
                </a:solidFill>
                <a:latin typeface="Arial" charset="0"/>
                <a:ea typeface="ＭＳ Ｐゴシック" pitchFamily="50" charset="-128"/>
              </a:defRPr>
            </a:lvl3pPr>
            <a:lvl4pPr marL="1600200" indent="-228600" defTabSz="984250" eaLnBrk="0" hangingPunct="0">
              <a:defRPr kumimoji="1" sz="1200" b="1">
                <a:solidFill>
                  <a:schemeClr val="tx1"/>
                </a:solidFill>
                <a:latin typeface="Arial" charset="0"/>
                <a:ea typeface="ＭＳ Ｐゴシック" pitchFamily="50" charset="-128"/>
              </a:defRPr>
            </a:lvl4pPr>
            <a:lvl5pPr marL="2057400" indent="-228600" defTabSz="984250" eaLnBrk="0" hangingPunct="0">
              <a:defRPr kumimoji="1" sz="1200" b="1">
                <a:solidFill>
                  <a:schemeClr val="tx1"/>
                </a:solidFill>
                <a:latin typeface="Arial" charset="0"/>
                <a:ea typeface="ＭＳ Ｐゴシック" pitchFamily="50" charset="-128"/>
              </a:defRPr>
            </a:lvl5pPr>
            <a:lvl6pPr marL="2514600" indent="-228600" algn="ctr" defTabSz="984250"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defTabSz="984250"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defTabSz="984250"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defTabSz="984250"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r" eaLnBrk="1" hangingPunct="1"/>
            <a:fld id="{C5156562-EDC3-4300-83BF-A4ADC1694CEB}" type="slidenum">
              <a:rPr lang="en-US" altLang="ja-JP" sz="1300" b="0">
                <a:solidFill>
                  <a:srgbClr val="000000"/>
                </a:solidFill>
              </a:rPr>
              <a:pPr algn="r" eaLnBrk="1" hangingPunct="1"/>
              <a:t>2</a:t>
            </a:fld>
            <a:endParaRPr lang="en-US" altLang="ja-JP" sz="1300" b="0" dirty="0">
              <a:solidFill>
                <a:srgbClr val="000000"/>
              </a:solidFill>
            </a:endParaRPr>
          </a:p>
        </p:txBody>
      </p:sp>
      <p:sp>
        <p:nvSpPr>
          <p:cNvPr id="74755" name="Rectangle 2"/>
          <p:cNvSpPr>
            <a:spLocks noGrp="1" noRot="1" noChangeAspect="1" noChangeArrowheads="1" noTextEdit="1"/>
          </p:cNvSpPr>
          <p:nvPr>
            <p:ph type="sldImg"/>
          </p:nvPr>
        </p:nvSpPr>
        <p:spPr>
          <a:xfrm>
            <a:off x="928688" y="746125"/>
            <a:ext cx="4967287" cy="3724275"/>
          </a:xfrm>
          <a:ln/>
        </p:spPr>
      </p:sp>
      <p:sp>
        <p:nvSpPr>
          <p:cNvPr id="74756"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9094" tIns="49550" rIns="99094" bIns="49550"/>
          <a:lstStyle/>
          <a:p>
            <a:pPr eaLnBrk="1" hangingPunct="1"/>
            <a:endParaRPr lang="en-US" altLang="ja-JP" smtClean="0"/>
          </a:p>
        </p:txBody>
      </p:sp>
      <p:sp>
        <p:nvSpPr>
          <p:cNvPr id="2" name="スライド番号プレースホルダー 1"/>
          <p:cNvSpPr>
            <a:spLocks noGrp="1"/>
          </p:cNvSpPr>
          <p:nvPr>
            <p:ph type="sldNum" sz="quarter" idx="10"/>
          </p:nvPr>
        </p:nvSpPr>
        <p:spPr/>
        <p:txBody>
          <a:bodyPr/>
          <a:lstStyle/>
          <a:p>
            <a:pPr>
              <a:defRPr/>
            </a:pPr>
            <a:fld id="{F6A43444-CEC2-473F-9517-EAEF69B6E41F}" type="slidenum">
              <a:rPr lang="en-US" altLang="ja-JP" smtClean="0"/>
              <a:pPr>
                <a:defRPr/>
              </a:pPr>
              <a:t>2</a:t>
            </a:fld>
            <a:endParaRPr lang="en-US" altLang="ja-JP"/>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txBox="1">
            <a:spLocks noGrp="1" noChangeArrowheads="1"/>
          </p:cNvSpPr>
          <p:nvPr/>
        </p:nvSpPr>
        <p:spPr bwMode="auto">
          <a:xfrm>
            <a:off x="3856825" y="9438772"/>
            <a:ext cx="2948770" cy="4989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9094" tIns="49550" rIns="99094" bIns="49550" anchor="b"/>
          <a:lstStyle>
            <a:lvl1pPr defTabSz="984250" eaLnBrk="0" hangingPunct="0">
              <a:defRPr kumimoji="1" sz="1200" b="1">
                <a:solidFill>
                  <a:schemeClr val="tx1"/>
                </a:solidFill>
                <a:latin typeface="Arial" charset="0"/>
                <a:ea typeface="ＭＳ Ｐゴシック" pitchFamily="50" charset="-128"/>
              </a:defRPr>
            </a:lvl1pPr>
            <a:lvl2pPr marL="742950" indent="-285750" defTabSz="984250" eaLnBrk="0" hangingPunct="0">
              <a:defRPr kumimoji="1" sz="1200" b="1">
                <a:solidFill>
                  <a:schemeClr val="tx1"/>
                </a:solidFill>
                <a:latin typeface="Arial" charset="0"/>
                <a:ea typeface="ＭＳ Ｐゴシック" pitchFamily="50" charset="-128"/>
              </a:defRPr>
            </a:lvl2pPr>
            <a:lvl3pPr marL="1143000" indent="-228600" defTabSz="984250" eaLnBrk="0" hangingPunct="0">
              <a:defRPr kumimoji="1" sz="1200" b="1">
                <a:solidFill>
                  <a:schemeClr val="tx1"/>
                </a:solidFill>
                <a:latin typeface="Arial" charset="0"/>
                <a:ea typeface="ＭＳ Ｐゴシック" pitchFamily="50" charset="-128"/>
              </a:defRPr>
            </a:lvl3pPr>
            <a:lvl4pPr marL="1600200" indent="-228600" defTabSz="984250" eaLnBrk="0" hangingPunct="0">
              <a:defRPr kumimoji="1" sz="1200" b="1">
                <a:solidFill>
                  <a:schemeClr val="tx1"/>
                </a:solidFill>
                <a:latin typeface="Arial" charset="0"/>
                <a:ea typeface="ＭＳ Ｐゴシック" pitchFamily="50" charset="-128"/>
              </a:defRPr>
            </a:lvl4pPr>
            <a:lvl5pPr marL="2057400" indent="-228600" defTabSz="984250" eaLnBrk="0" hangingPunct="0">
              <a:defRPr kumimoji="1" sz="1200" b="1">
                <a:solidFill>
                  <a:schemeClr val="tx1"/>
                </a:solidFill>
                <a:latin typeface="Arial" charset="0"/>
                <a:ea typeface="ＭＳ Ｐゴシック" pitchFamily="50" charset="-128"/>
              </a:defRPr>
            </a:lvl5pPr>
            <a:lvl6pPr marL="2514600" indent="-228600" algn="ctr" defTabSz="984250"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defTabSz="984250"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defTabSz="984250"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defTabSz="984250"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r" eaLnBrk="1" hangingPunct="1"/>
            <a:fld id="{C5156562-EDC3-4300-83BF-A4ADC1694CEB}" type="slidenum">
              <a:rPr lang="en-US" altLang="ja-JP" sz="1300" b="0">
                <a:solidFill>
                  <a:srgbClr val="000000"/>
                </a:solidFill>
              </a:rPr>
              <a:pPr algn="r" eaLnBrk="1" hangingPunct="1"/>
              <a:t>39</a:t>
            </a:fld>
            <a:endParaRPr lang="en-US" altLang="ja-JP" sz="1300" b="0" dirty="0">
              <a:solidFill>
                <a:srgbClr val="000000"/>
              </a:solidFill>
            </a:endParaRPr>
          </a:p>
        </p:txBody>
      </p:sp>
      <p:sp>
        <p:nvSpPr>
          <p:cNvPr id="74755" name="Rectangle 2"/>
          <p:cNvSpPr>
            <a:spLocks noGrp="1" noRot="1" noChangeAspect="1" noChangeArrowheads="1" noTextEdit="1"/>
          </p:cNvSpPr>
          <p:nvPr>
            <p:ph type="sldImg"/>
          </p:nvPr>
        </p:nvSpPr>
        <p:spPr>
          <a:xfrm>
            <a:off x="928688" y="746125"/>
            <a:ext cx="4967287" cy="3724275"/>
          </a:xfrm>
          <a:ln/>
        </p:spPr>
      </p:sp>
      <p:sp>
        <p:nvSpPr>
          <p:cNvPr id="74756"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9094" tIns="49550" rIns="99094" bIns="49550"/>
          <a:lstStyle/>
          <a:p>
            <a:pPr eaLnBrk="1" hangingPunct="1"/>
            <a:endParaRPr lang="en-US" altLang="ja-JP" smtClean="0"/>
          </a:p>
        </p:txBody>
      </p:sp>
      <p:sp>
        <p:nvSpPr>
          <p:cNvPr id="2" name="スライド番号プレースホルダー 1"/>
          <p:cNvSpPr>
            <a:spLocks noGrp="1"/>
          </p:cNvSpPr>
          <p:nvPr>
            <p:ph type="sldNum" sz="quarter" idx="10"/>
          </p:nvPr>
        </p:nvSpPr>
        <p:spPr/>
        <p:txBody>
          <a:bodyPr/>
          <a:lstStyle/>
          <a:p>
            <a:pPr>
              <a:defRPr/>
            </a:pPr>
            <a:fld id="{F6A43444-CEC2-473F-9517-EAEF69B6E41F}" type="slidenum">
              <a:rPr lang="en-US" altLang="ja-JP" smtClean="0"/>
              <a:pPr>
                <a:defRPr/>
              </a:pPr>
              <a:t>39</a:t>
            </a:fld>
            <a:endParaRPr lang="en-US" altLang="ja-JP"/>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Rot="1" noChangeAspect="1" noChangeArrowheads="1" noTextEdit="1"/>
          </p:cNvSpPr>
          <p:nvPr>
            <p:ph type="sldImg"/>
          </p:nvPr>
        </p:nvSpPr>
        <p:spPr>
          <a:ln/>
        </p:spPr>
      </p:sp>
      <p:sp>
        <p:nvSpPr>
          <p:cNvPr id="6861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5587" tIns="47795" rIns="95587" bIns="47795"/>
          <a:lstStyle/>
          <a:p>
            <a:pPr eaLnBrk="1" hangingPunct="1"/>
            <a:r>
              <a:rPr lang="ja-JP" altLang="en-US" smtClean="0"/>
              <a:t>この図は、平成22年11月1日以降契約の工事で、情報共有システムを利用して発注者、受注者間で授受する場合を示し、発注準備から工事完成検査、保管管理にいたる電子納品の流れです。</a:t>
            </a:r>
          </a:p>
          <a:p>
            <a:pPr eaLnBrk="1" hangingPunct="1"/>
            <a:r>
              <a:rPr lang="ja-JP" altLang="en-US" smtClean="0"/>
              <a:t>・</a:t>
            </a:r>
            <a:r>
              <a:rPr lang="ja-JP" altLang="en-US" smtClean="0">
                <a:ea typeface="ＭＳ 明朝" pitchFamily="17" charset="-128"/>
              </a:rPr>
              <a:t>工事完成図書は、前の流れと同じです。</a:t>
            </a:r>
          </a:p>
          <a:p>
            <a:pPr eaLnBrk="1" hangingPunct="1">
              <a:spcBef>
                <a:spcPct val="50000"/>
              </a:spcBef>
            </a:pPr>
            <a:r>
              <a:rPr lang="ja-JP" altLang="en-US" smtClean="0">
                <a:ea typeface="ＭＳ 明朝" pitchFamily="17" charset="-128"/>
              </a:rPr>
              <a:t>・工事書類の工事写真についても前の流れと同じです。</a:t>
            </a:r>
          </a:p>
          <a:p>
            <a:pPr eaLnBrk="1" hangingPunct="1">
              <a:spcBef>
                <a:spcPct val="50000"/>
              </a:spcBef>
            </a:pPr>
            <a:r>
              <a:rPr lang="ja-JP" altLang="en-US" smtClean="0">
                <a:ea typeface="ＭＳ 明朝" pitchFamily="17" charset="-128"/>
              </a:rPr>
              <a:t>・工事帳票は、情報共有システムに蓄積された工事帳票を電子データで出力して検査に利用するとともに、維持管理では電子データで保管管理します。</a:t>
            </a:r>
          </a:p>
          <a:p>
            <a:pPr eaLnBrk="1" hangingPunct="1">
              <a:spcBef>
                <a:spcPct val="50000"/>
              </a:spcBef>
            </a:pPr>
            <a:r>
              <a:rPr lang="ja-JP" altLang="en-US" smtClean="0">
                <a:ea typeface="ＭＳ 明朝" pitchFamily="17" charset="-128"/>
              </a:rPr>
              <a:t>・なを工事写真および工事帳票の保管は、保管管理システムでは行いません</a:t>
            </a:r>
          </a:p>
        </p:txBody>
      </p:sp>
      <p:sp>
        <p:nvSpPr>
          <p:cNvPr id="2" name="スライド番号プレースホルダー 1"/>
          <p:cNvSpPr>
            <a:spLocks noGrp="1"/>
          </p:cNvSpPr>
          <p:nvPr>
            <p:ph type="sldNum" sz="quarter" idx="10"/>
          </p:nvPr>
        </p:nvSpPr>
        <p:spPr/>
        <p:txBody>
          <a:bodyPr/>
          <a:lstStyle/>
          <a:p>
            <a:pPr>
              <a:defRPr/>
            </a:pPr>
            <a:fld id="{F6A43444-CEC2-473F-9517-EAEF69B6E41F}" type="slidenum">
              <a:rPr lang="en-US" altLang="ja-JP" smtClean="0"/>
              <a:pPr>
                <a:defRPr/>
              </a:pPr>
              <a:t>40</a:t>
            </a:fld>
            <a:endParaRPr lang="en-US" altLang="ja-JP"/>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txBox="1">
            <a:spLocks noGrp="1" noChangeArrowheads="1"/>
          </p:cNvSpPr>
          <p:nvPr/>
        </p:nvSpPr>
        <p:spPr bwMode="auto">
          <a:xfrm>
            <a:off x="3856825" y="9438772"/>
            <a:ext cx="2948770" cy="4989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9094" tIns="49550" rIns="99094" bIns="49550" anchor="b"/>
          <a:lstStyle>
            <a:lvl1pPr defTabSz="984250" eaLnBrk="0" hangingPunct="0">
              <a:defRPr kumimoji="1" sz="1200" b="1">
                <a:solidFill>
                  <a:schemeClr val="tx1"/>
                </a:solidFill>
                <a:latin typeface="Arial" charset="0"/>
                <a:ea typeface="ＭＳ Ｐゴシック" pitchFamily="50" charset="-128"/>
              </a:defRPr>
            </a:lvl1pPr>
            <a:lvl2pPr marL="742950" indent="-285750" defTabSz="984250" eaLnBrk="0" hangingPunct="0">
              <a:defRPr kumimoji="1" sz="1200" b="1">
                <a:solidFill>
                  <a:schemeClr val="tx1"/>
                </a:solidFill>
                <a:latin typeface="Arial" charset="0"/>
                <a:ea typeface="ＭＳ Ｐゴシック" pitchFamily="50" charset="-128"/>
              </a:defRPr>
            </a:lvl2pPr>
            <a:lvl3pPr marL="1143000" indent="-228600" defTabSz="984250" eaLnBrk="0" hangingPunct="0">
              <a:defRPr kumimoji="1" sz="1200" b="1">
                <a:solidFill>
                  <a:schemeClr val="tx1"/>
                </a:solidFill>
                <a:latin typeface="Arial" charset="0"/>
                <a:ea typeface="ＭＳ Ｐゴシック" pitchFamily="50" charset="-128"/>
              </a:defRPr>
            </a:lvl3pPr>
            <a:lvl4pPr marL="1600200" indent="-228600" defTabSz="984250" eaLnBrk="0" hangingPunct="0">
              <a:defRPr kumimoji="1" sz="1200" b="1">
                <a:solidFill>
                  <a:schemeClr val="tx1"/>
                </a:solidFill>
                <a:latin typeface="Arial" charset="0"/>
                <a:ea typeface="ＭＳ Ｐゴシック" pitchFamily="50" charset="-128"/>
              </a:defRPr>
            </a:lvl4pPr>
            <a:lvl5pPr marL="2057400" indent="-228600" defTabSz="984250" eaLnBrk="0" hangingPunct="0">
              <a:defRPr kumimoji="1" sz="1200" b="1">
                <a:solidFill>
                  <a:schemeClr val="tx1"/>
                </a:solidFill>
                <a:latin typeface="Arial" charset="0"/>
                <a:ea typeface="ＭＳ Ｐゴシック" pitchFamily="50" charset="-128"/>
              </a:defRPr>
            </a:lvl5pPr>
            <a:lvl6pPr marL="2514600" indent="-228600" algn="ctr" defTabSz="984250"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defTabSz="984250"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defTabSz="984250"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defTabSz="984250"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r" eaLnBrk="1" hangingPunct="1"/>
            <a:fld id="{C5156562-EDC3-4300-83BF-A4ADC1694CEB}" type="slidenum">
              <a:rPr lang="en-US" altLang="ja-JP" sz="1300" b="0">
                <a:solidFill>
                  <a:srgbClr val="000000"/>
                </a:solidFill>
              </a:rPr>
              <a:pPr algn="r" eaLnBrk="1" hangingPunct="1"/>
              <a:t>41</a:t>
            </a:fld>
            <a:endParaRPr lang="en-US" altLang="ja-JP" sz="1300" b="0" dirty="0">
              <a:solidFill>
                <a:srgbClr val="000000"/>
              </a:solidFill>
            </a:endParaRPr>
          </a:p>
        </p:txBody>
      </p:sp>
      <p:sp>
        <p:nvSpPr>
          <p:cNvPr id="74755" name="Rectangle 2"/>
          <p:cNvSpPr>
            <a:spLocks noGrp="1" noRot="1" noChangeAspect="1" noChangeArrowheads="1" noTextEdit="1"/>
          </p:cNvSpPr>
          <p:nvPr>
            <p:ph type="sldImg"/>
          </p:nvPr>
        </p:nvSpPr>
        <p:spPr>
          <a:xfrm>
            <a:off x="928688" y="746125"/>
            <a:ext cx="4967287" cy="3724275"/>
          </a:xfrm>
          <a:ln/>
        </p:spPr>
      </p:sp>
      <p:sp>
        <p:nvSpPr>
          <p:cNvPr id="74756"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9094" tIns="49550" rIns="99094" bIns="49550"/>
          <a:lstStyle/>
          <a:p>
            <a:pPr eaLnBrk="1" hangingPunct="1"/>
            <a:endParaRPr lang="en-US" altLang="ja-JP" smtClean="0"/>
          </a:p>
        </p:txBody>
      </p:sp>
      <p:sp>
        <p:nvSpPr>
          <p:cNvPr id="2" name="スライド番号プレースホルダー 1"/>
          <p:cNvSpPr>
            <a:spLocks noGrp="1"/>
          </p:cNvSpPr>
          <p:nvPr>
            <p:ph type="sldNum" sz="quarter" idx="10"/>
          </p:nvPr>
        </p:nvSpPr>
        <p:spPr/>
        <p:txBody>
          <a:bodyPr/>
          <a:lstStyle/>
          <a:p>
            <a:pPr>
              <a:defRPr/>
            </a:pPr>
            <a:fld id="{F6A43444-CEC2-473F-9517-EAEF69B6E41F}" type="slidenum">
              <a:rPr lang="en-US" altLang="ja-JP" smtClean="0"/>
              <a:pPr>
                <a:defRPr/>
              </a:pPr>
              <a:t>41</a:t>
            </a:fld>
            <a:endParaRPr lang="en-US" altLang="ja-JP"/>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txBox="1">
            <a:spLocks noGrp="1" noChangeArrowheads="1"/>
          </p:cNvSpPr>
          <p:nvPr/>
        </p:nvSpPr>
        <p:spPr bwMode="auto">
          <a:xfrm>
            <a:off x="3855221" y="9437174"/>
            <a:ext cx="2950374" cy="5005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8" tIns="45691" rIns="91378" bIns="45691" anchor="b"/>
          <a:lstStyle>
            <a:lvl1pPr defTabSz="904875" eaLnBrk="0" hangingPunct="0">
              <a:defRPr kumimoji="1" sz="1200" b="1">
                <a:solidFill>
                  <a:schemeClr val="tx1"/>
                </a:solidFill>
                <a:latin typeface="Arial" charset="0"/>
                <a:ea typeface="ＭＳ Ｐゴシック" pitchFamily="50" charset="-128"/>
              </a:defRPr>
            </a:lvl1pPr>
            <a:lvl2pPr marL="742950" indent="-285750" defTabSz="904875" eaLnBrk="0" hangingPunct="0">
              <a:defRPr kumimoji="1" sz="1200" b="1">
                <a:solidFill>
                  <a:schemeClr val="tx1"/>
                </a:solidFill>
                <a:latin typeface="Arial" charset="0"/>
                <a:ea typeface="ＭＳ Ｐゴシック" pitchFamily="50" charset="-128"/>
              </a:defRPr>
            </a:lvl2pPr>
            <a:lvl3pPr marL="1143000" indent="-228600" defTabSz="904875" eaLnBrk="0" hangingPunct="0">
              <a:defRPr kumimoji="1" sz="1200" b="1">
                <a:solidFill>
                  <a:schemeClr val="tx1"/>
                </a:solidFill>
                <a:latin typeface="Arial" charset="0"/>
                <a:ea typeface="ＭＳ Ｐゴシック" pitchFamily="50" charset="-128"/>
              </a:defRPr>
            </a:lvl3pPr>
            <a:lvl4pPr marL="1600200" indent="-228600" defTabSz="904875" eaLnBrk="0" hangingPunct="0">
              <a:defRPr kumimoji="1" sz="1200" b="1">
                <a:solidFill>
                  <a:schemeClr val="tx1"/>
                </a:solidFill>
                <a:latin typeface="Arial" charset="0"/>
                <a:ea typeface="ＭＳ Ｐゴシック" pitchFamily="50" charset="-128"/>
              </a:defRPr>
            </a:lvl4pPr>
            <a:lvl5pPr marL="2057400" indent="-228600" defTabSz="904875" eaLnBrk="0" hangingPunct="0">
              <a:defRPr kumimoji="1" sz="1200" b="1">
                <a:solidFill>
                  <a:schemeClr val="tx1"/>
                </a:solidFill>
                <a:latin typeface="Arial" charset="0"/>
                <a:ea typeface="ＭＳ Ｐゴシック" pitchFamily="50" charset="-128"/>
              </a:defRPr>
            </a:lvl5pPr>
            <a:lvl6pPr marL="2514600" indent="-228600" algn="ctr" defTabSz="904875"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defTabSz="904875"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defTabSz="904875"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defTabSz="904875"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r" eaLnBrk="1" hangingPunct="1"/>
            <a:fld id="{FE59EF62-99FB-42DC-8678-46ABA4646206}" type="slidenum">
              <a:rPr lang="en-US" altLang="ja-JP" sz="1100" b="0">
                <a:solidFill>
                  <a:srgbClr val="000000"/>
                </a:solidFill>
              </a:rPr>
              <a:pPr algn="r" eaLnBrk="1" hangingPunct="1"/>
              <a:t>44</a:t>
            </a:fld>
            <a:endParaRPr lang="en-US" altLang="ja-JP" sz="1100" b="0" dirty="0">
              <a:solidFill>
                <a:srgbClr val="000000"/>
              </a:solidFill>
            </a:endParaRPr>
          </a:p>
        </p:txBody>
      </p:sp>
      <p:sp>
        <p:nvSpPr>
          <p:cNvPr id="71683" name="Rectangle 2"/>
          <p:cNvSpPr>
            <a:spLocks noGrp="1" noRot="1" noChangeAspect="1" noChangeArrowheads="1" noTextEdit="1"/>
          </p:cNvSpPr>
          <p:nvPr>
            <p:ph type="sldImg"/>
          </p:nvPr>
        </p:nvSpPr>
        <p:spPr>
          <a:ln/>
        </p:spPr>
      </p:sp>
      <p:sp>
        <p:nvSpPr>
          <p:cNvPr id="71684"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8" tIns="45691" rIns="91378" bIns="45691"/>
          <a:lstStyle/>
          <a:p>
            <a:pPr eaLnBrk="1" hangingPunct="1"/>
            <a:r>
              <a:rPr lang="ja-JP" altLang="en-US" sz="900" dirty="0" smtClean="0"/>
              <a:t>事前協議</a:t>
            </a:r>
          </a:p>
          <a:p>
            <a:pPr eaLnBrk="1" hangingPunct="1"/>
            <a:r>
              <a:rPr lang="ja-JP" altLang="en-US" sz="900" dirty="0" smtClean="0"/>
              <a:t>電子納品を円滑に行うため、工事着手時に、次の事項について受発注者間で事前協議を行ってください。</a:t>
            </a:r>
          </a:p>
          <a:p>
            <a:pPr eaLnBrk="1" hangingPunct="1"/>
            <a:endParaRPr lang="ja-JP" altLang="en-US" sz="900" dirty="0" smtClean="0"/>
          </a:p>
          <a:p>
            <a:pPr eaLnBrk="1" hangingPunct="1"/>
            <a:r>
              <a:rPr lang="ja-JP" altLang="en-US" sz="900" dirty="0" smtClean="0"/>
              <a:t>電子成果品について、受発注者間で協議を行い、</a:t>
            </a:r>
          </a:p>
          <a:p>
            <a:pPr eaLnBrk="1" hangingPunct="1"/>
            <a:r>
              <a:rPr lang="ja-JP" altLang="en-US" sz="900" dirty="0" smtClean="0"/>
              <a:t>電子媒体への格納の是非及びファイル形式、格納場所等について決定します。</a:t>
            </a:r>
          </a:p>
          <a:p>
            <a:pPr eaLnBrk="1" hangingPunct="1"/>
            <a:endParaRPr lang="ja-JP" altLang="en-US" sz="900" dirty="0" smtClean="0"/>
          </a:p>
          <a:p>
            <a:pPr eaLnBrk="1" hangingPunct="1"/>
            <a:r>
              <a:rPr lang="ja-JP" altLang="en-US" sz="900" dirty="0" smtClean="0"/>
              <a:t>施工中での電子成果品の変更等により、受注者に日々蓄積した電子データを無駄にさせたり、</a:t>
            </a:r>
          </a:p>
          <a:p>
            <a:pPr eaLnBrk="1" hangingPunct="1"/>
            <a:r>
              <a:rPr lang="ja-JP" altLang="en-US" sz="900" dirty="0" smtClean="0"/>
              <a:t>過度な負担が発生することのないよう、十分な協議を行ってください。</a:t>
            </a:r>
          </a:p>
          <a:p>
            <a:pPr eaLnBrk="1" hangingPunct="1"/>
            <a:endParaRPr lang="ja-JP" altLang="en-US" sz="900" dirty="0" smtClean="0"/>
          </a:p>
          <a:p>
            <a:pPr eaLnBrk="1" hangingPunct="1"/>
            <a:r>
              <a:rPr lang="ja-JP" altLang="en-US" sz="900" dirty="0" smtClean="0"/>
              <a:t>協議の主な項目は、</a:t>
            </a:r>
          </a:p>
          <a:p>
            <a:pPr eaLnBrk="1" hangingPunct="1"/>
            <a:r>
              <a:rPr lang="ja-JP" altLang="en-US" sz="900" dirty="0" smtClean="0"/>
              <a:t>ア） 施工中の情報交換</a:t>
            </a:r>
          </a:p>
          <a:p>
            <a:pPr eaLnBrk="1" hangingPunct="1"/>
            <a:r>
              <a:rPr lang="ja-JP" altLang="en-US" sz="900" dirty="0" smtClean="0"/>
              <a:t>イ） 電子成果品の対象書類</a:t>
            </a:r>
          </a:p>
          <a:p>
            <a:pPr eaLnBrk="1" hangingPunct="1"/>
            <a:r>
              <a:rPr lang="ja-JP" altLang="en-US" sz="900" dirty="0" smtClean="0"/>
              <a:t>ウ） 検査の方法</a:t>
            </a:r>
          </a:p>
          <a:p>
            <a:pPr eaLnBrk="1" hangingPunct="1"/>
            <a:r>
              <a:rPr lang="ja-JP" altLang="en-US" sz="900" dirty="0" smtClean="0"/>
              <a:t>です。</a:t>
            </a:r>
          </a:p>
          <a:p>
            <a:pPr eaLnBrk="1" hangingPunct="1"/>
            <a:r>
              <a:rPr lang="ja-JP" altLang="en-US" sz="900" dirty="0" smtClean="0"/>
              <a:t>また、その他、必要な事項について協議を行ってください。</a:t>
            </a:r>
          </a:p>
          <a:p>
            <a:pPr eaLnBrk="1" hangingPunct="1"/>
            <a:endParaRPr lang="ja-JP" altLang="en-US" sz="900" dirty="0" smtClean="0"/>
          </a:p>
          <a:p>
            <a:pPr eaLnBrk="1" hangingPunct="1"/>
            <a:endParaRPr lang="en-US" altLang="ja-JP" sz="900" dirty="0" smtClean="0"/>
          </a:p>
        </p:txBody>
      </p:sp>
      <p:sp>
        <p:nvSpPr>
          <p:cNvPr id="2" name="スライド番号プレースホルダー 1"/>
          <p:cNvSpPr>
            <a:spLocks noGrp="1"/>
          </p:cNvSpPr>
          <p:nvPr>
            <p:ph type="sldNum" sz="quarter" idx="10"/>
          </p:nvPr>
        </p:nvSpPr>
        <p:spPr/>
        <p:txBody>
          <a:bodyPr/>
          <a:lstStyle/>
          <a:p>
            <a:pPr>
              <a:defRPr/>
            </a:pPr>
            <a:fld id="{F6A43444-CEC2-473F-9517-EAEF69B6E41F}" type="slidenum">
              <a:rPr lang="en-US" altLang="ja-JP" smtClean="0"/>
              <a:pPr>
                <a:defRPr/>
              </a:pPr>
              <a:t>44</a:t>
            </a:fld>
            <a:endParaRPr lang="en-US" altLang="ja-JP"/>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Rot="1" noChangeAspect="1" noChangeArrowheads="1" noTextEdit="1"/>
          </p:cNvSpPr>
          <p:nvPr>
            <p:ph type="sldImg"/>
          </p:nvPr>
        </p:nvSpPr>
        <p:spPr>
          <a:ln/>
        </p:spPr>
      </p:sp>
      <p:sp>
        <p:nvSpPr>
          <p:cNvPr id="7065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5604" tIns="47803" rIns="95604" bIns="47803"/>
          <a:lstStyle/>
          <a:p>
            <a:r>
              <a:rPr lang="ja-JP" altLang="ja-JP" dirty="0" smtClean="0"/>
              <a:t>まずは、事前協議について、その必要性を説明。</a:t>
            </a:r>
            <a:endParaRPr lang="ja-JP" altLang="en-US" dirty="0" smtClean="0"/>
          </a:p>
          <a:p>
            <a:r>
              <a:rPr lang="ja-JP" altLang="en-US" sz="1100" dirty="0" smtClean="0">
                <a:solidFill>
                  <a:srgbClr val="FF0000"/>
                </a:solidFill>
                <a:latin typeface="ＭＳ Ｐゴシック" pitchFamily="50" charset="-128"/>
              </a:rPr>
              <a:t>・紙と電子が混在</a:t>
            </a:r>
            <a:r>
              <a:rPr lang="ja-JP" altLang="en-US" sz="1100" dirty="0" smtClean="0">
                <a:latin typeface="ＭＳ Ｐゴシック" pitchFamily="50" charset="-128"/>
              </a:rPr>
              <a:t>し、工事の効率化に結びついていないのが現状です。⇒今回の策定で納品形態を明確化</a:t>
            </a:r>
          </a:p>
          <a:p>
            <a:pPr>
              <a:spcBef>
                <a:spcPct val="50000"/>
              </a:spcBef>
            </a:pPr>
            <a:r>
              <a:rPr lang="ja-JP" altLang="en-US" sz="1100" dirty="0" smtClean="0">
                <a:latin typeface="ＭＳ Ｐゴシック" pitchFamily="50" charset="-128"/>
              </a:rPr>
              <a:t>・受発注者間の</a:t>
            </a:r>
            <a:r>
              <a:rPr lang="ja-JP" altLang="en-US" sz="1100" dirty="0" smtClean="0">
                <a:solidFill>
                  <a:srgbClr val="FF0000"/>
                </a:solidFill>
                <a:latin typeface="ＭＳ Ｐゴシック" pitchFamily="50" charset="-128"/>
              </a:rPr>
              <a:t>混乱を回避し、手戻り作業の軽減を図る</a:t>
            </a:r>
            <a:r>
              <a:rPr lang="ja-JP" altLang="en-US" sz="1100" dirty="0" smtClean="0">
                <a:latin typeface="ＭＳ Ｐゴシック" pitchFamily="50" charset="-128"/>
              </a:rPr>
              <a:t>ためには、事前協議の実施がポイントとなります。</a:t>
            </a:r>
          </a:p>
          <a:p>
            <a:pPr>
              <a:spcBef>
                <a:spcPct val="50000"/>
              </a:spcBef>
            </a:pPr>
            <a:r>
              <a:rPr lang="ja-JP" altLang="en-US" sz="1100" dirty="0" smtClean="0">
                <a:latin typeface="ＭＳ Ｐゴシック" pitchFamily="50" charset="-128"/>
              </a:rPr>
              <a:t>・事前協議においてチェックシートを活用することで、</a:t>
            </a:r>
            <a:r>
              <a:rPr lang="ja-JP" altLang="en-US" sz="1100" dirty="0" smtClean="0">
                <a:solidFill>
                  <a:srgbClr val="FF3300"/>
                </a:solidFill>
                <a:latin typeface="ＭＳ Ｐゴシック" pitchFamily="50" charset="-128"/>
              </a:rPr>
              <a:t>納品区分の明確化</a:t>
            </a:r>
            <a:r>
              <a:rPr lang="ja-JP" altLang="en-US" sz="1100" dirty="0" smtClean="0">
                <a:latin typeface="ＭＳ Ｐゴシック" pitchFamily="50" charset="-128"/>
              </a:rPr>
              <a:t>ができ、また、</a:t>
            </a:r>
            <a:r>
              <a:rPr lang="ja-JP" altLang="en-US" sz="1100" dirty="0" smtClean="0">
                <a:solidFill>
                  <a:srgbClr val="FF3300"/>
                </a:solidFill>
                <a:latin typeface="ＭＳ Ｐゴシック" pitchFamily="50" charset="-128"/>
              </a:rPr>
              <a:t>確認漏れを回避</a:t>
            </a:r>
            <a:r>
              <a:rPr lang="ja-JP" altLang="en-US" sz="1100" dirty="0" smtClean="0">
                <a:latin typeface="ＭＳ Ｐゴシック" pitchFamily="50" charset="-128"/>
              </a:rPr>
              <a:t>できます。</a:t>
            </a:r>
          </a:p>
          <a:p>
            <a:pPr>
              <a:spcBef>
                <a:spcPct val="50000"/>
              </a:spcBef>
            </a:pPr>
            <a:r>
              <a:rPr lang="ja-JP" altLang="en-US" sz="1100" dirty="0" smtClean="0">
                <a:solidFill>
                  <a:srgbClr val="FF0000"/>
                </a:solidFill>
                <a:latin typeface="ＭＳ Ｐゴシック" pitchFamily="50" charset="-128"/>
              </a:rPr>
              <a:t>・平成</a:t>
            </a:r>
            <a:r>
              <a:rPr lang="en-US" altLang="ja-JP" sz="1100" dirty="0" smtClean="0">
                <a:solidFill>
                  <a:srgbClr val="FF0000"/>
                </a:solidFill>
                <a:latin typeface="ＭＳ Ｐゴシック" pitchFamily="50" charset="-128"/>
              </a:rPr>
              <a:t>22</a:t>
            </a:r>
            <a:r>
              <a:rPr lang="ja-JP" altLang="en-US" sz="1100" dirty="0" smtClean="0">
                <a:solidFill>
                  <a:srgbClr val="FF0000"/>
                </a:solidFill>
                <a:latin typeface="ＭＳ Ｐゴシック" pitchFamily="50" charset="-128"/>
              </a:rPr>
              <a:t>年</a:t>
            </a:r>
            <a:r>
              <a:rPr lang="en-US" altLang="ja-JP" sz="1100" dirty="0" smtClean="0">
                <a:solidFill>
                  <a:srgbClr val="FF0000"/>
                </a:solidFill>
                <a:latin typeface="ＭＳ Ｐゴシック" pitchFamily="50" charset="-128"/>
              </a:rPr>
              <a:t>11</a:t>
            </a:r>
            <a:r>
              <a:rPr lang="ja-JP" altLang="en-US" sz="1100" dirty="0" smtClean="0">
                <a:solidFill>
                  <a:srgbClr val="FF0000"/>
                </a:solidFill>
                <a:latin typeface="ＭＳ Ｐゴシック" pitchFamily="50" charset="-128"/>
              </a:rPr>
              <a:t>月</a:t>
            </a:r>
            <a:r>
              <a:rPr lang="en-US" altLang="ja-JP" sz="1100" dirty="0" smtClean="0">
                <a:solidFill>
                  <a:srgbClr val="FF0000"/>
                </a:solidFill>
                <a:latin typeface="ＭＳ Ｐゴシック" pitchFamily="50" charset="-128"/>
              </a:rPr>
              <a:t>1</a:t>
            </a:r>
            <a:r>
              <a:rPr lang="ja-JP" altLang="en-US" sz="1100" dirty="0" smtClean="0">
                <a:solidFill>
                  <a:srgbClr val="FF0000"/>
                </a:solidFill>
                <a:latin typeface="ＭＳ Ｐゴシック" pitchFamily="50" charset="-128"/>
              </a:rPr>
              <a:t>日契約工事から、工事着手時に事前協議チェックシートを活用した事前協議が義務付けられます</a:t>
            </a:r>
            <a:endParaRPr lang="ja-JP" altLang="ja-JP" sz="1100" dirty="0" smtClean="0">
              <a:solidFill>
                <a:srgbClr val="FF0000"/>
              </a:solidFill>
              <a:latin typeface="ＭＳ Ｐゴシック" pitchFamily="50" charset="-128"/>
            </a:endParaRPr>
          </a:p>
        </p:txBody>
      </p:sp>
      <p:sp>
        <p:nvSpPr>
          <p:cNvPr id="2" name="スライド番号プレースホルダー 1"/>
          <p:cNvSpPr>
            <a:spLocks noGrp="1"/>
          </p:cNvSpPr>
          <p:nvPr>
            <p:ph type="sldNum" sz="quarter" idx="10"/>
          </p:nvPr>
        </p:nvSpPr>
        <p:spPr/>
        <p:txBody>
          <a:bodyPr/>
          <a:lstStyle/>
          <a:p>
            <a:pPr>
              <a:defRPr/>
            </a:pPr>
            <a:fld id="{F6A43444-CEC2-473F-9517-EAEF69B6E41F}" type="slidenum">
              <a:rPr lang="en-US" altLang="ja-JP" smtClean="0"/>
              <a:pPr>
                <a:defRPr/>
              </a:pPr>
              <a:t>45</a:t>
            </a:fld>
            <a:endParaRPr lang="en-US" altLang="ja-JP"/>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Rot="1" noChangeAspect="1" noChangeArrowheads="1" noTextEdit="1"/>
          </p:cNvSpPr>
          <p:nvPr>
            <p:ph type="sldImg"/>
          </p:nvPr>
        </p:nvSpPr>
        <p:spPr>
          <a:ln/>
        </p:spPr>
      </p:sp>
      <p:sp>
        <p:nvSpPr>
          <p:cNvPr id="7270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ja-JP" altLang="ja-JP" smtClean="0"/>
          </a:p>
        </p:txBody>
      </p:sp>
      <p:sp>
        <p:nvSpPr>
          <p:cNvPr id="2" name="スライド番号プレースホルダー 1"/>
          <p:cNvSpPr>
            <a:spLocks noGrp="1"/>
          </p:cNvSpPr>
          <p:nvPr>
            <p:ph type="sldNum" sz="quarter" idx="10"/>
          </p:nvPr>
        </p:nvSpPr>
        <p:spPr/>
        <p:txBody>
          <a:bodyPr/>
          <a:lstStyle/>
          <a:p>
            <a:pPr>
              <a:defRPr/>
            </a:pPr>
            <a:fld id="{F6A43444-CEC2-473F-9517-EAEF69B6E41F}" type="slidenum">
              <a:rPr lang="en-US" altLang="ja-JP" smtClean="0"/>
              <a:pPr>
                <a:defRPr/>
              </a:pPr>
              <a:t>46</a:t>
            </a:fld>
            <a:endParaRPr lang="en-US" altLang="ja-JP"/>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Rot="1" noChangeAspect="1" noChangeArrowheads="1" noTextEdit="1"/>
          </p:cNvSpPr>
          <p:nvPr>
            <p:ph type="sldImg"/>
          </p:nvPr>
        </p:nvSpPr>
        <p:spPr>
          <a:ln/>
        </p:spPr>
      </p:sp>
      <p:sp>
        <p:nvSpPr>
          <p:cNvPr id="7373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ja-JP" altLang="ja-JP" smtClean="0"/>
          </a:p>
        </p:txBody>
      </p:sp>
      <p:sp>
        <p:nvSpPr>
          <p:cNvPr id="2" name="スライド番号プレースホルダー 1"/>
          <p:cNvSpPr>
            <a:spLocks noGrp="1"/>
          </p:cNvSpPr>
          <p:nvPr>
            <p:ph type="sldNum" sz="quarter" idx="10"/>
          </p:nvPr>
        </p:nvSpPr>
        <p:spPr/>
        <p:txBody>
          <a:bodyPr/>
          <a:lstStyle/>
          <a:p>
            <a:pPr>
              <a:defRPr/>
            </a:pPr>
            <a:fld id="{F6A43444-CEC2-473F-9517-EAEF69B6E41F}" type="slidenum">
              <a:rPr lang="en-US" altLang="ja-JP" smtClean="0"/>
              <a:pPr>
                <a:defRPr/>
              </a:pPr>
              <a:t>47</a:t>
            </a:fld>
            <a:endParaRPr lang="en-US" altLang="ja-JP"/>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Rot="1" noChangeAspect="1" noChangeArrowheads="1" noTextEdit="1"/>
          </p:cNvSpPr>
          <p:nvPr>
            <p:ph type="sldImg"/>
          </p:nvPr>
        </p:nvSpPr>
        <p:spPr>
          <a:ln/>
        </p:spPr>
      </p:sp>
      <p:sp>
        <p:nvSpPr>
          <p:cNvPr id="7475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ja-JP" altLang="ja-JP" smtClean="0"/>
          </a:p>
        </p:txBody>
      </p:sp>
      <p:sp>
        <p:nvSpPr>
          <p:cNvPr id="2" name="スライド番号プレースホルダー 1"/>
          <p:cNvSpPr>
            <a:spLocks noGrp="1"/>
          </p:cNvSpPr>
          <p:nvPr>
            <p:ph type="sldNum" sz="quarter" idx="10"/>
          </p:nvPr>
        </p:nvSpPr>
        <p:spPr/>
        <p:txBody>
          <a:bodyPr/>
          <a:lstStyle/>
          <a:p>
            <a:pPr>
              <a:defRPr/>
            </a:pPr>
            <a:fld id="{F6A43444-CEC2-473F-9517-EAEF69B6E41F}" type="slidenum">
              <a:rPr lang="en-US" altLang="ja-JP" smtClean="0"/>
              <a:pPr>
                <a:defRPr/>
              </a:pPr>
              <a:t>48</a:t>
            </a:fld>
            <a:endParaRPr lang="en-US" altLang="ja-JP"/>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Rot="1" noChangeAspect="1" noChangeArrowheads="1" noTextEdit="1"/>
          </p:cNvSpPr>
          <p:nvPr>
            <p:ph type="sldImg"/>
          </p:nvPr>
        </p:nvSpPr>
        <p:spPr>
          <a:ln/>
        </p:spPr>
      </p:sp>
      <p:sp>
        <p:nvSpPr>
          <p:cNvPr id="7680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ja-JP" altLang="ja-JP" smtClean="0"/>
          </a:p>
        </p:txBody>
      </p:sp>
      <p:sp>
        <p:nvSpPr>
          <p:cNvPr id="2" name="スライド番号プレースホルダー 1"/>
          <p:cNvSpPr>
            <a:spLocks noGrp="1"/>
          </p:cNvSpPr>
          <p:nvPr>
            <p:ph type="sldNum" sz="quarter" idx="10"/>
          </p:nvPr>
        </p:nvSpPr>
        <p:spPr/>
        <p:txBody>
          <a:bodyPr/>
          <a:lstStyle/>
          <a:p>
            <a:pPr>
              <a:defRPr/>
            </a:pPr>
            <a:fld id="{F6A43444-CEC2-473F-9517-EAEF69B6E41F}" type="slidenum">
              <a:rPr lang="en-US" altLang="ja-JP" smtClean="0"/>
              <a:pPr>
                <a:defRPr/>
              </a:pPr>
              <a:t>49</a:t>
            </a:fld>
            <a:endParaRPr lang="en-US" altLang="ja-JP"/>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Rot="1" noChangeAspect="1" noChangeArrowheads="1" noTextEdit="1"/>
          </p:cNvSpPr>
          <p:nvPr>
            <p:ph type="sldImg"/>
          </p:nvPr>
        </p:nvSpPr>
        <p:spPr>
          <a:xfrm>
            <a:off x="923925" y="744538"/>
            <a:ext cx="4967288" cy="3725862"/>
          </a:xfrm>
          <a:ln/>
        </p:spPr>
      </p:sp>
      <p:sp>
        <p:nvSpPr>
          <p:cNvPr id="7782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5619" tIns="47810" rIns="95619" bIns="47810"/>
          <a:lstStyle/>
          <a:p>
            <a:pPr eaLnBrk="1" hangingPunct="1"/>
            <a:endParaRPr lang="ja-JP" altLang="ja-JP" smtClean="0"/>
          </a:p>
        </p:txBody>
      </p:sp>
      <p:sp>
        <p:nvSpPr>
          <p:cNvPr id="2" name="スライド番号プレースホルダー 1"/>
          <p:cNvSpPr>
            <a:spLocks noGrp="1"/>
          </p:cNvSpPr>
          <p:nvPr>
            <p:ph type="sldNum" sz="quarter" idx="10"/>
          </p:nvPr>
        </p:nvSpPr>
        <p:spPr/>
        <p:txBody>
          <a:bodyPr/>
          <a:lstStyle/>
          <a:p>
            <a:pPr>
              <a:defRPr/>
            </a:pPr>
            <a:fld id="{F6A43444-CEC2-473F-9517-EAEF69B6E41F}" type="slidenum">
              <a:rPr lang="en-US" altLang="ja-JP" smtClean="0"/>
              <a:pPr>
                <a:defRPr/>
              </a:pPr>
              <a:t>50</a:t>
            </a:fld>
            <a:endParaRPr lang="en-US" altLang="ja-JP"/>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スライド イメージ プレースホルダ 1"/>
          <p:cNvSpPr>
            <a:spLocks noGrp="1" noRot="1" noChangeAspect="1" noTextEdit="1"/>
          </p:cNvSpPr>
          <p:nvPr>
            <p:ph type="sldImg"/>
          </p:nvPr>
        </p:nvSpPr>
        <p:spPr>
          <a:ln/>
        </p:spPr>
      </p:sp>
      <p:sp>
        <p:nvSpPr>
          <p:cNvPr id="75779" name="ノート プレースホルダ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ja-JP" altLang="en-US" smtClean="0"/>
          </a:p>
        </p:txBody>
      </p:sp>
      <p:sp>
        <p:nvSpPr>
          <p:cNvPr id="2" name="スライド番号プレースホルダー 1"/>
          <p:cNvSpPr>
            <a:spLocks noGrp="1"/>
          </p:cNvSpPr>
          <p:nvPr>
            <p:ph type="sldNum" sz="quarter" idx="10"/>
          </p:nvPr>
        </p:nvSpPr>
        <p:spPr/>
        <p:txBody>
          <a:bodyPr/>
          <a:lstStyle/>
          <a:p>
            <a:pPr>
              <a:defRPr/>
            </a:pPr>
            <a:fld id="{F6A43444-CEC2-473F-9517-EAEF69B6E41F}" type="slidenum">
              <a:rPr lang="en-US" altLang="ja-JP" smtClean="0"/>
              <a:pPr>
                <a:defRPr/>
              </a:pPr>
              <a:t>8</a:t>
            </a:fld>
            <a:endParaRPr lang="en-US" altLang="ja-JP"/>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Rot="1" noChangeAspect="1" noChangeArrowheads="1" noTextEdit="1"/>
          </p:cNvSpPr>
          <p:nvPr>
            <p:ph type="sldImg"/>
          </p:nvPr>
        </p:nvSpPr>
        <p:spPr>
          <a:xfrm>
            <a:off x="923925" y="744538"/>
            <a:ext cx="4967288" cy="3725862"/>
          </a:xfrm>
          <a:ln/>
        </p:spPr>
      </p:sp>
      <p:sp>
        <p:nvSpPr>
          <p:cNvPr id="7782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5619" tIns="47810" rIns="95619" bIns="47810"/>
          <a:lstStyle/>
          <a:p>
            <a:pPr eaLnBrk="1" hangingPunct="1"/>
            <a:endParaRPr lang="ja-JP" altLang="ja-JP" smtClean="0"/>
          </a:p>
        </p:txBody>
      </p:sp>
      <p:sp>
        <p:nvSpPr>
          <p:cNvPr id="2" name="スライド番号プレースホルダー 1"/>
          <p:cNvSpPr>
            <a:spLocks noGrp="1"/>
          </p:cNvSpPr>
          <p:nvPr>
            <p:ph type="sldNum" sz="quarter" idx="10"/>
          </p:nvPr>
        </p:nvSpPr>
        <p:spPr/>
        <p:txBody>
          <a:bodyPr/>
          <a:lstStyle/>
          <a:p>
            <a:pPr>
              <a:defRPr/>
            </a:pPr>
            <a:fld id="{F6A43444-CEC2-473F-9517-EAEF69B6E41F}" type="slidenum">
              <a:rPr lang="en-US" altLang="ja-JP" smtClean="0"/>
              <a:pPr>
                <a:defRPr/>
              </a:pPr>
              <a:t>51</a:t>
            </a:fld>
            <a:endParaRPr lang="en-US" altLang="ja-JP"/>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Rot="1" noChangeAspect="1" noChangeArrowheads="1" noTextEdit="1"/>
          </p:cNvSpPr>
          <p:nvPr>
            <p:ph type="sldImg"/>
          </p:nvPr>
        </p:nvSpPr>
        <p:spPr>
          <a:xfrm>
            <a:off x="923925" y="744538"/>
            <a:ext cx="4967288" cy="3725862"/>
          </a:xfrm>
          <a:ln/>
        </p:spPr>
      </p:sp>
      <p:sp>
        <p:nvSpPr>
          <p:cNvPr id="7782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5619" tIns="47810" rIns="95619" bIns="47810"/>
          <a:lstStyle/>
          <a:p>
            <a:pPr eaLnBrk="1" hangingPunct="1"/>
            <a:endParaRPr lang="ja-JP" altLang="ja-JP" smtClean="0"/>
          </a:p>
        </p:txBody>
      </p:sp>
      <p:sp>
        <p:nvSpPr>
          <p:cNvPr id="2" name="スライド番号プレースホルダー 1"/>
          <p:cNvSpPr>
            <a:spLocks noGrp="1"/>
          </p:cNvSpPr>
          <p:nvPr>
            <p:ph type="sldNum" sz="quarter" idx="10"/>
          </p:nvPr>
        </p:nvSpPr>
        <p:spPr/>
        <p:txBody>
          <a:bodyPr/>
          <a:lstStyle/>
          <a:p>
            <a:pPr>
              <a:defRPr/>
            </a:pPr>
            <a:fld id="{F6A43444-CEC2-473F-9517-EAEF69B6E41F}" type="slidenum">
              <a:rPr lang="en-US" altLang="ja-JP" smtClean="0"/>
              <a:pPr>
                <a:defRPr/>
              </a:pPr>
              <a:t>52</a:t>
            </a:fld>
            <a:endParaRPr lang="en-US" altLang="ja-JP"/>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txBox="1">
            <a:spLocks noGrp="1" noChangeArrowheads="1"/>
          </p:cNvSpPr>
          <p:nvPr/>
        </p:nvSpPr>
        <p:spPr bwMode="auto">
          <a:xfrm>
            <a:off x="3856825" y="9438772"/>
            <a:ext cx="2948770" cy="4989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9094" tIns="49550" rIns="99094" bIns="49550" anchor="b"/>
          <a:lstStyle>
            <a:lvl1pPr defTabSz="984250" eaLnBrk="0" hangingPunct="0">
              <a:defRPr kumimoji="1" sz="1200" b="1">
                <a:solidFill>
                  <a:schemeClr val="tx1"/>
                </a:solidFill>
                <a:latin typeface="Arial" charset="0"/>
                <a:ea typeface="ＭＳ Ｐゴシック" pitchFamily="50" charset="-128"/>
              </a:defRPr>
            </a:lvl1pPr>
            <a:lvl2pPr marL="742950" indent="-285750" defTabSz="984250" eaLnBrk="0" hangingPunct="0">
              <a:defRPr kumimoji="1" sz="1200" b="1">
                <a:solidFill>
                  <a:schemeClr val="tx1"/>
                </a:solidFill>
                <a:latin typeface="Arial" charset="0"/>
                <a:ea typeface="ＭＳ Ｐゴシック" pitchFamily="50" charset="-128"/>
              </a:defRPr>
            </a:lvl2pPr>
            <a:lvl3pPr marL="1143000" indent="-228600" defTabSz="984250" eaLnBrk="0" hangingPunct="0">
              <a:defRPr kumimoji="1" sz="1200" b="1">
                <a:solidFill>
                  <a:schemeClr val="tx1"/>
                </a:solidFill>
                <a:latin typeface="Arial" charset="0"/>
                <a:ea typeface="ＭＳ Ｐゴシック" pitchFamily="50" charset="-128"/>
              </a:defRPr>
            </a:lvl3pPr>
            <a:lvl4pPr marL="1600200" indent="-228600" defTabSz="984250" eaLnBrk="0" hangingPunct="0">
              <a:defRPr kumimoji="1" sz="1200" b="1">
                <a:solidFill>
                  <a:schemeClr val="tx1"/>
                </a:solidFill>
                <a:latin typeface="Arial" charset="0"/>
                <a:ea typeface="ＭＳ Ｐゴシック" pitchFamily="50" charset="-128"/>
              </a:defRPr>
            </a:lvl4pPr>
            <a:lvl5pPr marL="2057400" indent="-228600" defTabSz="984250" eaLnBrk="0" hangingPunct="0">
              <a:defRPr kumimoji="1" sz="1200" b="1">
                <a:solidFill>
                  <a:schemeClr val="tx1"/>
                </a:solidFill>
                <a:latin typeface="Arial" charset="0"/>
                <a:ea typeface="ＭＳ Ｐゴシック" pitchFamily="50" charset="-128"/>
              </a:defRPr>
            </a:lvl5pPr>
            <a:lvl6pPr marL="2514600" indent="-228600" algn="ctr" defTabSz="984250"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defTabSz="984250"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defTabSz="984250"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defTabSz="984250"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r" eaLnBrk="1" hangingPunct="1"/>
            <a:fld id="{C5156562-EDC3-4300-83BF-A4ADC1694CEB}" type="slidenum">
              <a:rPr lang="en-US" altLang="ja-JP" sz="1300" b="0">
                <a:solidFill>
                  <a:srgbClr val="000000"/>
                </a:solidFill>
              </a:rPr>
              <a:pPr algn="r" eaLnBrk="1" hangingPunct="1"/>
              <a:t>53</a:t>
            </a:fld>
            <a:endParaRPr lang="en-US" altLang="ja-JP" sz="1300" b="0" dirty="0">
              <a:solidFill>
                <a:srgbClr val="000000"/>
              </a:solidFill>
            </a:endParaRPr>
          </a:p>
        </p:txBody>
      </p:sp>
      <p:sp>
        <p:nvSpPr>
          <p:cNvPr id="74755" name="Rectangle 2"/>
          <p:cNvSpPr>
            <a:spLocks noGrp="1" noRot="1" noChangeAspect="1" noChangeArrowheads="1" noTextEdit="1"/>
          </p:cNvSpPr>
          <p:nvPr>
            <p:ph type="sldImg"/>
          </p:nvPr>
        </p:nvSpPr>
        <p:spPr>
          <a:xfrm>
            <a:off x="928688" y="746125"/>
            <a:ext cx="4967287" cy="3724275"/>
          </a:xfrm>
          <a:ln/>
        </p:spPr>
      </p:sp>
      <p:sp>
        <p:nvSpPr>
          <p:cNvPr id="74756"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9094" tIns="49550" rIns="99094" bIns="49550"/>
          <a:lstStyle/>
          <a:p>
            <a:pPr eaLnBrk="1" hangingPunct="1"/>
            <a:endParaRPr lang="en-US" altLang="ja-JP" smtClean="0"/>
          </a:p>
        </p:txBody>
      </p:sp>
      <p:sp>
        <p:nvSpPr>
          <p:cNvPr id="2" name="スライド番号プレースホルダー 1"/>
          <p:cNvSpPr>
            <a:spLocks noGrp="1"/>
          </p:cNvSpPr>
          <p:nvPr>
            <p:ph type="sldNum" sz="quarter" idx="10"/>
          </p:nvPr>
        </p:nvSpPr>
        <p:spPr/>
        <p:txBody>
          <a:bodyPr/>
          <a:lstStyle/>
          <a:p>
            <a:pPr>
              <a:defRPr/>
            </a:pPr>
            <a:fld id="{F6A43444-CEC2-473F-9517-EAEF69B6E41F}" type="slidenum">
              <a:rPr lang="en-US" altLang="ja-JP" smtClean="0"/>
              <a:pPr>
                <a:defRPr/>
              </a:pPr>
              <a:t>53</a:t>
            </a:fld>
            <a:endParaRPr lang="en-US" altLang="ja-JP"/>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txBox="1">
            <a:spLocks noGrp="1" noChangeArrowheads="1"/>
          </p:cNvSpPr>
          <p:nvPr/>
        </p:nvSpPr>
        <p:spPr bwMode="auto">
          <a:xfrm>
            <a:off x="3856825" y="9438772"/>
            <a:ext cx="2948770" cy="4989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9094" tIns="49550" rIns="99094" bIns="49550" anchor="b"/>
          <a:lstStyle>
            <a:lvl1pPr defTabSz="984250" eaLnBrk="0" hangingPunct="0">
              <a:defRPr kumimoji="1" sz="1200" b="1">
                <a:solidFill>
                  <a:schemeClr val="tx1"/>
                </a:solidFill>
                <a:latin typeface="Arial" charset="0"/>
                <a:ea typeface="ＭＳ Ｐゴシック" pitchFamily="50" charset="-128"/>
              </a:defRPr>
            </a:lvl1pPr>
            <a:lvl2pPr marL="742950" indent="-285750" defTabSz="984250" eaLnBrk="0" hangingPunct="0">
              <a:defRPr kumimoji="1" sz="1200" b="1">
                <a:solidFill>
                  <a:schemeClr val="tx1"/>
                </a:solidFill>
                <a:latin typeface="Arial" charset="0"/>
                <a:ea typeface="ＭＳ Ｐゴシック" pitchFamily="50" charset="-128"/>
              </a:defRPr>
            </a:lvl2pPr>
            <a:lvl3pPr marL="1143000" indent="-228600" defTabSz="984250" eaLnBrk="0" hangingPunct="0">
              <a:defRPr kumimoji="1" sz="1200" b="1">
                <a:solidFill>
                  <a:schemeClr val="tx1"/>
                </a:solidFill>
                <a:latin typeface="Arial" charset="0"/>
                <a:ea typeface="ＭＳ Ｐゴシック" pitchFamily="50" charset="-128"/>
              </a:defRPr>
            </a:lvl3pPr>
            <a:lvl4pPr marL="1600200" indent="-228600" defTabSz="984250" eaLnBrk="0" hangingPunct="0">
              <a:defRPr kumimoji="1" sz="1200" b="1">
                <a:solidFill>
                  <a:schemeClr val="tx1"/>
                </a:solidFill>
                <a:latin typeface="Arial" charset="0"/>
                <a:ea typeface="ＭＳ Ｐゴシック" pitchFamily="50" charset="-128"/>
              </a:defRPr>
            </a:lvl4pPr>
            <a:lvl5pPr marL="2057400" indent="-228600" defTabSz="984250" eaLnBrk="0" hangingPunct="0">
              <a:defRPr kumimoji="1" sz="1200" b="1">
                <a:solidFill>
                  <a:schemeClr val="tx1"/>
                </a:solidFill>
                <a:latin typeface="Arial" charset="0"/>
                <a:ea typeface="ＭＳ Ｐゴシック" pitchFamily="50" charset="-128"/>
              </a:defRPr>
            </a:lvl5pPr>
            <a:lvl6pPr marL="2514600" indent="-228600" algn="ctr" defTabSz="984250"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defTabSz="984250"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defTabSz="984250"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defTabSz="984250"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r" eaLnBrk="1" hangingPunct="1"/>
            <a:fld id="{C5156562-EDC3-4300-83BF-A4ADC1694CEB}" type="slidenum">
              <a:rPr lang="en-US" altLang="ja-JP" sz="1300" b="0">
                <a:solidFill>
                  <a:srgbClr val="000000"/>
                </a:solidFill>
              </a:rPr>
              <a:pPr algn="r" eaLnBrk="1" hangingPunct="1"/>
              <a:t>54</a:t>
            </a:fld>
            <a:endParaRPr lang="en-US" altLang="ja-JP" sz="1300" b="0" dirty="0">
              <a:solidFill>
                <a:srgbClr val="000000"/>
              </a:solidFill>
            </a:endParaRPr>
          </a:p>
        </p:txBody>
      </p:sp>
      <p:sp>
        <p:nvSpPr>
          <p:cNvPr id="74755" name="Rectangle 2"/>
          <p:cNvSpPr>
            <a:spLocks noGrp="1" noRot="1" noChangeAspect="1" noChangeArrowheads="1" noTextEdit="1"/>
          </p:cNvSpPr>
          <p:nvPr>
            <p:ph type="sldImg"/>
          </p:nvPr>
        </p:nvSpPr>
        <p:spPr>
          <a:xfrm>
            <a:off x="928688" y="746125"/>
            <a:ext cx="4967287" cy="3724275"/>
          </a:xfrm>
          <a:ln/>
        </p:spPr>
      </p:sp>
      <p:sp>
        <p:nvSpPr>
          <p:cNvPr id="74756"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9094" tIns="49550" rIns="99094" bIns="49550"/>
          <a:lstStyle/>
          <a:p>
            <a:pPr eaLnBrk="1" hangingPunct="1"/>
            <a:endParaRPr lang="en-US" altLang="ja-JP" smtClean="0"/>
          </a:p>
        </p:txBody>
      </p:sp>
      <p:sp>
        <p:nvSpPr>
          <p:cNvPr id="2" name="スライド番号プレースホルダー 1"/>
          <p:cNvSpPr>
            <a:spLocks noGrp="1"/>
          </p:cNvSpPr>
          <p:nvPr>
            <p:ph type="sldNum" sz="quarter" idx="10"/>
          </p:nvPr>
        </p:nvSpPr>
        <p:spPr/>
        <p:txBody>
          <a:bodyPr/>
          <a:lstStyle/>
          <a:p>
            <a:pPr>
              <a:defRPr/>
            </a:pPr>
            <a:fld id="{F6A43444-CEC2-473F-9517-EAEF69B6E41F}" type="slidenum">
              <a:rPr lang="en-US" altLang="ja-JP" smtClean="0"/>
              <a:pPr>
                <a:defRPr/>
              </a:pPr>
              <a:t>54</a:t>
            </a:fld>
            <a:endParaRPr lang="en-US" altLang="ja-JP"/>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Rot="1" noChangeAspect="1" noChangeArrowheads="1" noTextEdit="1"/>
          </p:cNvSpPr>
          <p:nvPr>
            <p:ph type="sldImg"/>
          </p:nvPr>
        </p:nvSpPr>
        <p:spPr>
          <a:xfrm>
            <a:off x="922338" y="746125"/>
            <a:ext cx="4967287" cy="3725863"/>
          </a:xfrm>
          <a:ln/>
        </p:spPr>
      </p:sp>
      <p:sp>
        <p:nvSpPr>
          <p:cNvPr id="8089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ja-JP" altLang="en-US" smtClean="0"/>
          </a:p>
        </p:txBody>
      </p:sp>
      <p:sp>
        <p:nvSpPr>
          <p:cNvPr id="2" name="スライド番号プレースホルダー 1"/>
          <p:cNvSpPr>
            <a:spLocks noGrp="1"/>
          </p:cNvSpPr>
          <p:nvPr>
            <p:ph type="sldNum" sz="quarter" idx="10"/>
          </p:nvPr>
        </p:nvSpPr>
        <p:spPr/>
        <p:txBody>
          <a:bodyPr/>
          <a:lstStyle/>
          <a:p>
            <a:pPr>
              <a:defRPr/>
            </a:pPr>
            <a:fld id="{F6A43444-CEC2-473F-9517-EAEF69B6E41F}" type="slidenum">
              <a:rPr lang="en-US" altLang="ja-JP" smtClean="0"/>
              <a:pPr>
                <a:defRPr/>
              </a:pPr>
              <a:t>55</a:t>
            </a:fld>
            <a:endParaRPr lang="en-US" altLang="ja-JP"/>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Rot="1" noChangeAspect="1" noChangeArrowheads="1" noTextEdit="1"/>
          </p:cNvSpPr>
          <p:nvPr>
            <p:ph type="sldImg"/>
          </p:nvPr>
        </p:nvSpPr>
        <p:spPr>
          <a:xfrm>
            <a:off x="922338" y="746125"/>
            <a:ext cx="4967287" cy="3725863"/>
          </a:xfrm>
          <a:ln/>
        </p:spPr>
      </p:sp>
      <p:sp>
        <p:nvSpPr>
          <p:cNvPr id="8192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ja-JP" altLang="en-US" smtClean="0"/>
          </a:p>
        </p:txBody>
      </p:sp>
      <p:sp>
        <p:nvSpPr>
          <p:cNvPr id="2" name="スライド番号プレースホルダー 1"/>
          <p:cNvSpPr>
            <a:spLocks noGrp="1"/>
          </p:cNvSpPr>
          <p:nvPr>
            <p:ph type="sldNum" sz="quarter" idx="10"/>
          </p:nvPr>
        </p:nvSpPr>
        <p:spPr/>
        <p:txBody>
          <a:bodyPr/>
          <a:lstStyle/>
          <a:p>
            <a:pPr>
              <a:defRPr/>
            </a:pPr>
            <a:fld id="{F6A43444-CEC2-473F-9517-EAEF69B6E41F}" type="slidenum">
              <a:rPr lang="en-US" altLang="ja-JP" smtClean="0"/>
              <a:pPr>
                <a:defRPr/>
              </a:pPr>
              <a:t>56</a:t>
            </a:fld>
            <a:endParaRPr lang="en-US" altLang="ja-JP"/>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txBox="1">
            <a:spLocks noGrp="1" noChangeArrowheads="1"/>
          </p:cNvSpPr>
          <p:nvPr/>
        </p:nvSpPr>
        <p:spPr bwMode="auto">
          <a:xfrm>
            <a:off x="3856825" y="9435575"/>
            <a:ext cx="2948770" cy="5021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9103" tIns="49553" rIns="99103" bIns="49553" anchor="b"/>
          <a:lstStyle>
            <a:lvl1pPr defTabSz="979488" eaLnBrk="0" hangingPunct="0">
              <a:defRPr kumimoji="1" sz="1200" b="1">
                <a:solidFill>
                  <a:schemeClr val="tx1"/>
                </a:solidFill>
                <a:latin typeface="Arial" charset="0"/>
                <a:ea typeface="ＭＳ Ｐゴシック" pitchFamily="50" charset="-128"/>
              </a:defRPr>
            </a:lvl1pPr>
            <a:lvl2pPr marL="742950" indent="-285750" defTabSz="979488" eaLnBrk="0" hangingPunct="0">
              <a:defRPr kumimoji="1" sz="1200" b="1">
                <a:solidFill>
                  <a:schemeClr val="tx1"/>
                </a:solidFill>
                <a:latin typeface="Arial" charset="0"/>
                <a:ea typeface="ＭＳ Ｐゴシック" pitchFamily="50" charset="-128"/>
              </a:defRPr>
            </a:lvl2pPr>
            <a:lvl3pPr marL="1143000" indent="-228600" defTabSz="979488" eaLnBrk="0" hangingPunct="0">
              <a:defRPr kumimoji="1" sz="1200" b="1">
                <a:solidFill>
                  <a:schemeClr val="tx1"/>
                </a:solidFill>
                <a:latin typeface="Arial" charset="0"/>
                <a:ea typeface="ＭＳ Ｐゴシック" pitchFamily="50" charset="-128"/>
              </a:defRPr>
            </a:lvl3pPr>
            <a:lvl4pPr marL="1600200" indent="-228600" defTabSz="979488" eaLnBrk="0" hangingPunct="0">
              <a:defRPr kumimoji="1" sz="1200" b="1">
                <a:solidFill>
                  <a:schemeClr val="tx1"/>
                </a:solidFill>
                <a:latin typeface="Arial" charset="0"/>
                <a:ea typeface="ＭＳ Ｐゴシック" pitchFamily="50" charset="-128"/>
              </a:defRPr>
            </a:lvl4pPr>
            <a:lvl5pPr marL="2057400" indent="-228600" defTabSz="979488" eaLnBrk="0" hangingPunct="0">
              <a:defRPr kumimoji="1" sz="1200" b="1">
                <a:solidFill>
                  <a:schemeClr val="tx1"/>
                </a:solidFill>
                <a:latin typeface="Arial" charset="0"/>
                <a:ea typeface="ＭＳ Ｐゴシック" pitchFamily="50" charset="-128"/>
              </a:defRPr>
            </a:lvl5pPr>
            <a:lvl6pPr marL="2514600" indent="-228600" algn="ctr" defTabSz="979488"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defTabSz="979488"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defTabSz="979488"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defTabSz="979488"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r" eaLnBrk="1" hangingPunct="1"/>
            <a:fld id="{D6AAD3E2-8BA7-4F9E-9CE2-6FB391EF6F2B}" type="slidenum">
              <a:rPr lang="en-US" altLang="ja-JP" sz="1400" b="0">
                <a:solidFill>
                  <a:srgbClr val="000000"/>
                </a:solidFill>
              </a:rPr>
              <a:pPr algn="r" eaLnBrk="1" hangingPunct="1"/>
              <a:t>57</a:t>
            </a:fld>
            <a:endParaRPr lang="en-US" altLang="ja-JP" sz="1400" b="0" dirty="0">
              <a:solidFill>
                <a:srgbClr val="000000"/>
              </a:solidFill>
            </a:endParaRPr>
          </a:p>
        </p:txBody>
      </p:sp>
      <p:sp>
        <p:nvSpPr>
          <p:cNvPr id="83971" name="Rectangle 2"/>
          <p:cNvSpPr>
            <a:spLocks noGrp="1" noRot="1" noChangeAspect="1" noChangeArrowheads="1" noTextEdit="1"/>
          </p:cNvSpPr>
          <p:nvPr>
            <p:ph type="sldImg"/>
          </p:nvPr>
        </p:nvSpPr>
        <p:spPr>
          <a:xfrm>
            <a:off x="927100" y="746125"/>
            <a:ext cx="4960938" cy="3721100"/>
          </a:xfrm>
          <a:ln/>
        </p:spPr>
      </p:sp>
      <p:sp>
        <p:nvSpPr>
          <p:cNvPr id="83972"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9103" tIns="49553" rIns="99103" bIns="49553"/>
          <a:lstStyle/>
          <a:p>
            <a:r>
              <a:rPr lang="ja-JP" altLang="en-US" sz="900" dirty="0" smtClean="0"/>
              <a:t>ここで、関東地方整備局での電子納品の基本的対応方針</a:t>
            </a:r>
          </a:p>
          <a:p>
            <a:r>
              <a:rPr lang="ja-JP" altLang="en-US" sz="900" dirty="0" smtClean="0"/>
              <a:t>について、ご説明します。</a:t>
            </a:r>
          </a:p>
          <a:p>
            <a:endParaRPr lang="ja-JP" altLang="en-US" sz="900" dirty="0" smtClean="0"/>
          </a:p>
          <a:p>
            <a:r>
              <a:rPr lang="ja-JP" altLang="en-US" sz="900" dirty="0" smtClean="0"/>
              <a:t>工事完成時の電子納品への対応として完成図面においては、</a:t>
            </a:r>
          </a:p>
          <a:p>
            <a:r>
              <a:rPr lang="ja-JP" altLang="en-US" sz="900" dirty="0" smtClean="0"/>
              <a:t>下図の完成図面における成果品の提出パターンを基本的な対応方針としますが、</a:t>
            </a:r>
          </a:p>
          <a:p>
            <a:r>
              <a:rPr lang="ja-JP" altLang="en-US" sz="900" dirty="0" smtClean="0"/>
              <a:t>将来の維持管理時において、最低限電子化が必要と思われるものについては、</a:t>
            </a:r>
          </a:p>
          <a:p>
            <a:r>
              <a:rPr lang="ja-JP" altLang="en-US" sz="900" dirty="0" smtClean="0"/>
              <a:t>納品時に電子化及び</a:t>
            </a:r>
            <a:r>
              <a:rPr lang="en-US" altLang="ja-JP" sz="900" dirty="0" smtClean="0"/>
              <a:t>CAD</a:t>
            </a:r>
            <a:r>
              <a:rPr lang="ja-JP" altLang="en-US" sz="900" dirty="0" smtClean="0"/>
              <a:t>化し電子納品を行うこととしています。</a:t>
            </a:r>
          </a:p>
          <a:p>
            <a:endParaRPr lang="ja-JP" altLang="en-US" sz="900" dirty="0" smtClean="0"/>
          </a:p>
          <a:p>
            <a:r>
              <a:rPr lang="ja-JP" altLang="en-US" sz="900" dirty="0" smtClean="0"/>
              <a:t>なお、電子納品に際して、特別な個別事情により、</a:t>
            </a:r>
          </a:p>
          <a:p>
            <a:r>
              <a:rPr lang="ja-JP" altLang="en-US" sz="900" dirty="0" smtClean="0"/>
              <a:t>発注時の紙及び、</a:t>
            </a:r>
            <a:r>
              <a:rPr lang="en-US" altLang="ja-JP" sz="900" dirty="0" smtClean="0"/>
              <a:t>CAD </a:t>
            </a:r>
            <a:r>
              <a:rPr lang="ja-JP" altLang="en-US" sz="900" dirty="0" smtClean="0"/>
              <a:t>化されていない図面のデータを、納品時に</a:t>
            </a:r>
            <a:r>
              <a:rPr lang="en-US" altLang="ja-JP" sz="900" dirty="0" smtClean="0"/>
              <a:t>CAD </a:t>
            </a:r>
            <a:r>
              <a:rPr lang="ja-JP" altLang="en-US" sz="900" dirty="0" smtClean="0"/>
              <a:t>化し、</a:t>
            </a:r>
          </a:p>
          <a:p>
            <a:r>
              <a:rPr lang="ja-JP" altLang="en-US" sz="900" dirty="0" smtClean="0"/>
              <a:t>電子納品させたものについては、設計変更の対象とします。</a:t>
            </a:r>
            <a:endParaRPr lang="en-US" altLang="ja-JP" sz="900" dirty="0" smtClean="0"/>
          </a:p>
        </p:txBody>
      </p:sp>
      <p:sp>
        <p:nvSpPr>
          <p:cNvPr id="2" name="スライド番号プレースホルダー 1"/>
          <p:cNvSpPr>
            <a:spLocks noGrp="1"/>
          </p:cNvSpPr>
          <p:nvPr>
            <p:ph type="sldNum" sz="quarter" idx="10"/>
          </p:nvPr>
        </p:nvSpPr>
        <p:spPr/>
        <p:txBody>
          <a:bodyPr/>
          <a:lstStyle/>
          <a:p>
            <a:pPr>
              <a:defRPr/>
            </a:pPr>
            <a:fld id="{F6A43444-CEC2-473F-9517-EAEF69B6E41F}" type="slidenum">
              <a:rPr lang="en-US" altLang="ja-JP" smtClean="0"/>
              <a:pPr>
                <a:defRPr/>
              </a:pPr>
              <a:t>57</a:t>
            </a:fld>
            <a:endParaRPr lang="en-US" altLang="ja-JP"/>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txBox="1">
            <a:spLocks noGrp="1" noChangeArrowheads="1"/>
          </p:cNvSpPr>
          <p:nvPr/>
        </p:nvSpPr>
        <p:spPr bwMode="auto">
          <a:xfrm>
            <a:off x="3856825" y="9438772"/>
            <a:ext cx="2948770" cy="4989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9094" tIns="49550" rIns="99094" bIns="49550" anchor="b"/>
          <a:lstStyle>
            <a:lvl1pPr defTabSz="984250" eaLnBrk="0" hangingPunct="0">
              <a:defRPr kumimoji="1" sz="1200" b="1">
                <a:solidFill>
                  <a:schemeClr val="tx1"/>
                </a:solidFill>
                <a:latin typeface="Arial" charset="0"/>
                <a:ea typeface="ＭＳ Ｐゴシック" pitchFamily="50" charset="-128"/>
              </a:defRPr>
            </a:lvl1pPr>
            <a:lvl2pPr marL="742950" indent="-285750" defTabSz="984250" eaLnBrk="0" hangingPunct="0">
              <a:defRPr kumimoji="1" sz="1200" b="1">
                <a:solidFill>
                  <a:schemeClr val="tx1"/>
                </a:solidFill>
                <a:latin typeface="Arial" charset="0"/>
                <a:ea typeface="ＭＳ Ｐゴシック" pitchFamily="50" charset="-128"/>
              </a:defRPr>
            </a:lvl2pPr>
            <a:lvl3pPr marL="1143000" indent="-228600" defTabSz="984250" eaLnBrk="0" hangingPunct="0">
              <a:defRPr kumimoji="1" sz="1200" b="1">
                <a:solidFill>
                  <a:schemeClr val="tx1"/>
                </a:solidFill>
                <a:latin typeface="Arial" charset="0"/>
                <a:ea typeface="ＭＳ Ｐゴシック" pitchFamily="50" charset="-128"/>
              </a:defRPr>
            </a:lvl3pPr>
            <a:lvl4pPr marL="1600200" indent="-228600" defTabSz="984250" eaLnBrk="0" hangingPunct="0">
              <a:defRPr kumimoji="1" sz="1200" b="1">
                <a:solidFill>
                  <a:schemeClr val="tx1"/>
                </a:solidFill>
                <a:latin typeface="Arial" charset="0"/>
                <a:ea typeface="ＭＳ Ｐゴシック" pitchFamily="50" charset="-128"/>
              </a:defRPr>
            </a:lvl4pPr>
            <a:lvl5pPr marL="2057400" indent="-228600" defTabSz="984250" eaLnBrk="0" hangingPunct="0">
              <a:defRPr kumimoji="1" sz="1200" b="1">
                <a:solidFill>
                  <a:schemeClr val="tx1"/>
                </a:solidFill>
                <a:latin typeface="Arial" charset="0"/>
                <a:ea typeface="ＭＳ Ｐゴシック" pitchFamily="50" charset="-128"/>
              </a:defRPr>
            </a:lvl5pPr>
            <a:lvl6pPr marL="2514600" indent="-228600" algn="ctr" defTabSz="984250"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defTabSz="984250"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defTabSz="984250"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defTabSz="984250"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r" eaLnBrk="1" hangingPunct="1"/>
            <a:fld id="{C5156562-EDC3-4300-83BF-A4ADC1694CEB}" type="slidenum">
              <a:rPr lang="en-US" altLang="ja-JP" sz="1300" b="0">
                <a:solidFill>
                  <a:srgbClr val="000000"/>
                </a:solidFill>
              </a:rPr>
              <a:pPr algn="r" eaLnBrk="1" hangingPunct="1"/>
              <a:t>58</a:t>
            </a:fld>
            <a:endParaRPr lang="en-US" altLang="ja-JP" sz="1300" b="0" dirty="0">
              <a:solidFill>
                <a:srgbClr val="000000"/>
              </a:solidFill>
            </a:endParaRPr>
          </a:p>
        </p:txBody>
      </p:sp>
      <p:sp>
        <p:nvSpPr>
          <p:cNvPr id="74755" name="Rectangle 2"/>
          <p:cNvSpPr>
            <a:spLocks noGrp="1" noRot="1" noChangeAspect="1" noChangeArrowheads="1" noTextEdit="1"/>
          </p:cNvSpPr>
          <p:nvPr>
            <p:ph type="sldImg"/>
          </p:nvPr>
        </p:nvSpPr>
        <p:spPr>
          <a:xfrm>
            <a:off x="928688" y="746125"/>
            <a:ext cx="4967287" cy="3724275"/>
          </a:xfrm>
          <a:ln/>
        </p:spPr>
      </p:sp>
      <p:sp>
        <p:nvSpPr>
          <p:cNvPr id="74756"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9094" tIns="49550" rIns="99094" bIns="49550"/>
          <a:lstStyle/>
          <a:p>
            <a:pPr eaLnBrk="1" hangingPunct="1"/>
            <a:endParaRPr lang="en-US" altLang="ja-JP" smtClean="0"/>
          </a:p>
        </p:txBody>
      </p:sp>
      <p:sp>
        <p:nvSpPr>
          <p:cNvPr id="2" name="スライド番号プレースホルダー 1"/>
          <p:cNvSpPr>
            <a:spLocks noGrp="1"/>
          </p:cNvSpPr>
          <p:nvPr>
            <p:ph type="sldNum" sz="quarter" idx="10"/>
          </p:nvPr>
        </p:nvSpPr>
        <p:spPr/>
        <p:txBody>
          <a:bodyPr/>
          <a:lstStyle/>
          <a:p>
            <a:pPr>
              <a:defRPr/>
            </a:pPr>
            <a:fld id="{F6A43444-CEC2-473F-9517-EAEF69B6E41F}" type="slidenum">
              <a:rPr lang="en-US" altLang="ja-JP" smtClean="0"/>
              <a:pPr>
                <a:defRPr/>
              </a:pPr>
              <a:t>58</a:t>
            </a:fld>
            <a:endParaRPr lang="en-US" altLang="ja-JP"/>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Rot="1" noChangeAspect="1" noChangeArrowheads="1" noTextEdit="1"/>
          </p:cNvSpPr>
          <p:nvPr>
            <p:ph type="sldImg"/>
          </p:nvPr>
        </p:nvSpPr>
        <p:spPr>
          <a:ln/>
        </p:spPr>
      </p:sp>
      <p:sp>
        <p:nvSpPr>
          <p:cNvPr id="8499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ja-JP" altLang="en-US" smtClean="0"/>
          </a:p>
        </p:txBody>
      </p:sp>
      <p:sp>
        <p:nvSpPr>
          <p:cNvPr id="2" name="スライド番号プレースホルダー 1"/>
          <p:cNvSpPr>
            <a:spLocks noGrp="1"/>
          </p:cNvSpPr>
          <p:nvPr>
            <p:ph type="sldNum" sz="quarter" idx="10"/>
          </p:nvPr>
        </p:nvSpPr>
        <p:spPr/>
        <p:txBody>
          <a:bodyPr/>
          <a:lstStyle/>
          <a:p>
            <a:pPr>
              <a:defRPr/>
            </a:pPr>
            <a:fld id="{F6A43444-CEC2-473F-9517-EAEF69B6E41F}" type="slidenum">
              <a:rPr lang="en-US" altLang="ja-JP" smtClean="0"/>
              <a:pPr>
                <a:defRPr/>
              </a:pPr>
              <a:t>59</a:t>
            </a:fld>
            <a:endParaRPr lang="en-US" altLang="ja-JP"/>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Rot="1" noChangeAspect="1" noChangeArrowheads="1" noTextEdit="1"/>
          </p:cNvSpPr>
          <p:nvPr>
            <p:ph type="sldImg"/>
          </p:nvPr>
        </p:nvSpPr>
        <p:spPr>
          <a:xfrm>
            <a:off x="922338" y="746125"/>
            <a:ext cx="4967287" cy="3725863"/>
          </a:xfrm>
          <a:ln/>
        </p:spPr>
      </p:sp>
      <p:sp>
        <p:nvSpPr>
          <p:cNvPr id="870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ja-JP" altLang="en-US" smtClean="0"/>
          </a:p>
        </p:txBody>
      </p:sp>
      <p:sp>
        <p:nvSpPr>
          <p:cNvPr id="2" name="スライド番号プレースホルダー 1"/>
          <p:cNvSpPr>
            <a:spLocks noGrp="1"/>
          </p:cNvSpPr>
          <p:nvPr>
            <p:ph type="sldNum" sz="quarter" idx="10"/>
          </p:nvPr>
        </p:nvSpPr>
        <p:spPr/>
        <p:txBody>
          <a:bodyPr/>
          <a:lstStyle/>
          <a:p>
            <a:pPr>
              <a:defRPr/>
            </a:pPr>
            <a:fld id="{F6A43444-CEC2-473F-9517-EAEF69B6E41F}" type="slidenum">
              <a:rPr lang="en-US" altLang="ja-JP" smtClean="0"/>
              <a:pPr>
                <a:defRPr/>
              </a:pPr>
              <a:t>60</a:t>
            </a:fld>
            <a:endParaRPr lang="en-US" altLang="ja-JP"/>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Rot="1" noChangeAspect="1" noChangeArrowheads="1" noTextEdit="1"/>
          </p:cNvSpPr>
          <p:nvPr>
            <p:ph type="sldImg"/>
          </p:nvPr>
        </p:nvSpPr>
        <p:spPr>
          <a:ln/>
        </p:spPr>
      </p:sp>
      <p:sp>
        <p:nvSpPr>
          <p:cNvPr id="7680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ltLang="ja-JP" smtClean="0"/>
          </a:p>
        </p:txBody>
      </p:sp>
      <p:sp>
        <p:nvSpPr>
          <p:cNvPr id="2" name="スライド番号プレースホルダー 1"/>
          <p:cNvSpPr>
            <a:spLocks noGrp="1"/>
          </p:cNvSpPr>
          <p:nvPr>
            <p:ph type="sldNum" sz="quarter" idx="10"/>
          </p:nvPr>
        </p:nvSpPr>
        <p:spPr/>
        <p:txBody>
          <a:bodyPr/>
          <a:lstStyle/>
          <a:p>
            <a:pPr>
              <a:defRPr/>
            </a:pPr>
            <a:fld id="{F6A43444-CEC2-473F-9517-EAEF69B6E41F}" type="slidenum">
              <a:rPr lang="en-US" altLang="ja-JP" smtClean="0"/>
              <a:pPr>
                <a:defRPr/>
              </a:pPr>
              <a:t>10</a:t>
            </a:fld>
            <a:endParaRPr lang="en-US" altLang="ja-JP"/>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Rot="1" noChangeAspect="1" noChangeArrowheads="1" noTextEdit="1"/>
          </p:cNvSpPr>
          <p:nvPr>
            <p:ph type="sldImg"/>
          </p:nvPr>
        </p:nvSpPr>
        <p:spPr>
          <a:xfrm>
            <a:off x="922338" y="746125"/>
            <a:ext cx="4967287" cy="3725863"/>
          </a:xfrm>
          <a:ln/>
        </p:spPr>
      </p:sp>
      <p:sp>
        <p:nvSpPr>
          <p:cNvPr id="8909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ja-JP" altLang="en-US" smtClean="0"/>
          </a:p>
        </p:txBody>
      </p:sp>
      <p:sp>
        <p:nvSpPr>
          <p:cNvPr id="2" name="スライド番号プレースホルダー 1"/>
          <p:cNvSpPr>
            <a:spLocks noGrp="1"/>
          </p:cNvSpPr>
          <p:nvPr>
            <p:ph type="sldNum" sz="quarter" idx="10"/>
          </p:nvPr>
        </p:nvSpPr>
        <p:spPr/>
        <p:txBody>
          <a:bodyPr/>
          <a:lstStyle/>
          <a:p>
            <a:pPr>
              <a:defRPr/>
            </a:pPr>
            <a:fld id="{F6A43444-CEC2-473F-9517-EAEF69B6E41F}" type="slidenum">
              <a:rPr lang="en-US" altLang="ja-JP" smtClean="0"/>
              <a:pPr>
                <a:defRPr/>
              </a:pPr>
              <a:t>63</a:t>
            </a:fld>
            <a:endParaRPr lang="en-US" altLang="ja-JP"/>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txBox="1">
            <a:spLocks noGrp="1" noChangeArrowheads="1"/>
          </p:cNvSpPr>
          <p:nvPr/>
        </p:nvSpPr>
        <p:spPr bwMode="auto">
          <a:xfrm>
            <a:off x="3856825" y="9438772"/>
            <a:ext cx="2948770" cy="4989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9094" tIns="49550" rIns="99094" bIns="49550" anchor="b"/>
          <a:lstStyle>
            <a:lvl1pPr defTabSz="984250" eaLnBrk="0" hangingPunct="0">
              <a:defRPr kumimoji="1" sz="1200" b="1">
                <a:solidFill>
                  <a:schemeClr val="tx1"/>
                </a:solidFill>
                <a:latin typeface="Arial" charset="0"/>
                <a:ea typeface="ＭＳ Ｐゴシック" pitchFamily="50" charset="-128"/>
              </a:defRPr>
            </a:lvl1pPr>
            <a:lvl2pPr marL="742950" indent="-285750" defTabSz="984250" eaLnBrk="0" hangingPunct="0">
              <a:defRPr kumimoji="1" sz="1200" b="1">
                <a:solidFill>
                  <a:schemeClr val="tx1"/>
                </a:solidFill>
                <a:latin typeface="Arial" charset="0"/>
                <a:ea typeface="ＭＳ Ｐゴシック" pitchFamily="50" charset="-128"/>
              </a:defRPr>
            </a:lvl2pPr>
            <a:lvl3pPr marL="1143000" indent="-228600" defTabSz="984250" eaLnBrk="0" hangingPunct="0">
              <a:defRPr kumimoji="1" sz="1200" b="1">
                <a:solidFill>
                  <a:schemeClr val="tx1"/>
                </a:solidFill>
                <a:latin typeface="Arial" charset="0"/>
                <a:ea typeface="ＭＳ Ｐゴシック" pitchFamily="50" charset="-128"/>
              </a:defRPr>
            </a:lvl3pPr>
            <a:lvl4pPr marL="1600200" indent="-228600" defTabSz="984250" eaLnBrk="0" hangingPunct="0">
              <a:defRPr kumimoji="1" sz="1200" b="1">
                <a:solidFill>
                  <a:schemeClr val="tx1"/>
                </a:solidFill>
                <a:latin typeface="Arial" charset="0"/>
                <a:ea typeface="ＭＳ Ｐゴシック" pitchFamily="50" charset="-128"/>
              </a:defRPr>
            </a:lvl4pPr>
            <a:lvl5pPr marL="2057400" indent="-228600" defTabSz="984250" eaLnBrk="0" hangingPunct="0">
              <a:defRPr kumimoji="1" sz="1200" b="1">
                <a:solidFill>
                  <a:schemeClr val="tx1"/>
                </a:solidFill>
                <a:latin typeface="Arial" charset="0"/>
                <a:ea typeface="ＭＳ Ｐゴシック" pitchFamily="50" charset="-128"/>
              </a:defRPr>
            </a:lvl5pPr>
            <a:lvl6pPr marL="2514600" indent="-228600" algn="ctr" defTabSz="984250"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defTabSz="984250"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defTabSz="984250"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defTabSz="984250"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r" eaLnBrk="1" hangingPunct="1"/>
            <a:fld id="{C5156562-EDC3-4300-83BF-A4ADC1694CEB}" type="slidenum">
              <a:rPr lang="en-US" altLang="ja-JP" sz="1300" b="0">
                <a:solidFill>
                  <a:srgbClr val="000000"/>
                </a:solidFill>
              </a:rPr>
              <a:pPr algn="r" eaLnBrk="1" hangingPunct="1"/>
              <a:t>64</a:t>
            </a:fld>
            <a:endParaRPr lang="en-US" altLang="ja-JP" sz="1300" b="0" dirty="0">
              <a:solidFill>
                <a:srgbClr val="000000"/>
              </a:solidFill>
            </a:endParaRPr>
          </a:p>
        </p:txBody>
      </p:sp>
      <p:sp>
        <p:nvSpPr>
          <p:cNvPr id="74755" name="Rectangle 2"/>
          <p:cNvSpPr>
            <a:spLocks noGrp="1" noRot="1" noChangeAspect="1" noChangeArrowheads="1" noTextEdit="1"/>
          </p:cNvSpPr>
          <p:nvPr>
            <p:ph type="sldImg"/>
          </p:nvPr>
        </p:nvSpPr>
        <p:spPr>
          <a:xfrm>
            <a:off x="928688" y="746125"/>
            <a:ext cx="4967287" cy="3724275"/>
          </a:xfrm>
          <a:ln/>
        </p:spPr>
      </p:sp>
      <p:sp>
        <p:nvSpPr>
          <p:cNvPr id="74756"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9094" tIns="49550" rIns="99094" bIns="49550"/>
          <a:lstStyle/>
          <a:p>
            <a:pPr eaLnBrk="1" hangingPunct="1"/>
            <a:endParaRPr lang="en-US" altLang="ja-JP" smtClean="0"/>
          </a:p>
        </p:txBody>
      </p:sp>
      <p:sp>
        <p:nvSpPr>
          <p:cNvPr id="2" name="スライド番号プレースホルダー 1"/>
          <p:cNvSpPr>
            <a:spLocks noGrp="1"/>
          </p:cNvSpPr>
          <p:nvPr>
            <p:ph type="sldNum" sz="quarter" idx="10"/>
          </p:nvPr>
        </p:nvSpPr>
        <p:spPr/>
        <p:txBody>
          <a:bodyPr/>
          <a:lstStyle/>
          <a:p>
            <a:pPr>
              <a:defRPr/>
            </a:pPr>
            <a:fld id="{F6A43444-CEC2-473F-9517-EAEF69B6E41F}" type="slidenum">
              <a:rPr lang="en-US" altLang="ja-JP" smtClean="0"/>
              <a:pPr>
                <a:defRPr/>
              </a:pPr>
              <a:t>64</a:t>
            </a:fld>
            <a:endParaRPr lang="en-US" altLang="ja-JP"/>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Rot="1" noChangeAspect="1" noChangeArrowheads="1" noTextEdit="1"/>
          </p:cNvSpPr>
          <p:nvPr>
            <p:ph type="sldImg"/>
          </p:nvPr>
        </p:nvSpPr>
        <p:spPr>
          <a:ln/>
        </p:spPr>
      </p:sp>
      <p:sp>
        <p:nvSpPr>
          <p:cNvPr id="7577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5619" tIns="47810" rIns="95619" bIns="47810"/>
          <a:lstStyle/>
          <a:p>
            <a:pPr eaLnBrk="1" hangingPunct="1"/>
            <a:endParaRPr lang="ja-JP" altLang="ja-JP" smtClean="0"/>
          </a:p>
        </p:txBody>
      </p:sp>
      <p:sp>
        <p:nvSpPr>
          <p:cNvPr id="2" name="スライド番号プレースホルダー 1"/>
          <p:cNvSpPr>
            <a:spLocks noGrp="1"/>
          </p:cNvSpPr>
          <p:nvPr>
            <p:ph type="sldNum" sz="quarter" idx="10"/>
          </p:nvPr>
        </p:nvSpPr>
        <p:spPr/>
        <p:txBody>
          <a:bodyPr/>
          <a:lstStyle/>
          <a:p>
            <a:pPr>
              <a:defRPr/>
            </a:pPr>
            <a:fld id="{F6A43444-CEC2-473F-9517-EAEF69B6E41F}" type="slidenum">
              <a:rPr lang="en-US" altLang="ja-JP" smtClean="0"/>
              <a:pPr>
                <a:defRPr/>
              </a:pPr>
              <a:t>65</a:t>
            </a:fld>
            <a:endParaRPr lang="en-US" altLang="ja-JP"/>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txBox="1">
            <a:spLocks noGrp="1" noChangeArrowheads="1"/>
          </p:cNvSpPr>
          <p:nvPr/>
        </p:nvSpPr>
        <p:spPr bwMode="auto">
          <a:xfrm>
            <a:off x="3856825" y="9438772"/>
            <a:ext cx="2948770" cy="4989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9094" tIns="49550" rIns="99094" bIns="49550" anchor="b"/>
          <a:lstStyle>
            <a:lvl1pPr defTabSz="984250" eaLnBrk="0" hangingPunct="0">
              <a:defRPr kumimoji="1" sz="1200" b="1">
                <a:solidFill>
                  <a:schemeClr val="tx1"/>
                </a:solidFill>
                <a:latin typeface="Arial" charset="0"/>
                <a:ea typeface="ＭＳ Ｐゴシック" pitchFamily="50" charset="-128"/>
              </a:defRPr>
            </a:lvl1pPr>
            <a:lvl2pPr marL="742950" indent="-285750" defTabSz="984250" eaLnBrk="0" hangingPunct="0">
              <a:defRPr kumimoji="1" sz="1200" b="1">
                <a:solidFill>
                  <a:schemeClr val="tx1"/>
                </a:solidFill>
                <a:latin typeface="Arial" charset="0"/>
                <a:ea typeface="ＭＳ Ｐゴシック" pitchFamily="50" charset="-128"/>
              </a:defRPr>
            </a:lvl2pPr>
            <a:lvl3pPr marL="1143000" indent="-228600" defTabSz="984250" eaLnBrk="0" hangingPunct="0">
              <a:defRPr kumimoji="1" sz="1200" b="1">
                <a:solidFill>
                  <a:schemeClr val="tx1"/>
                </a:solidFill>
                <a:latin typeface="Arial" charset="0"/>
                <a:ea typeface="ＭＳ Ｐゴシック" pitchFamily="50" charset="-128"/>
              </a:defRPr>
            </a:lvl3pPr>
            <a:lvl4pPr marL="1600200" indent="-228600" defTabSz="984250" eaLnBrk="0" hangingPunct="0">
              <a:defRPr kumimoji="1" sz="1200" b="1">
                <a:solidFill>
                  <a:schemeClr val="tx1"/>
                </a:solidFill>
                <a:latin typeface="Arial" charset="0"/>
                <a:ea typeface="ＭＳ Ｐゴシック" pitchFamily="50" charset="-128"/>
              </a:defRPr>
            </a:lvl4pPr>
            <a:lvl5pPr marL="2057400" indent="-228600" defTabSz="984250" eaLnBrk="0" hangingPunct="0">
              <a:defRPr kumimoji="1" sz="1200" b="1">
                <a:solidFill>
                  <a:schemeClr val="tx1"/>
                </a:solidFill>
                <a:latin typeface="Arial" charset="0"/>
                <a:ea typeface="ＭＳ Ｐゴシック" pitchFamily="50" charset="-128"/>
              </a:defRPr>
            </a:lvl5pPr>
            <a:lvl6pPr marL="2514600" indent="-228600" algn="ctr" defTabSz="984250"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defTabSz="984250"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defTabSz="984250"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defTabSz="984250"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r" eaLnBrk="1" hangingPunct="1"/>
            <a:fld id="{C5156562-EDC3-4300-83BF-A4ADC1694CEB}" type="slidenum">
              <a:rPr lang="en-US" altLang="ja-JP" sz="1300" b="0">
                <a:solidFill>
                  <a:srgbClr val="000000"/>
                </a:solidFill>
              </a:rPr>
              <a:pPr algn="r" eaLnBrk="1" hangingPunct="1"/>
              <a:t>66</a:t>
            </a:fld>
            <a:endParaRPr lang="en-US" altLang="ja-JP" sz="1300" b="0" dirty="0">
              <a:solidFill>
                <a:srgbClr val="000000"/>
              </a:solidFill>
            </a:endParaRPr>
          </a:p>
        </p:txBody>
      </p:sp>
      <p:sp>
        <p:nvSpPr>
          <p:cNvPr id="74755" name="Rectangle 2"/>
          <p:cNvSpPr>
            <a:spLocks noGrp="1" noRot="1" noChangeAspect="1" noChangeArrowheads="1" noTextEdit="1"/>
          </p:cNvSpPr>
          <p:nvPr>
            <p:ph type="sldImg"/>
          </p:nvPr>
        </p:nvSpPr>
        <p:spPr>
          <a:xfrm>
            <a:off x="928688" y="746125"/>
            <a:ext cx="4967287" cy="3724275"/>
          </a:xfrm>
          <a:ln/>
        </p:spPr>
      </p:sp>
      <p:sp>
        <p:nvSpPr>
          <p:cNvPr id="74756"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9094" tIns="49550" rIns="99094" bIns="49550"/>
          <a:lstStyle/>
          <a:p>
            <a:pPr eaLnBrk="1" hangingPunct="1"/>
            <a:endParaRPr lang="en-US" altLang="ja-JP" smtClean="0"/>
          </a:p>
        </p:txBody>
      </p:sp>
      <p:sp>
        <p:nvSpPr>
          <p:cNvPr id="2" name="スライド番号プレースホルダー 1"/>
          <p:cNvSpPr>
            <a:spLocks noGrp="1"/>
          </p:cNvSpPr>
          <p:nvPr>
            <p:ph type="sldNum" sz="quarter" idx="10"/>
          </p:nvPr>
        </p:nvSpPr>
        <p:spPr/>
        <p:txBody>
          <a:bodyPr/>
          <a:lstStyle/>
          <a:p>
            <a:pPr>
              <a:defRPr/>
            </a:pPr>
            <a:fld id="{F6A43444-CEC2-473F-9517-EAEF69B6E41F}" type="slidenum">
              <a:rPr lang="en-US" altLang="ja-JP" smtClean="0"/>
              <a:pPr>
                <a:defRPr/>
              </a:pPr>
              <a:t>66</a:t>
            </a:fld>
            <a:endParaRPr lang="en-US" altLang="ja-JP"/>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p:cNvSpPr>
            <a:spLocks noGrp="1" noRot="1" noChangeAspect="1" noChangeArrowheads="1" noTextEdit="1"/>
          </p:cNvSpPr>
          <p:nvPr>
            <p:ph type="sldImg"/>
          </p:nvPr>
        </p:nvSpPr>
        <p:spPr>
          <a:ln/>
        </p:spPr>
      </p:sp>
      <p:sp>
        <p:nvSpPr>
          <p:cNvPr id="13107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ja-JP" altLang="en-US" dirty="0" smtClean="0"/>
              <a:t>平成</a:t>
            </a:r>
            <a:r>
              <a:rPr lang="en-US" altLang="ja-JP" dirty="0" smtClean="0"/>
              <a:t>27</a:t>
            </a:r>
            <a:r>
              <a:rPr lang="ja-JP" altLang="en-US" dirty="0" smtClean="0"/>
              <a:t>年度の写真管理基準（案）改定により、撮影の仕様は、</a:t>
            </a:r>
            <a:r>
              <a:rPr lang="en-US" altLang="ja-JP" dirty="0" smtClean="0"/>
              <a:t>100</a:t>
            </a:r>
            <a:r>
              <a:rPr lang="ja-JP" altLang="en-US" dirty="0" smtClean="0"/>
              <a:t>万から</a:t>
            </a:r>
            <a:r>
              <a:rPr lang="en-US" altLang="ja-JP" dirty="0" smtClean="0"/>
              <a:t>300</a:t>
            </a:r>
            <a:r>
              <a:rPr lang="ja-JP" altLang="en-US" dirty="0" smtClean="0"/>
              <a:t>万画素となりました。</a:t>
            </a:r>
            <a:endParaRPr lang="en-US" altLang="ja-JP" dirty="0" smtClean="0"/>
          </a:p>
          <a:p>
            <a:pPr eaLnBrk="1" hangingPunct="1"/>
            <a:r>
              <a:rPr lang="ja-JP" altLang="en-US" dirty="0" smtClean="0"/>
              <a:t>デジタル写真管理情報基準では、有効画素数について現時点では改定されておりませんのでいままで通りで納品を行って下さい。</a:t>
            </a:r>
          </a:p>
        </p:txBody>
      </p:sp>
      <p:sp>
        <p:nvSpPr>
          <p:cNvPr id="2" name="スライド番号プレースホルダー 1"/>
          <p:cNvSpPr>
            <a:spLocks noGrp="1"/>
          </p:cNvSpPr>
          <p:nvPr>
            <p:ph type="sldNum" sz="quarter" idx="10"/>
          </p:nvPr>
        </p:nvSpPr>
        <p:spPr/>
        <p:txBody>
          <a:bodyPr/>
          <a:lstStyle/>
          <a:p>
            <a:pPr>
              <a:defRPr/>
            </a:pPr>
            <a:fld id="{F6A43444-CEC2-473F-9517-EAEF69B6E41F}" type="slidenum">
              <a:rPr lang="en-US" altLang="ja-JP" smtClean="0"/>
              <a:pPr>
                <a:defRPr/>
              </a:pPr>
              <a:t>67</a:t>
            </a:fld>
            <a:endParaRPr lang="en-US" altLang="ja-JP"/>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4" name="Rectangle 2"/>
          <p:cNvSpPr>
            <a:spLocks noGrp="1" noRot="1" noChangeAspect="1" noChangeArrowheads="1" noTextEdit="1"/>
          </p:cNvSpPr>
          <p:nvPr>
            <p:ph type="sldImg"/>
          </p:nvPr>
        </p:nvSpPr>
        <p:spPr>
          <a:ln/>
        </p:spPr>
      </p:sp>
      <p:sp>
        <p:nvSpPr>
          <p:cNvPr id="253955" name="Rectangle 3"/>
          <p:cNvSpPr>
            <a:spLocks noGrp="1" noChangeArrowheads="1"/>
          </p:cNvSpPr>
          <p:nvPr>
            <p:ph type="body" idx="1"/>
          </p:nvPr>
        </p:nvSpPr>
        <p:spPr>
          <a:noFill/>
          <a:ln/>
        </p:spPr>
        <p:txBody>
          <a:bodyPr/>
          <a:lstStyle/>
          <a:p>
            <a:pPr eaLnBrk="1" hangingPunct="1"/>
            <a:r>
              <a:rPr lang="ja-JP" altLang="en-US" smtClean="0">
                <a:latin typeface="Arial" charset="0"/>
                <a:ea typeface="ＭＳ Ｐ明朝" charset="-128"/>
              </a:rPr>
              <a:t>修正あり</a:t>
            </a:r>
          </a:p>
          <a:p>
            <a:pPr eaLnBrk="1" hangingPunct="1"/>
            <a:endParaRPr lang="ja-JP" altLang="en-US" smtClean="0">
              <a:latin typeface="Arial" charset="0"/>
              <a:ea typeface="ＭＳ Ｐ明朝" charset="-128"/>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Rectangle 7"/>
          <p:cNvSpPr txBox="1">
            <a:spLocks noGrp="1" noChangeArrowheads="1"/>
          </p:cNvSpPr>
          <p:nvPr/>
        </p:nvSpPr>
        <p:spPr bwMode="auto">
          <a:xfrm>
            <a:off x="3855221" y="9441972"/>
            <a:ext cx="2950374" cy="495767"/>
          </a:xfrm>
          <a:prstGeom prst="rect">
            <a:avLst/>
          </a:prstGeom>
          <a:noFill/>
          <a:ln w="9525">
            <a:noFill/>
            <a:miter lim="800000"/>
            <a:headEnd/>
            <a:tailEnd/>
          </a:ln>
        </p:spPr>
        <p:txBody>
          <a:bodyPr lIns="91405" tIns="45702" rIns="91405" bIns="45702" anchor="b"/>
          <a:lstStyle/>
          <a:p>
            <a:pPr algn="r" defTabSz="912747"/>
            <a:fld id="{48A89C8A-5906-4A37-8D90-CB2DBF3D7B7B}" type="slidenum">
              <a:rPr lang="en-US" altLang="ja-JP" sz="1100"/>
              <a:pPr algn="r" defTabSz="912747"/>
              <a:t>69</a:t>
            </a:fld>
            <a:endParaRPr lang="en-US" altLang="ja-JP" sz="1100" dirty="0"/>
          </a:p>
        </p:txBody>
      </p:sp>
      <p:sp>
        <p:nvSpPr>
          <p:cNvPr id="254979" name="Rectangle 2"/>
          <p:cNvSpPr>
            <a:spLocks noGrp="1" noRot="1" noChangeAspect="1" noChangeArrowheads="1" noTextEdit="1"/>
          </p:cNvSpPr>
          <p:nvPr>
            <p:ph type="sldImg"/>
          </p:nvPr>
        </p:nvSpPr>
        <p:spPr>
          <a:xfrm>
            <a:off x="922338" y="746125"/>
            <a:ext cx="4967287" cy="3725863"/>
          </a:xfrm>
          <a:ln/>
        </p:spPr>
      </p:sp>
      <p:sp>
        <p:nvSpPr>
          <p:cNvPr id="254980" name="Rectangle 3"/>
          <p:cNvSpPr>
            <a:spLocks noGrp="1" noChangeArrowheads="1"/>
          </p:cNvSpPr>
          <p:nvPr>
            <p:ph type="body" idx="1"/>
          </p:nvPr>
        </p:nvSpPr>
        <p:spPr>
          <a:noFill/>
          <a:ln/>
        </p:spPr>
        <p:txBody>
          <a:bodyPr/>
          <a:lstStyle/>
          <a:p>
            <a:pPr eaLnBrk="1" hangingPunct="1"/>
            <a:endParaRPr lang="ja-JP" altLang="ja-JP" sz="900" dirty="0" smtClean="0">
              <a:ea typeface="ＭＳ Ｐ明朝" charset="-128"/>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txBox="1">
            <a:spLocks noGrp="1" noChangeArrowheads="1"/>
          </p:cNvSpPr>
          <p:nvPr/>
        </p:nvSpPr>
        <p:spPr bwMode="auto">
          <a:xfrm>
            <a:off x="3856825" y="9438772"/>
            <a:ext cx="2948770" cy="4989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9094" tIns="49550" rIns="99094" bIns="49550" anchor="b"/>
          <a:lstStyle>
            <a:lvl1pPr defTabSz="984250" eaLnBrk="0" hangingPunct="0">
              <a:defRPr kumimoji="1" sz="1200" b="1">
                <a:solidFill>
                  <a:schemeClr val="tx1"/>
                </a:solidFill>
                <a:latin typeface="Arial" charset="0"/>
                <a:ea typeface="ＭＳ Ｐゴシック" pitchFamily="50" charset="-128"/>
              </a:defRPr>
            </a:lvl1pPr>
            <a:lvl2pPr marL="742950" indent="-285750" defTabSz="984250" eaLnBrk="0" hangingPunct="0">
              <a:defRPr kumimoji="1" sz="1200" b="1">
                <a:solidFill>
                  <a:schemeClr val="tx1"/>
                </a:solidFill>
                <a:latin typeface="Arial" charset="0"/>
                <a:ea typeface="ＭＳ Ｐゴシック" pitchFamily="50" charset="-128"/>
              </a:defRPr>
            </a:lvl2pPr>
            <a:lvl3pPr marL="1143000" indent="-228600" defTabSz="984250" eaLnBrk="0" hangingPunct="0">
              <a:defRPr kumimoji="1" sz="1200" b="1">
                <a:solidFill>
                  <a:schemeClr val="tx1"/>
                </a:solidFill>
                <a:latin typeface="Arial" charset="0"/>
                <a:ea typeface="ＭＳ Ｐゴシック" pitchFamily="50" charset="-128"/>
              </a:defRPr>
            </a:lvl3pPr>
            <a:lvl4pPr marL="1600200" indent="-228600" defTabSz="984250" eaLnBrk="0" hangingPunct="0">
              <a:defRPr kumimoji="1" sz="1200" b="1">
                <a:solidFill>
                  <a:schemeClr val="tx1"/>
                </a:solidFill>
                <a:latin typeface="Arial" charset="0"/>
                <a:ea typeface="ＭＳ Ｐゴシック" pitchFamily="50" charset="-128"/>
              </a:defRPr>
            </a:lvl4pPr>
            <a:lvl5pPr marL="2057400" indent="-228600" defTabSz="984250" eaLnBrk="0" hangingPunct="0">
              <a:defRPr kumimoji="1" sz="1200" b="1">
                <a:solidFill>
                  <a:schemeClr val="tx1"/>
                </a:solidFill>
                <a:latin typeface="Arial" charset="0"/>
                <a:ea typeface="ＭＳ Ｐゴシック" pitchFamily="50" charset="-128"/>
              </a:defRPr>
            </a:lvl5pPr>
            <a:lvl6pPr marL="2514600" indent="-228600" algn="ctr" defTabSz="984250"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defTabSz="984250"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defTabSz="984250"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defTabSz="984250"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r" eaLnBrk="1" hangingPunct="1"/>
            <a:fld id="{C5156562-EDC3-4300-83BF-A4ADC1694CEB}" type="slidenum">
              <a:rPr lang="en-US" altLang="ja-JP" sz="1300" b="0">
                <a:solidFill>
                  <a:srgbClr val="000000"/>
                </a:solidFill>
              </a:rPr>
              <a:pPr algn="r" eaLnBrk="1" hangingPunct="1"/>
              <a:t>70</a:t>
            </a:fld>
            <a:endParaRPr lang="en-US" altLang="ja-JP" sz="1300" b="0" dirty="0">
              <a:solidFill>
                <a:srgbClr val="000000"/>
              </a:solidFill>
            </a:endParaRPr>
          </a:p>
        </p:txBody>
      </p:sp>
      <p:sp>
        <p:nvSpPr>
          <p:cNvPr id="74755" name="Rectangle 2"/>
          <p:cNvSpPr>
            <a:spLocks noGrp="1" noRot="1" noChangeAspect="1" noChangeArrowheads="1" noTextEdit="1"/>
          </p:cNvSpPr>
          <p:nvPr>
            <p:ph type="sldImg"/>
          </p:nvPr>
        </p:nvSpPr>
        <p:spPr>
          <a:xfrm>
            <a:off x="928688" y="746125"/>
            <a:ext cx="4967287" cy="3724275"/>
          </a:xfrm>
          <a:ln/>
        </p:spPr>
      </p:sp>
      <p:sp>
        <p:nvSpPr>
          <p:cNvPr id="74756"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9094" tIns="49550" rIns="99094" bIns="49550"/>
          <a:lstStyle/>
          <a:p>
            <a:pPr eaLnBrk="1" hangingPunct="1"/>
            <a:endParaRPr lang="en-US" altLang="ja-JP" smtClean="0"/>
          </a:p>
        </p:txBody>
      </p:sp>
      <p:sp>
        <p:nvSpPr>
          <p:cNvPr id="2" name="スライド番号プレースホルダー 1"/>
          <p:cNvSpPr>
            <a:spLocks noGrp="1"/>
          </p:cNvSpPr>
          <p:nvPr>
            <p:ph type="sldNum" sz="quarter" idx="10"/>
          </p:nvPr>
        </p:nvSpPr>
        <p:spPr/>
        <p:txBody>
          <a:bodyPr/>
          <a:lstStyle/>
          <a:p>
            <a:pPr>
              <a:defRPr/>
            </a:pPr>
            <a:fld id="{F6A43444-CEC2-473F-9517-EAEF69B6E41F}" type="slidenum">
              <a:rPr lang="en-US" altLang="ja-JP" smtClean="0"/>
              <a:pPr>
                <a:defRPr/>
              </a:pPr>
              <a:t>70</a:t>
            </a:fld>
            <a:endParaRPr lang="en-US" altLang="ja-JP"/>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txBox="1">
            <a:spLocks noGrp="1" noChangeArrowheads="1"/>
          </p:cNvSpPr>
          <p:nvPr/>
        </p:nvSpPr>
        <p:spPr bwMode="auto">
          <a:xfrm>
            <a:off x="3856825" y="9437174"/>
            <a:ext cx="2948770" cy="5005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9104" tIns="49553" rIns="99104" bIns="49553" anchor="b"/>
          <a:lstStyle>
            <a:lvl1pPr defTabSz="939800" eaLnBrk="0" hangingPunct="0">
              <a:defRPr kumimoji="1" sz="1200" b="1">
                <a:solidFill>
                  <a:schemeClr val="tx1"/>
                </a:solidFill>
                <a:latin typeface="Arial" charset="0"/>
                <a:ea typeface="ＭＳ Ｐゴシック" charset="-128"/>
              </a:defRPr>
            </a:lvl1pPr>
            <a:lvl2pPr marL="742950" indent="-285750" defTabSz="939800" eaLnBrk="0" hangingPunct="0">
              <a:defRPr kumimoji="1" sz="1200" b="1">
                <a:solidFill>
                  <a:schemeClr val="tx1"/>
                </a:solidFill>
                <a:latin typeface="Arial" charset="0"/>
                <a:ea typeface="ＭＳ Ｐゴシック" charset="-128"/>
              </a:defRPr>
            </a:lvl2pPr>
            <a:lvl3pPr marL="1143000" indent="-228600" defTabSz="939800" eaLnBrk="0" hangingPunct="0">
              <a:defRPr kumimoji="1" sz="1200" b="1">
                <a:solidFill>
                  <a:schemeClr val="tx1"/>
                </a:solidFill>
                <a:latin typeface="Arial" charset="0"/>
                <a:ea typeface="ＭＳ Ｐゴシック" charset="-128"/>
              </a:defRPr>
            </a:lvl3pPr>
            <a:lvl4pPr marL="1600200" indent="-228600" defTabSz="939800" eaLnBrk="0" hangingPunct="0">
              <a:defRPr kumimoji="1" sz="1200" b="1">
                <a:solidFill>
                  <a:schemeClr val="tx1"/>
                </a:solidFill>
                <a:latin typeface="Arial" charset="0"/>
                <a:ea typeface="ＭＳ Ｐゴシック" charset="-128"/>
              </a:defRPr>
            </a:lvl4pPr>
            <a:lvl5pPr marL="2057400" indent="-228600" defTabSz="939800" eaLnBrk="0" hangingPunct="0">
              <a:defRPr kumimoji="1" sz="1200" b="1">
                <a:solidFill>
                  <a:schemeClr val="tx1"/>
                </a:solidFill>
                <a:latin typeface="Arial" charset="0"/>
                <a:ea typeface="ＭＳ Ｐゴシック" charset="-128"/>
              </a:defRPr>
            </a:lvl5pPr>
            <a:lvl6pPr marL="2514600" indent="-228600" algn="ctr" defTabSz="939800" eaLnBrk="0" fontAlgn="base" hangingPunct="0">
              <a:spcBef>
                <a:spcPct val="0"/>
              </a:spcBef>
              <a:spcAft>
                <a:spcPct val="0"/>
              </a:spcAft>
              <a:defRPr kumimoji="1" sz="1200" b="1">
                <a:solidFill>
                  <a:schemeClr val="tx1"/>
                </a:solidFill>
                <a:latin typeface="Arial" charset="0"/>
                <a:ea typeface="ＭＳ Ｐゴシック" charset="-128"/>
              </a:defRPr>
            </a:lvl6pPr>
            <a:lvl7pPr marL="2971800" indent="-228600" algn="ctr" defTabSz="939800" eaLnBrk="0" fontAlgn="base" hangingPunct="0">
              <a:spcBef>
                <a:spcPct val="0"/>
              </a:spcBef>
              <a:spcAft>
                <a:spcPct val="0"/>
              </a:spcAft>
              <a:defRPr kumimoji="1" sz="1200" b="1">
                <a:solidFill>
                  <a:schemeClr val="tx1"/>
                </a:solidFill>
                <a:latin typeface="Arial" charset="0"/>
                <a:ea typeface="ＭＳ Ｐゴシック" charset="-128"/>
              </a:defRPr>
            </a:lvl7pPr>
            <a:lvl8pPr marL="3429000" indent="-228600" algn="ctr" defTabSz="939800" eaLnBrk="0" fontAlgn="base" hangingPunct="0">
              <a:spcBef>
                <a:spcPct val="0"/>
              </a:spcBef>
              <a:spcAft>
                <a:spcPct val="0"/>
              </a:spcAft>
              <a:defRPr kumimoji="1" sz="1200" b="1">
                <a:solidFill>
                  <a:schemeClr val="tx1"/>
                </a:solidFill>
                <a:latin typeface="Arial" charset="0"/>
                <a:ea typeface="ＭＳ Ｐゴシック" charset="-128"/>
              </a:defRPr>
            </a:lvl8pPr>
            <a:lvl9pPr marL="3886200" indent="-228600" algn="ctr" defTabSz="939800" eaLnBrk="0" fontAlgn="base" hangingPunct="0">
              <a:spcBef>
                <a:spcPct val="0"/>
              </a:spcBef>
              <a:spcAft>
                <a:spcPct val="0"/>
              </a:spcAft>
              <a:defRPr kumimoji="1" sz="1200" b="1">
                <a:solidFill>
                  <a:schemeClr val="tx1"/>
                </a:solidFill>
                <a:latin typeface="Arial" charset="0"/>
                <a:ea typeface="ＭＳ Ｐゴシック" charset="-128"/>
              </a:defRPr>
            </a:lvl9pPr>
          </a:lstStyle>
          <a:p>
            <a:pPr algn="r" eaLnBrk="1" hangingPunct="1"/>
            <a:fld id="{74075ED2-918A-4DBC-BC4E-0C97DFCC7D1D}" type="slidenum">
              <a:rPr lang="en-US" altLang="ja-JP" sz="1400" b="0"/>
              <a:pPr algn="r" eaLnBrk="1" hangingPunct="1"/>
              <a:t>71</a:t>
            </a:fld>
            <a:endParaRPr lang="en-US" altLang="ja-JP" sz="1400" b="0" dirty="0"/>
          </a:p>
        </p:txBody>
      </p:sp>
      <p:sp>
        <p:nvSpPr>
          <p:cNvPr id="41987" name="Rectangle 2"/>
          <p:cNvSpPr>
            <a:spLocks noGrp="1" noRot="1" noChangeAspect="1" noChangeArrowheads="1" noTextEdit="1"/>
          </p:cNvSpPr>
          <p:nvPr>
            <p:ph type="sldImg"/>
          </p:nvPr>
        </p:nvSpPr>
        <p:spPr>
          <a:xfrm>
            <a:off x="927100" y="747713"/>
            <a:ext cx="4960938" cy="3721100"/>
          </a:xfrm>
          <a:ln/>
        </p:spPr>
      </p:sp>
      <p:sp>
        <p:nvSpPr>
          <p:cNvPr id="41988" name="Rectangle 3"/>
          <p:cNvSpPr>
            <a:spLocks noGrp="1" noChangeArrowheads="1"/>
          </p:cNvSpPr>
          <p:nvPr>
            <p:ph type="body" idx="1"/>
          </p:nvPr>
        </p:nvSpPr>
        <p:spPr>
          <a:xfrm>
            <a:off x="397876" y="4720986"/>
            <a:ext cx="6147817" cy="4794551"/>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9104" tIns="49553" rIns="99104" bIns="49553"/>
          <a:lstStyle/>
          <a:p>
            <a:pPr eaLnBrk="1" hangingPunct="1"/>
            <a:r>
              <a:rPr lang="ja-JP" altLang="en-US" sz="1000" b="0" dirty="0" smtClean="0">
                <a:solidFill>
                  <a:srgbClr val="0070C0"/>
                </a:solidFill>
                <a:latin typeface="HGP創英角ｺﾞｼｯｸUB" pitchFamily="50" charset="-128"/>
                <a:ea typeface="HGP創英角ｺﾞｼｯｸUB" pitchFamily="50" charset="-128"/>
              </a:rPr>
              <a:t>成果品等は、工期内の納品であることを確認して下さい。</a:t>
            </a:r>
            <a:endParaRPr lang="en-US" altLang="ja-JP" sz="1000" dirty="0" smtClean="0">
              <a:ea typeface="ＭＳ Ｐ明朝" charset="-128"/>
            </a:endParaRPr>
          </a:p>
        </p:txBody>
      </p:sp>
      <p:sp>
        <p:nvSpPr>
          <p:cNvPr id="41989" name="Rectangle 4"/>
          <p:cNvSpPr>
            <a:spLocks noChangeArrowheads="1"/>
          </p:cNvSpPr>
          <p:nvPr/>
        </p:nvSpPr>
        <p:spPr bwMode="auto">
          <a:xfrm>
            <a:off x="397875" y="5878843"/>
            <a:ext cx="5974549" cy="3636694"/>
          </a:xfrm>
          <a:prstGeom prst="rect">
            <a:avLst/>
          </a:prstGeom>
          <a:noFill/>
          <a:ln w="9525">
            <a:solidFill>
              <a:srgbClr val="FF0000"/>
            </a:solidFill>
            <a:miter lim="800000"/>
            <a:headEnd/>
            <a:tailEnd/>
          </a:ln>
          <a:extLst>
            <a:ext uri="{909E8E84-426E-40DD-AFC4-6F175D3DCCD1}">
              <a14:hiddenFill xmlns="" xmlns:a14="http://schemas.microsoft.com/office/drawing/2010/main">
                <a:solidFill>
                  <a:srgbClr val="FFFFFF"/>
                </a:solidFill>
              </a14:hiddenFill>
            </a:ext>
          </a:extLst>
        </p:spPr>
        <p:txBody>
          <a:bodyPr wrap="none" lIns="95574" tIns="47788" rIns="95574" bIns="47788" anchor="ctr"/>
          <a:lstStyle>
            <a:lvl1pPr defTabSz="906463" eaLnBrk="0" hangingPunct="0">
              <a:defRPr kumimoji="1" sz="1200" b="1">
                <a:solidFill>
                  <a:schemeClr val="tx1"/>
                </a:solidFill>
                <a:latin typeface="Arial" charset="0"/>
                <a:ea typeface="ＭＳ Ｐゴシック" charset="-128"/>
              </a:defRPr>
            </a:lvl1pPr>
            <a:lvl2pPr marL="742950" indent="-285750" defTabSz="906463" eaLnBrk="0" hangingPunct="0">
              <a:defRPr kumimoji="1" sz="1200" b="1">
                <a:solidFill>
                  <a:schemeClr val="tx1"/>
                </a:solidFill>
                <a:latin typeface="Arial" charset="0"/>
                <a:ea typeface="ＭＳ Ｐゴシック" charset="-128"/>
              </a:defRPr>
            </a:lvl2pPr>
            <a:lvl3pPr marL="1143000" indent="-228600" defTabSz="906463" eaLnBrk="0" hangingPunct="0">
              <a:defRPr kumimoji="1" sz="1200" b="1">
                <a:solidFill>
                  <a:schemeClr val="tx1"/>
                </a:solidFill>
                <a:latin typeface="Arial" charset="0"/>
                <a:ea typeface="ＭＳ Ｐゴシック" charset="-128"/>
              </a:defRPr>
            </a:lvl3pPr>
            <a:lvl4pPr marL="1600200" indent="-228600" defTabSz="906463" eaLnBrk="0" hangingPunct="0">
              <a:defRPr kumimoji="1" sz="1200" b="1">
                <a:solidFill>
                  <a:schemeClr val="tx1"/>
                </a:solidFill>
                <a:latin typeface="Arial" charset="0"/>
                <a:ea typeface="ＭＳ Ｐゴシック" charset="-128"/>
              </a:defRPr>
            </a:lvl4pPr>
            <a:lvl5pPr marL="2057400" indent="-228600" defTabSz="906463" eaLnBrk="0" hangingPunct="0">
              <a:defRPr kumimoji="1" sz="1200" b="1">
                <a:solidFill>
                  <a:schemeClr val="tx1"/>
                </a:solidFill>
                <a:latin typeface="Arial" charset="0"/>
                <a:ea typeface="ＭＳ Ｐゴシック" charset="-128"/>
              </a:defRPr>
            </a:lvl5pPr>
            <a:lvl6pPr marL="2514600" indent="-228600" algn="ctr" defTabSz="906463" eaLnBrk="0" fontAlgn="base" hangingPunct="0">
              <a:spcBef>
                <a:spcPct val="0"/>
              </a:spcBef>
              <a:spcAft>
                <a:spcPct val="0"/>
              </a:spcAft>
              <a:defRPr kumimoji="1" sz="1200" b="1">
                <a:solidFill>
                  <a:schemeClr val="tx1"/>
                </a:solidFill>
                <a:latin typeface="Arial" charset="0"/>
                <a:ea typeface="ＭＳ Ｐゴシック" charset="-128"/>
              </a:defRPr>
            </a:lvl6pPr>
            <a:lvl7pPr marL="2971800" indent="-228600" algn="ctr" defTabSz="906463" eaLnBrk="0" fontAlgn="base" hangingPunct="0">
              <a:spcBef>
                <a:spcPct val="0"/>
              </a:spcBef>
              <a:spcAft>
                <a:spcPct val="0"/>
              </a:spcAft>
              <a:defRPr kumimoji="1" sz="1200" b="1">
                <a:solidFill>
                  <a:schemeClr val="tx1"/>
                </a:solidFill>
                <a:latin typeface="Arial" charset="0"/>
                <a:ea typeface="ＭＳ Ｐゴシック" charset="-128"/>
              </a:defRPr>
            </a:lvl7pPr>
            <a:lvl8pPr marL="3429000" indent="-228600" algn="ctr" defTabSz="906463" eaLnBrk="0" fontAlgn="base" hangingPunct="0">
              <a:spcBef>
                <a:spcPct val="0"/>
              </a:spcBef>
              <a:spcAft>
                <a:spcPct val="0"/>
              </a:spcAft>
              <a:defRPr kumimoji="1" sz="1200" b="1">
                <a:solidFill>
                  <a:schemeClr val="tx1"/>
                </a:solidFill>
                <a:latin typeface="Arial" charset="0"/>
                <a:ea typeface="ＭＳ Ｐゴシック" charset="-128"/>
              </a:defRPr>
            </a:lvl8pPr>
            <a:lvl9pPr marL="3886200" indent="-228600" algn="ctr" defTabSz="906463" eaLnBrk="0" fontAlgn="base" hangingPunct="0">
              <a:spcBef>
                <a:spcPct val="0"/>
              </a:spcBef>
              <a:spcAft>
                <a:spcPct val="0"/>
              </a:spcAft>
              <a:defRPr kumimoji="1" sz="1200" b="1">
                <a:solidFill>
                  <a:schemeClr val="tx1"/>
                </a:solidFill>
                <a:latin typeface="Arial" charset="0"/>
                <a:ea typeface="ＭＳ Ｐゴシック" charset="-128"/>
              </a:defRPr>
            </a:lvl9pPr>
          </a:lstStyle>
          <a:p>
            <a:pPr eaLnBrk="1" hangingPunct="1"/>
            <a:endParaRPr lang="ja-JP" altLang="ja-JP" sz="1400" dirty="0"/>
          </a:p>
        </p:txBody>
      </p:sp>
      <p:sp>
        <p:nvSpPr>
          <p:cNvPr id="2" name="スライド番号プレースホルダー 1"/>
          <p:cNvSpPr>
            <a:spLocks noGrp="1"/>
          </p:cNvSpPr>
          <p:nvPr>
            <p:ph type="sldNum" sz="quarter" idx="10"/>
          </p:nvPr>
        </p:nvSpPr>
        <p:spPr/>
        <p:txBody>
          <a:bodyPr/>
          <a:lstStyle/>
          <a:p>
            <a:pPr>
              <a:defRPr/>
            </a:pPr>
            <a:fld id="{F6A43444-CEC2-473F-9517-EAEF69B6E41F}" type="slidenum">
              <a:rPr lang="en-US" altLang="ja-JP" smtClean="0"/>
              <a:pPr>
                <a:defRPr/>
              </a:pPr>
              <a:t>71</a:t>
            </a:fld>
            <a:endParaRPr lang="en-US" altLang="ja-JP"/>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txBox="1">
            <a:spLocks noGrp="1" noChangeArrowheads="1"/>
          </p:cNvSpPr>
          <p:nvPr/>
        </p:nvSpPr>
        <p:spPr bwMode="auto">
          <a:xfrm>
            <a:off x="3856825" y="9438772"/>
            <a:ext cx="2948770" cy="4989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9094" tIns="49550" rIns="99094" bIns="49550" anchor="b"/>
          <a:lstStyle>
            <a:lvl1pPr defTabSz="984250" eaLnBrk="0" hangingPunct="0">
              <a:defRPr kumimoji="1" sz="1200" b="1">
                <a:solidFill>
                  <a:schemeClr val="tx1"/>
                </a:solidFill>
                <a:latin typeface="Arial" charset="0"/>
                <a:ea typeface="ＭＳ Ｐゴシック" pitchFamily="50" charset="-128"/>
              </a:defRPr>
            </a:lvl1pPr>
            <a:lvl2pPr marL="742950" indent="-285750" defTabSz="984250" eaLnBrk="0" hangingPunct="0">
              <a:defRPr kumimoji="1" sz="1200" b="1">
                <a:solidFill>
                  <a:schemeClr val="tx1"/>
                </a:solidFill>
                <a:latin typeface="Arial" charset="0"/>
                <a:ea typeface="ＭＳ Ｐゴシック" pitchFamily="50" charset="-128"/>
              </a:defRPr>
            </a:lvl2pPr>
            <a:lvl3pPr marL="1143000" indent="-228600" defTabSz="984250" eaLnBrk="0" hangingPunct="0">
              <a:defRPr kumimoji="1" sz="1200" b="1">
                <a:solidFill>
                  <a:schemeClr val="tx1"/>
                </a:solidFill>
                <a:latin typeface="Arial" charset="0"/>
                <a:ea typeface="ＭＳ Ｐゴシック" pitchFamily="50" charset="-128"/>
              </a:defRPr>
            </a:lvl3pPr>
            <a:lvl4pPr marL="1600200" indent="-228600" defTabSz="984250" eaLnBrk="0" hangingPunct="0">
              <a:defRPr kumimoji="1" sz="1200" b="1">
                <a:solidFill>
                  <a:schemeClr val="tx1"/>
                </a:solidFill>
                <a:latin typeface="Arial" charset="0"/>
                <a:ea typeface="ＭＳ Ｐゴシック" pitchFamily="50" charset="-128"/>
              </a:defRPr>
            </a:lvl4pPr>
            <a:lvl5pPr marL="2057400" indent="-228600" defTabSz="984250" eaLnBrk="0" hangingPunct="0">
              <a:defRPr kumimoji="1" sz="1200" b="1">
                <a:solidFill>
                  <a:schemeClr val="tx1"/>
                </a:solidFill>
                <a:latin typeface="Arial" charset="0"/>
                <a:ea typeface="ＭＳ Ｐゴシック" pitchFamily="50" charset="-128"/>
              </a:defRPr>
            </a:lvl5pPr>
            <a:lvl6pPr marL="2514600" indent="-228600" algn="ctr" defTabSz="984250"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defTabSz="984250"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defTabSz="984250"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defTabSz="984250"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r" eaLnBrk="1" hangingPunct="1"/>
            <a:fld id="{C5156562-EDC3-4300-83BF-A4ADC1694CEB}" type="slidenum">
              <a:rPr lang="en-US" altLang="ja-JP" sz="1300" b="0">
                <a:solidFill>
                  <a:srgbClr val="000000"/>
                </a:solidFill>
              </a:rPr>
              <a:pPr algn="r" eaLnBrk="1" hangingPunct="1"/>
              <a:t>72</a:t>
            </a:fld>
            <a:endParaRPr lang="en-US" altLang="ja-JP" sz="1300" b="0" dirty="0">
              <a:solidFill>
                <a:srgbClr val="000000"/>
              </a:solidFill>
            </a:endParaRPr>
          </a:p>
        </p:txBody>
      </p:sp>
      <p:sp>
        <p:nvSpPr>
          <p:cNvPr id="74755" name="Rectangle 2"/>
          <p:cNvSpPr>
            <a:spLocks noGrp="1" noRot="1" noChangeAspect="1" noChangeArrowheads="1" noTextEdit="1"/>
          </p:cNvSpPr>
          <p:nvPr>
            <p:ph type="sldImg"/>
          </p:nvPr>
        </p:nvSpPr>
        <p:spPr>
          <a:xfrm>
            <a:off x="928688" y="746125"/>
            <a:ext cx="4967287" cy="3724275"/>
          </a:xfrm>
          <a:ln/>
        </p:spPr>
      </p:sp>
      <p:sp>
        <p:nvSpPr>
          <p:cNvPr id="74756"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9094" tIns="49550" rIns="99094" bIns="49550"/>
          <a:lstStyle/>
          <a:p>
            <a:pPr eaLnBrk="1" hangingPunct="1"/>
            <a:endParaRPr lang="en-US" altLang="ja-JP" smtClean="0"/>
          </a:p>
        </p:txBody>
      </p:sp>
      <p:sp>
        <p:nvSpPr>
          <p:cNvPr id="2" name="スライド番号プレースホルダー 1"/>
          <p:cNvSpPr>
            <a:spLocks noGrp="1"/>
          </p:cNvSpPr>
          <p:nvPr>
            <p:ph type="sldNum" sz="quarter" idx="10"/>
          </p:nvPr>
        </p:nvSpPr>
        <p:spPr/>
        <p:txBody>
          <a:bodyPr/>
          <a:lstStyle/>
          <a:p>
            <a:pPr>
              <a:defRPr/>
            </a:pPr>
            <a:fld id="{F6A43444-CEC2-473F-9517-EAEF69B6E41F}" type="slidenum">
              <a:rPr lang="en-US" altLang="ja-JP" smtClean="0"/>
              <a:pPr>
                <a:defRPr/>
              </a:pPr>
              <a:t>72</a:t>
            </a:fld>
            <a:endParaRPr lang="en-US" altLang="ja-JP"/>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Rot="1" noChangeAspect="1" noChangeArrowheads="1" noTextEdit="1"/>
          </p:cNvSpPr>
          <p:nvPr>
            <p:ph type="sldImg"/>
          </p:nvPr>
        </p:nvSpPr>
        <p:spPr>
          <a:xfrm>
            <a:off x="925513" y="746125"/>
            <a:ext cx="4962525" cy="3722688"/>
          </a:xfrm>
          <a:ln/>
        </p:spPr>
      </p:sp>
      <p:sp>
        <p:nvSpPr>
          <p:cNvPr id="7782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tIns="47785" bIns="47785"/>
          <a:lstStyle/>
          <a:p>
            <a:pPr eaLnBrk="1" hangingPunct="1"/>
            <a:endParaRPr lang="ja-JP" altLang="en-US" smtClean="0"/>
          </a:p>
        </p:txBody>
      </p:sp>
      <p:sp>
        <p:nvSpPr>
          <p:cNvPr id="2" name="スライド番号プレースホルダー 1"/>
          <p:cNvSpPr>
            <a:spLocks noGrp="1"/>
          </p:cNvSpPr>
          <p:nvPr>
            <p:ph type="sldNum" sz="quarter" idx="10"/>
          </p:nvPr>
        </p:nvSpPr>
        <p:spPr/>
        <p:txBody>
          <a:bodyPr/>
          <a:lstStyle/>
          <a:p>
            <a:pPr>
              <a:defRPr/>
            </a:pPr>
            <a:fld id="{F6A43444-CEC2-473F-9517-EAEF69B6E41F}" type="slidenum">
              <a:rPr lang="en-US" altLang="ja-JP" smtClean="0"/>
              <a:pPr>
                <a:defRPr/>
              </a:pPr>
              <a:t>12</a:t>
            </a:fld>
            <a:endParaRPr lang="en-US" altLang="ja-JP"/>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txBox="1">
            <a:spLocks noGrp="1" noChangeArrowheads="1"/>
          </p:cNvSpPr>
          <p:nvPr/>
        </p:nvSpPr>
        <p:spPr bwMode="auto">
          <a:xfrm>
            <a:off x="3856825" y="9438772"/>
            <a:ext cx="2948770" cy="4989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9094" tIns="49550" rIns="99094" bIns="49550" anchor="b"/>
          <a:lstStyle>
            <a:lvl1pPr defTabSz="984250" eaLnBrk="0" hangingPunct="0">
              <a:defRPr kumimoji="1" sz="1200" b="1">
                <a:solidFill>
                  <a:schemeClr val="tx1"/>
                </a:solidFill>
                <a:latin typeface="Arial" charset="0"/>
                <a:ea typeface="ＭＳ Ｐゴシック" pitchFamily="50" charset="-128"/>
              </a:defRPr>
            </a:lvl1pPr>
            <a:lvl2pPr marL="742950" indent="-285750" defTabSz="984250" eaLnBrk="0" hangingPunct="0">
              <a:defRPr kumimoji="1" sz="1200" b="1">
                <a:solidFill>
                  <a:schemeClr val="tx1"/>
                </a:solidFill>
                <a:latin typeface="Arial" charset="0"/>
                <a:ea typeface="ＭＳ Ｐゴシック" pitchFamily="50" charset="-128"/>
              </a:defRPr>
            </a:lvl2pPr>
            <a:lvl3pPr marL="1143000" indent="-228600" defTabSz="984250" eaLnBrk="0" hangingPunct="0">
              <a:defRPr kumimoji="1" sz="1200" b="1">
                <a:solidFill>
                  <a:schemeClr val="tx1"/>
                </a:solidFill>
                <a:latin typeface="Arial" charset="0"/>
                <a:ea typeface="ＭＳ Ｐゴシック" pitchFamily="50" charset="-128"/>
              </a:defRPr>
            </a:lvl3pPr>
            <a:lvl4pPr marL="1600200" indent="-228600" defTabSz="984250" eaLnBrk="0" hangingPunct="0">
              <a:defRPr kumimoji="1" sz="1200" b="1">
                <a:solidFill>
                  <a:schemeClr val="tx1"/>
                </a:solidFill>
                <a:latin typeface="Arial" charset="0"/>
                <a:ea typeface="ＭＳ Ｐゴシック" pitchFamily="50" charset="-128"/>
              </a:defRPr>
            </a:lvl4pPr>
            <a:lvl5pPr marL="2057400" indent="-228600" defTabSz="984250" eaLnBrk="0" hangingPunct="0">
              <a:defRPr kumimoji="1" sz="1200" b="1">
                <a:solidFill>
                  <a:schemeClr val="tx1"/>
                </a:solidFill>
                <a:latin typeface="Arial" charset="0"/>
                <a:ea typeface="ＭＳ Ｐゴシック" pitchFamily="50" charset="-128"/>
              </a:defRPr>
            </a:lvl5pPr>
            <a:lvl6pPr marL="2514600" indent="-228600" algn="ctr" defTabSz="984250"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defTabSz="984250"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defTabSz="984250"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defTabSz="984250"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r" eaLnBrk="1" hangingPunct="1"/>
            <a:fld id="{C5156562-EDC3-4300-83BF-A4ADC1694CEB}" type="slidenum">
              <a:rPr lang="en-US" altLang="ja-JP" sz="1300" b="0">
                <a:solidFill>
                  <a:srgbClr val="000000"/>
                </a:solidFill>
              </a:rPr>
              <a:pPr algn="r" eaLnBrk="1" hangingPunct="1"/>
              <a:t>75</a:t>
            </a:fld>
            <a:endParaRPr lang="en-US" altLang="ja-JP" sz="1300" b="0" dirty="0">
              <a:solidFill>
                <a:srgbClr val="000000"/>
              </a:solidFill>
            </a:endParaRPr>
          </a:p>
        </p:txBody>
      </p:sp>
      <p:sp>
        <p:nvSpPr>
          <p:cNvPr id="74755" name="Rectangle 2"/>
          <p:cNvSpPr>
            <a:spLocks noGrp="1" noRot="1" noChangeAspect="1" noChangeArrowheads="1" noTextEdit="1"/>
          </p:cNvSpPr>
          <p:nvPr>
            <p:ph type="sldImg"/>
          </p:nvPr>
        </p:nvSpPr>
        <p:spPr>
          <a:xfrm>
            <a:off x="928688" y="746125"/>
            <a:ext cx="4967287" cy="3724275"/>
          </a:xfrm>
          <a:ln/>
        </p:spPr>
      </p:sp>
      <p:sp>
        <p:nvSpPr>
          <p:cNvPr id="74756"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9094" tIns="49550" rIns="99094" bIns="49550"/>
          <a:lstStyle/>
          <a:p>
            <a:pPr eaLnBrk="1" hangingPunct="1"/>
            <a:endParaRPr lang="en-US" altLang="ja-JP" smtClean="0"/>
          </a:p>
        </p:txBody>
      </p:sp>
      <p:sp>
        <p:nvSpPr>
          <p:cNvPr id="2" name="スライド番号プレースホルダー 1"/>
          <p:cNvSpPr>
            <a:spLocks noGrp="1"/>
          </p:cNvSpPr>
          <p:nvPr>
            <p:ph type="sldNum" sz="quarter" idx="10"/>
          </p:nvPr>
        </p:nvSpPr>
        <p:spPr/>
        <p:txBody>
          <a:bodyPr/>
          <a:lstStyle/>
          <a:p>
            <a:pPr>
              <a:defRPr/>
            </a:pPr>
            <a:fld id="{F6A43444-CEC2-473F-9517-EAEF69B6E41F}" type="slidenum">
              <a:rPr lang="en-US" altLang="ja-JP" smtClean="0"/>
              <a:pPr>
                <a:defRPr/>
              </a:pPr>
              <a:t>75</a:t>
            </a:fld>
            <a:endParaRPr lang="en-US" altLang="ja-JP"/>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txBox="1">
            <a:spLocks noGrp="1" noChangeArrowheads="1"/>
          </p:cNvSpPr>
          <p:nvPr/>
        </p:nvSpPr>
        <p:spPr bwMode="auto">
          <a:xfrm>
            <a:off x="3856825" y="9437174"/>
            <a:ext cx="2948770" cy="5005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9088" tIns="49546" rIns="99088" bIns="49546" anchor="b"/>
          <a:lstStyle>
            <a:lvl1pPr defTabSz="938213" eaLnBrk="0" hangingPunct="0">
              <a:defRPr kumimoji="1" sz="1200" b="1">
                <a:solidFill>
                  <a:schemeClr val="tx1"/>
                </a:solidFill>
                <a:latin typeface="Arial" charset="0"/>
                <a:ea typeface="ＭＳ Ｐゴシック" charset="-128"/>
              </a:defRPr>
            </a:lvl1pPr>
            <a:lvl2pPr marL="742950" indent="-285750" defTabSz="938213" eaLnBrk="0" hangingPunct="0">
              <a:defRPr kumimoji="1" sz="1200" b="1">
                <a:solidFill>
                  <a:schemeClr val="tx1"/>
                </a:solidFill>
                <a:latin typeface="Arial" charset="0"/>
                <a:ea typeface="ＭＳ Ｐゴシック" charset="-128"/>
              </a:defRPr>
            </a:lvl2pPr>
            <a:lvl3pPr marL="1143000" indent="-228600" defTabSz="938213" eaLnBrk="0" hangingPunct="0">
              <a:defRPr kumimoji="1" sz="1200" b="1">
                <a:solidFill>
                  <a:schemeClr val="tx1"/>
                </a:solidFill>
                <a:latin typeface="Arial" charset="0"/>
                <a:ea typeface="ＭＳ Ｐゴシック" charset="-128"/>
              </a:defRPr>
            </a:lvl3pPr>
            <a:lvl4pPr marL="1600200" indent="-228600" defTabSz="938213" eaLnBrk="0" hangingPunct="0">
              <a:defRPr kumimoji="1" sz="1200" b="1">
                <a:solidFill>
                  <a:schemeClr val="tx1"/>
                </a:solidFill>
                <a:latin typeface="Arial" charset="0"/>
                <a:ea typeface="ＭＳ Ｐゴシック" charset="-128"/>
              </a:defRPr>
            </a:lvl4pPr>
            <a:lvl5pPr marL="2057400" indent="-228600" defTabSz="938213" eaLnBrk="0" hangingPunct="0">
              <a:defRPr kumimoji="1" sz="1200" b="1">
                <a:solidFill>
                  <a:schemeClr val="tx1"/>
                </a:solidFill>
                <a:latin typeface="Arial" charset="0"/>
                <a:ea typeface="ＭＳ Ｐゴシック" charset="-128"/>
              </a:defRPr>
            </a:lvl5pPr>
            <a:lvl6pPr marL="2514600" indent="-228600" algn="ctr" defTabSz="938213" eaLnBrk="0" fontAlgn="base" hangingPunct="0">
              <a:spcBef>
                <a:spcPct val="0"/>
              </a:spcBef>
              <a:spcAft>
                <a:spcPct val="0"/>
              </a:spcAft>
              <a:defRPr kumimoji="1" sz="1200" b="1">
                <a:solidFill>
                  <a:schemeClr val="tx1"/>
                </a:solidFill>
                <a:latin typeface="Arial" charset="0"/>
                <a:ea typeface="ＭＳ Ｐゴシック" charset="-128"/>
              </a:defRPr>
            </a:lvl6pPr>
            <a:lvl7pPr marL="2971800" indent="-228600" algn="ctr" defTabSz="938213" eaLnBrk="0" fontAlgn="base" hangingPunct="0">
              <a:spcBef>
                <a:spcPct val="0"/>
              </a:spcBef>
              <a:spcAft>
                <a:spcPct val="0"/>
              </a:spcAft>
              <a:defRPr kumimoji="1" sz="1200" b="1">
                <a:solidFill>
                  <a:schemeClr val="tx1"/>
                </a:solidFill>
                <a:latin typeface="Arial" charset="0"/>
                <a:ea typeface="ＭＳ Ｐゴシック" charset="-128"/>
              </a:defRPr>
            </a:lvl7pPr>
            <a:lvl8pPr marL="3429000" indent="-228600" algn="ctr" defTabSz="938213" eaLnBrk="0" fontAlgn="base" hangingPunct="0">
              <a:spcBef>
                <a:spcPct val="0"/>
              </a:spcBef>
              <a:spcAft>
                <a:spcPct val="0"/>
              </a:spcAft>
              <a:defRPr kumimoji="1" sz="1200" b="1">
                <a:solidFill>
                  <a:schemeClr val="tx1"/>
                </a:solidFill>
                <a:latin typeface="Arial" charset="0"/>
                <a:ea typeface="ＭＳ Ｐゴシック" charset="-128"/>
              </a:defRPr>
            </a:lvl8pPr>
            <a:lvl9pPr marL="3886200" indent="-228600" algn="ctr" defTabSz="938213" eaLnBrk="0" fontAlgn="base" hangingPunct="0">
              <a:spcBef>
                <a:spcPct val="0"/>
              </a:spcBef>
              <a:spcAft>
                <a:spcPct val="0"/>
              </a:spcAft>
              <a:defRPr kumimoji="1" sz="1200" b="1">
                <a:solidFill>
                  <a:schemeClr val="tx1"/>
                </a:solidFill>
                <a:latin typeface="Arial" charset="0"/>
                <a:ea typeface="ＭＳ Ｐゴシック" charset="-128"/>
              </a:defRPr>
            </a:lvl9pPr>
          </a:lstStyle>
          <a:p>
            <a:pPr algn="r" eaLnBrk="1" hangingPunct="1"/>
            <a:fld id="{511BBC30-EC97-44DC-BC47-DE5234360633}" type="slidenum">
              <a:rPr lang="en-US" altLang="ja-JP" sz="1400" b="0"/>
              <a:pPr algn="r" eaLnBrk="1" hangingPunct="1"/>
              <a:t>76</a:t>
            </a:fld>
            <a:endParaRPr lang="en-US" altLang="ja-JP" sz="1400" b="0" dirty="0"/>
          </a:p>
        </p:txBody>
      </p:sp>
      <p:sp>
        <p:nvSpPr>
          <p:cNvPr id="50179" name="Rectangle 2"/>
          <p:cNvSpPr>
            <a:spLocks noGrp="1" noRot="1" noChangeAspect="1" noChangeArrowheads="1" noTextEdit="1"/>
          </p:cNvSpPr>
          <p:nvPr>
            <p:ph type="sldImg"/>
          </p:nvPr>
        </p:nvSpPr>
        <p:spPr>
          <a:xfrm>
            <a:off x="927100" y="747713"/>
            <a:ext cx="4960938" cy="3721100"/>
          </a:xfrm>
          <a:ln/>
        </p:spPr>
      </p:sp>
      <p:sp>
        <p:nvSpPr>
          <p:cNvPr id="50180" name="Rectangle 3"/>
          <p:cNvSpPr>
            <a:spLocks noGrp="1" noChangeArrowheads="1"/>
          </p:cNvSpPr>
          <p:nvPr>
            <p:ph type="body" idx="1"/>
          </p:nvPr>
        </p:nvSpPr>
        <p:spPr>
          <a:xfrm>
            <a:off x="681844" y="4720986"/>
            <a:ext cx="5443513" cy="4469904"/>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9088" tIns="49546" rIns="99088" bIns="49546"/>
          <a:lstStyle/>
          <a:p>
            <a:pPr eaLnBrk="1" hangingPunct="1"/>
            <a:endParaRPr lang="ja-JP" altLang="ja-JP" smtClean="0">
              <a:ea typeface="ＭＳ Ｐ明朝" charset="-128"/>
            </a:endParaRPr>
          </a:p>
        </p:txBody>
      </p:sp>
      <p:sp>
        <p:nvSpPr>
          <p:cNvPr id="2" name="スライド番号プレースホルダー 1"/>
          <p:cNvSpPr>
            <a:spLocks noGrp="1"/>
          </p:cNvSpPr>
          <p:nvPr>
            <p:ph type="sldNum" sz="quarter" idx="10"/>
          </p:nvPr>
        </p:nvSpPr>
        <p:spPr/>
        <p:txBody>
          <a:bodyPr/>
          <a:lstStyle/>
          <a:p>
            <a:pPr>
              <a:defRPr/>
            </a:pPr>
            <a:fld id="{F6A43444-CEC2-473F-9517-EAEF69B6E41F}" type="slidenum">
              <a:rPr lang="en-US" altLang="ja-JP" smtClean="0"/>
              <a:pPr>
                <a:defRPr/>
              </a:pPr>
              <a:t>76</a:t>
            </a:fld>
            <a:endParaRPr lang="en-US" altLang="ja-JP"/>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txBox="1">
            <a:spLocks noGrp="1" noChangeArrowheads="1"/>
          </p:cNvSpPr>
          <p:nvPr/>
        </p:nvSpPr>
        <p:spPr bwMode="auto">
          <a:xfrm>
            <a:off x="3856825" y="9438772"/>
            <a:ext cx="2948770" cy="4989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9094" tIns="49550" rIns="99094" bIns="49550" anchor="b"/>
          <a:lstStyle>
            <a:lvl1pPr defTabSz="984250" eaLnBrk="0" hangingPunct="0">
              <a:defRPr kumimoji="1" sz="1200" b="1">
                <a:solidFill>
                  <a:schemeClr val="tx1"/>
                </a:solidFill>
                <a:latin typeface="Arial" charset="0"/>
                <a:ea typeface="ＭＳ Ｐゴシック" pitchFamily="50" charset="-128"/>
              </a:defRPr>
            </a:lvl1pPr>
            <a:lvl2pPr marL="742950" indent="-285750" defTabSz="984250" eaLnBrk="0" hangingPunct="0">
              <a:defRPr kumimoji="1" sz="1200" b="1">
                <a:solidFill>
                  <a:schemeClr val="tx1"/>
                </a:solidFill>
                <a:latin typeface="Arial" charset="0"/>
                <a:ea typeface="ＭＳ Ｐゴシック" pitchFamily="50" charset="-128"/>
              </a:defRPr>
            </a:lvl2pPr>
            <a:lvl3pPr marL="1143000" indent="-228600" defTabSz="984250" eaLnBrk="0" hangingPunct="0">
              <a:defRPr kumimoji="1" sz="1200" b="1">
                <a:solidFill>
                  <a:schemeClr val="tx1"/>
                </a:solidFill>
                <a:latin typeface="Arial" charset="0"/>
                <a:ea typeface="ＭＳ Ｐゴシック" pitchFamily="50" charset="-128"/>
              </a:defRPr>
            </a:lvl3pPr>
            <a:lvl4pPr marL="1600200" indent="-228600" defTabSz="984250" eaLnBrk="0" hangingPunct="0">
              <a:defRPr kumimoji="1" sz="1200" b="1">
                <a:solidFill>
                  <a:schemeClr val="tx1"/>
                </a:solidFill>
                <a:latin typeface="Arial" charset="0"/>
                <a:ea typeface="ＭＳ Ｐゴシック" pitchFamily="50" charset="-128"/>
              </a:defRPr>
            </a:lvl4pPr>
            <a:lvl5pPr marL="2057400" indent="-228600" defTabSz="984250" eaLnBrk="0" hangingPunct="0">
              <a:defRPr kumimoji="1" sz="1200" b="1">
                <a:solidFill>
                  <a:schemeClr val="tx1"/>
                </a:solidFill>
                <a:latin typeface="Arial" charset="0"/>
                <a:ea typeface="ＭＳ Ｐゴシック" pitchFamily="50" charset="-128"/>
              </a:defRPr>
            </a:lvl5pPr>
            <a:lvl6pPr marL="2514600" indent="-228600" algn="ctr" defTabSz="984250"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defTabSz="984250"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defTabSz="984250"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defTabSz="984250"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r" eaLnBrk="1" hangingPunct="1"/>
            <a:fld id="{C5156562-EDC3-4300-83BF-A4ADC1694CEB}" type="slidenum">
              <a:rPr lang="en-US" altLang="ja-JP" sz="1300" b="0">
                <a:solidFill>
                  <a:srgbClr val="000000"/>
                </a:solidFill>
              </a:rPr>
              <a:pPr algn="r" eaLnBrk="1" hangingPunct="1"/>
              <a:t>82</a:t>
            </a:fld>
            <a:endParaRPr lang="en-US" altLang="ja-JP" sz="1300" b="0" dirty="0">
              <a:solidFill>
                <a:srgbClr val="000000"/>
              </a:solidFill>
            </a:endParaRPr>
          </a:p>
        </p:txBody>
      </p:sp>
      <p:sp>
        <p:nvSpPr>
          <p:cNvPr id="74755" name="Rectangle 2"/>
          <p:cNvSpPr>
            <a:spLocks noGrp="1" noRot="1" noChangeAspect="1" noChangeArrowheads="1" noTextEdit="1"/>
          </p:cNvSpPr>
          <p:nvPr>
            <p:ph type="sldImg"/>
          </p:nvPr>
        </p:nvSpPr>
        <p:spPr>
          <a:xfrm>
            <a:off x="928688" y="746125"/>
            <a:ext cx="4967287" cy="3724275"/>
          </a:xfrm>
          <a:ln/>
        </p:spPr>
      </p:sp>
      <p:sp>
        <p:nvSpPr>
          <p:cNvPr id="74756"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9094" tIns="49550" rIns="99094" bIns="49550"/>
          <a:lstStyle/>
          <a:p>
            <a:pPr eaLnBrk="1" hangingPunct="1"/>
            <a:endParaRPr lang="en-US" altLang="ja-JP" smtClean="0"/>
          </a:p>
        </p:txBody>
      </p:sp>
      <p:sp>
        <p:nvSpPr>
          <p:cNvPr id="2" name="スライド番号プレースホルダー 1"/>
          <p:cNvSpPr>
            <a:spLocks noGrp="1"/>
          </p:cNvSpPr>
          <p:nvPr>
            <p:ph type="sldNum" sz="quarter" idx="10"/>
          </p:nvPr>
        </p:nvSpPr>
        <p:spPr/>
        <p:txBody>
          <a:bodyPr/>
          <a:lstStyle/>
          <a:p>
            <a:pPr>
              <a:defRPr/>
            </a:pPr>
            <a:fld id="{F6A43444-CEC2-473F-9517-EAEF69B6E41F}" type="slidenum">
              <a:rPr lang="en-US" altLang="ja-JP" smtClean="0"/>
              <a:pPr>
                <a:defRPr/>
              </a:pPr>
              <a:t>82</a:t>
            </a:fld>
            <a:endParaRPr lang="en-US" altLang="ja-JP"/>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txBox="1">
            <a:spLocks noGrp="1" noChangeArrowheads="1"/>
          </p:cNvSpPr>
          <p:nvPr/>
        </p:nvSpPr>
        <p:spPr bwMode="auto">
          <a:xfrm>
            <a:off x="3856825" y="9437174"/>
            <a:ext cx="2948770" cy="5005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9088" tIns="49546" rIns="99088" bIns="49546" anchor="b"/>
          <a:lstStyle>
            <a:lvl1pPr defTabSz="938213" eaLnBrk="0" hangingPunct="0">
              <a:defRPr kumimoji="1" sz="1200" b="1">
                <a:solidFill>
                  <a:schemeClr val="tx1"/>
                </a:solidFill>
                <a:latin typeface="Arial" charset="0"/>
                <a:ea typeface="ＭＳ Ｐゴシック" charset="-128"/>
              </a:defRPr>
            </a:lvl1pPr>
            <a:lvl2pPr marL="742950" indent="-285750" defTabSz="938213" eaLnBrk="0" hangingPunct="0">
              <a:defRPr kumimoji="1" sz="1200" b="1">
                <a:solidFill>
                  <a:schemeClr val="tx1"/>
                </a:solidFill>
                <a:latin typeface="Arial" charset="0"/>
                <a:ea typeface="ＭＳ Ｐゴシック" charset="-128"/>
              </a:defRPr>
            </a:lvl2pPr>
            <a:lvl3pPr marL="1143000" indent="-228600" defTabSz="938213" eaLnBrk="0" hangingPunct="0">
              <a:defRPr kumimoji="1" sz="1200" b="1">
                <a:solidFill>
                  <a:schemeClr val="tx1"/>
                </a:solidFill>
                <a:latin typeface="Arial" charset="0"/>
                <a:ea typeface="ＭＳ Ｐゴシック" charset="-128"/>
              </a:defRPr>
            </a:lvl3pPr>
            <a:lvl4pPr marL="1600200" indent="-228600" defTabSz="938213" eaLnBrk="0" hangingPunct="0">
              <a:defRPr kumimoji="1" sz="1200" b="1">
                <a:solidFill>
                  <a:schemeClr val="tx1"/>
                </a:solidFill>
                <a:latin typeface="Arial" charset="0"/>
                <a:ea typeface="ＭＳ Ｐゴシック" charset="-128"/>
              </a:defRPr>
            </a:lvl4pPr>
            <a:lvl5pPr marL="2057400" indent="-228600" defTabSz="938213" eaLnBrk="0" hangingPunct="0">
              <a:defRPr kumimoji="1" sz="1200" b="1">
                <a:solidFill>
                  <a:schemeClr val="tx1"/>
                </a:solidFill>
                <a:latin typeface="Arial" charset="0"/>
                <a:ea typeface="ＭＳ Ｐゴシック" charset="-128"/>
              </a:defRPr>
            </a:lvl5pPr>
            <a:lvl6pPr marL="2514600" indent="-228600" algn="ctr" defTabSz="938213" eaLnBrk="0" fontAlgn="base" hangingPunct="0">
              <a:spcBef>
                <a:spcPct val="0"/>
              </a:spcBef>
              <a:spcAft>
                <a:spcPct val="0"/>
              </a:spcAft>
              <a:defRPr kumimoji="1" sz="1200" b="1">
                <a:solidFill>
                  <a:schemeClr val="tx1"/>
                </a:solidFill>
                <a:latin typeface="Arial" charset="0"/>
                <a:ea typeface="ＭＳ Ｐゴシック" charset="-128"/>
              </a:defRPr>
            </a:lvl6pPr>
            <a:lvl7pPr marL="2971800" indent="-228600" algn="ctr" defTabSz="938213" eaLnBrk="0" fontAlgn="base" hangingPunct="0">
              <a:spcBef>
                <a:spcPct val="0"/>
              </a:spcBef>
              <a:spcAft>
                <a:spcPct val="0"/>
              </a:spcAft>
              <a:defRPr kumimoji="1" sz="1200" b="1">
                <a:solidFill>
                  <a:schemeClr val="tx1"/>
                </a:solidFill>
                <a:latin typeface="Arial" charset="0"/>
                <a:ea typeface="ＭＳ Ｐゴシック" charset="-128"/>
              </a:defRPr>
            </a:lvl7pPr>
            <a:lvl8pPr marL="3429000" indent="-228600" algn="ctr" defTabSz="938213" eaLnBrk="0" fontAlgn="base" hangingPunct="0">
              <a:spcBef>
                <a:spcPct val="0"/>
              </a:spcBef>
              <a:spcAft>
                <a:spcPct val="0"/>
              </a:spcAft>
              <a:defRPr kumimoji="1" sz="1200" b="1">
                <a:solidFill>
                  <a:schemeClr val="tx1"/>
                </a:solidFill>
                <a:latin typeface="Arial" charset="0"/>
                <a:ea typeface="ＭＳ Ｐゴシック" charset="-128"/>
              </a:defRPr>
            </a:lvl8pPr>
            <a:lvl9pPr marL="3886200" indent="-228600" algn="ctr" defTabSz="938213" eaLnBrk="0" fontAlgn="base" hangingPunct="0">
              <a:spcBef>
                <a:spcPct val="0"/>
              </a:spcBef>
              <a:spcAft>
                <a:spcPct val="0"/>
              </a:spcAft>
              <a:defRPr kumimoji="1" sz="1200" b="1">
                <a:solidFill>
                  <a:schemeClr val="tx1"/>
                </a:solidFill>
                <a:latin typeface="Arial" charset="0"/>
                <a:ea typeface="ＭＳ Ｐゴシック" charset="-128"/>
              </a:defRPr>
            </a:lvl9pPr>
          </a:lstStyle>
          <a:p>
            <a:pPr algn="r" eaLnBrk="1" hangingPunct="1"/>
            <a:fld id="{511BBC30-EC97-44DC-BC47-DE5234360633}" type="slidenum">
              <a:rPr lang="en-US" altLang="ja-JP" sz="1400" b="0"/>
              <a:pPr algn="r" eaLnBrk="1" hangingPunct="1"/>
              <a:t>83</a:t>
            </a:fld>
            <a:endParaRPr lang="en-US" altLang="ja-JP" sz="1400" b="0" dirty="0"/>
          </a:p>
        </p:txBody>
      </p:sp>
      <p:sp>
        <p:nvSpPr>
          <p:cNvPr id="50179" name="Rectangle 2"/>
          <p:cNvSpPr>
            <a:spLocks noGrp="1" noRot="1" noChangeAspect="1" noChangeArrowheads="1" noTextEdit="1"/>
          </p:cNvSpPr>
          <p:nvPr>
            <p:ph type="sldImg"/>
          </p:nvPr>
        </p:nvSpPr>
        <p:spPr>
          <a:xfrm>
            <a:off x="927100" y="747713"/>
            <a:ext cx="4960938" cy="3721100"/>
          </a:xfrm>
          <a:ln/>
        </p:spPr>
      </p:sp>
      <p:sp>
        <p:nvSpPr>
          <p:cNvPr id="50180" name="Rectangle 3"/>
          <p:cNvSpPr>
            <a:spLocks noGrp="1" noChangeArrowheads="1"/>
          </p:cNvSpPr>
          <p:nvPr>
            <p:ph type="body" idx="1"/>
          </p:nvPr>
        </p:nvSpPr>
        <p:spPr>
          <a:xfrm>
            <a:off x="681844" y="4720986"/>
            <a:ext cx="5443513" cy="4469904"/>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9088" tIns="49546" rIns="99088" bIns="49546"/>
          <a:lstStyle/>
          <a:p>
            <a:pPr eaLnBrk="1" hangingPunct="1"/>
            <a:endParaRPr lang="ja-JP" altLang="ja-JP" smtClean="0">
              <a:ea typeface="ＭＳ Ｐ明朝" charset="-128"/>
            </a:endParaRPr>
          </a:p>
        </p:txBody>
      </p:sp>
      <p:sp>
        <p:nvSpPr>
          <p:cNvPr id="2" name="スライド番号プレースホルダー 1"/>
          <p:cNvSpPr>
            <a:spLocks noGrp="1"/>
          </p:cNvSpPr>
          <p:nvPr>
            <p:ph type="sldNum" sz="quarter" idx="10"/>
          </p:nvPr>
        </p:nvSpPr>
        <p:spPr/>
        <p:txBody>
          <a:bodyPr/>
          <a:lstStyle/>
          <a:p>
            <a:pPr>
              <a:defRPr/>
            </a:pPr>
            <a:fld id="{F6A43444-CEC2-473F-9517-EAEF69B6E41F}" type="slidenum">
              <a:rPr lang="en-US" altLang="ja-JP" smtClean="0"/>
              <a:pPr>
                <a:defRPr/>
              </a:pPr>
              <a:t>83</a:t>
            </a:fld>
            <a:endParaRPr lang="en-US" altLang="ja-JP"/>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txBox="1">
            <a:spLocks noGrp="1" noChangeArrowheads="1"/>
          </p:cNvSpPr>
          <p:nvPr/>
        </p:nvSpPr>
        <p:spPr bwMode="auto">
          <a:xfrm>
            <a:off x="3856825" y="9437174"/>
            <a:ext cx="2948770" cy="5005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9104" tIns="49553" rIns="99104" bIns="49553" anchor="b"/>
          <a:lstStyle>
            <a:lvl1pPr defTabSz="939800" eaLnBrk="0" hangingPunct="0">
              <a:defRPr kumimoji="1" sz="1200" b="1">
                <a:solidFill>
                  <a:schemeClr val="tx1"/>
                </a:solidFill>
                <a:latin typeface="Arial" charset="0"/>
                <a:ea typeface="ＭＳ Ｐゴシック" charset="-128"/>
              </a:defRPr>
            </a:lvl1pPr>
            <a:lvl2pPr marL="742950" indent="-285750" defTabSz="939800" eaLnBrk="0" hangingPunct="0">
              <a:defRPr kumimoji="1" sz="1200" b="1">
                <a:solidFill>
                  <a:schemeClr val="tx1"/>
                </a:solidFill>
                <a:latin typeface="Arial" charset="0"/>
                <a:ea typeface="ＭＳ Ｐゴシック" charset="-128"/>
              </a:defRPr>
            </a:lvl2pPr>
            <a:lvl3pPr marL="1143000" indent="-228600" defTabSz="939800" eaLnBrk="0" hangingPunct="0">
              <a:defRPr kumimoji="1" sz="1200" b="1">
                <a:solidFill>
                  <a:schemeClr val="tx1"/>
                </a:solidFill>
                <a:latin typeface="Arial" charset="0"/>
                <a:ea typeface="ＭＳ Ｐゴシック" charset="-128"/>
              </a:defRPr>
            </a:lvl3pPr>
            <a:lvl4pPr marL="1600200" indent="-228600" defTabSz="939800" eaLnBrk="0" hangingPunct="0">
              <a:defRPr kumimoji="1" sz="1200" b="1">
                <a:solidFill>
                  <a:schemeClr val="tx1"/>
                </a:solidFill>
                <a:latin typeface="Arial" charset="0"/>
                <a:ea typeface="ＭＳ Ｐゴシック" charset="-128"/>
              </a:defRPr>
            </a:lvl4pPr>
            <a:lvl5pPr marL="2057400" indent="-228600" defTabSz="939800" eaLnBrk="0" hangingPunct="0">
              <a:defRPr kumimoji="1" sz="1200" b="1">
                <a:solidFill>
                  <a:schemeClr val="tx1"/>
                </a:solidFill>
                <a:latin typeface="Arial" charset="0"/>
                <a:ea typeface="ＭＳ Ｐゴシック" charset="-128"/>
              </a:defRPr>
            </a:lvl5pPr>
            <a:lvl6pPr marL="2514600" indent="-228600" algn="ctr" defTabSz="939800" eaLnBrk="0" fontAlgn="base" hangingPunct="0">
              <a:spcBef>
                <a:spcPct val="0"/>
              </a:spcBef>
              <a:spcAft>
                <a:spcPct val="0"/>
              </a:spcAft>
              <a:defRPr kumimoji="1" sz="1200" b="1">
                <a:solidFill>
                  <a:schemeClr val="tx1"/>
                </a:solidFill>
                <a:latin typeface="Arial" charset="0"/>
                <a:ea typeface="ＭＳ Ｐゴシック" charset="-128"/>
              </a:defRPr>
            </a:lvl6pPr>
            <a:lvl7pPr marL="2971800" indent="-228600" algn="ctr" defTabSz="939800" eaLnBrk="0" fontAlgn="base" hangingPunct="0">
              <a:spcBef>
                <a:spcPct val="0"/>
              </a:spcBef>
              <a:spcAft>
                <a:spcPct val="0"/>
              </a:spcAft>
              <a:defRPr kumimoji="1" sz="1200" b="1">
                <a:solidFill>
                  <a:schemeClr val="tx1"/>
                </a:solidFill>
                <a:latin typeface="Arial" charset="0"/>
                <a:ea typeface="ＭＳ Ｐゴシック" charset="-128"/>
              </a:defRPr>
            </a:lvl7pPr>
            <a:lvl8pPr marL="3429000" indent="-228600" algn="ctr" defTabSz="939800" eaLnBrk="0" fontAlgn="base" hangingPunct="0">
              <a:spcBef>
                <a:spcPct val="0"/>
              </a:spcBef>
              <a:spcAft>
                <a:spcPct val="0"/>
              </a:spcAft>
              <a:defRPr kumimoji="1" sz="1200" b="1">
                <a:solidFill>
                  <a:schemeClr val="tx1"/>
                </a:solidFill>
                <a:latin typeface="Arial" charset="0"/>
                <a:ea typeface="ＭＳ Ｐゴシック" charset="-128"/>
              </a:defRPr>
            </a:lvl8pPr>
            <a:lvl9pPr marL="3886200" indent="-228600" algn="ctr" defTabSz="939800" eaLnBrk="0" fontAlgn="base" hangingPunct="0">
              <a:spcBef>
                <a:spcPct val="0"/>
              </a:spcBef>
              <a:spcAft>
                <a:spcPct val="0"/>
              </a:spcAft>
              <a:defRPr kumimoji="1" sz="1200" b="1">
                <a:solidFill>
                  <a:schemeClr val="tx1"/>
                </a:solidFill>
                <a:latin typeface="Arial" charset="0"/>
                <a:ea typeface="ＭＳ Ｐゴシック" charset="-128"/>
              </a:defRPr>
            </a:lvl9pPr>
          </a:lstStyle>
          <a:p>
            <a:pPr algn="r" eaLnBrk="1" hangingPunct="1"/>
            <a:fld id="{B2EA2F83-9F67-4A63-9EC2-0F25B596EFA9}" type="slidenum">
              <a:rPr lang="en-US" altLang="ja-JP" sz="1400" b="0"/>
              <a:pPr algn="r" eaLnBrk="1" hangingPunct="1"/>
              <a:t>84</a:t>
            </a:fld>
            <a:endParaRPr lang="en-US" altLang="ja-JP" sz="1400" b="0" dirty="0"/>
          </a:p>
        </p:txBody>
      </p:sp>
      <p:sp>
        <p:nvSpPr>
          <p:cNvPr id="51203" name="Rectangle 2"/>
          <p:cNvSpPr>
            <a:spLocks noGrp="1" noRot="1" noChangeAspect="1" noChangeArrowheads="1" noTextEdit="1"/>
          </p:cNvSpPr>
          <p:nvPr>
            <p:ph type="sldImg"/>
          </p:nvPr>
        </p:nvSpPr>
        <p:spPr>
          <a:xfrm>
            <a:off x="927100" y="747713"/>
            <a:ext cx="4960938" cy="3721100"/>
          </a:xfrm>
          <a:ln/>
        </p:spPr>
      </p:sp>
      <p:sp>
        <p:nvSpPr>
          <p:cNvPr id="51204" name="Rectangle 3"/>
          <p:cNvSpPr>
            <a:spLocks noGrp="1" noChangeArrowheads="1"/>
          </p:cNvSpPr>
          <p:nvPr>
            <p:ph type="body" idx="1"/>
          </p:nvPr>
        </p:nvSpPr>
        <p:spPr>
          <a:xfrm>
            <a:off x="681844" y="4720986"/>
            <a:ext cx="5443513" cy="4469904"/>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9104" tIns="49553" rIns="99104" bIns="49553"/>
          <a:lstStyle/>
          <a:p>
            <a:pPr eaLnBrk="1" hangingPunct="1"/>
            <a:endParaRPr lang="ja-JP" altLang="ja-JP" smtClean="0">
              <a:ea typeface="ＭＳ Ｐ明朝" charset="-128"/>
            </a:endParaRPr>
          </a:p>
        </p:txBody>
      </p:sp>
      <p:sp>
        <p:nvSpPr>
          <p:cNvPr id="2" name="スライド番号プレースホルダー 1"/>
          <p:cNvSpPr>
            <a:spLocks noGrp="1"/>
          </p:cNvSpPr>
          <p:nvPr>
            <p:ph type="sldNum" sz="quarter" idx="10"/>
          </p:nvPr>
        </p:nvSpPr>
        <p:spPr/>
        <p:txBody>
          <a:bodyPr/>
          <a:lstStyle/>
          <a:p>
            <a:pPr>
              <a:defRPr/>
            </a:pPr>
            <a:fld id="{F6A43444-CEC2-473F-9517-EAEF69B6E41F}" type="slidenum">
              <a:rPr lang="en-US" altLang="ja-JP" smtClean="0"/>
              <a:pPr>
                <a:defRPr/>
              </a:pPr>
              <a:t>84</a:t>
            </a:fld>
            <a:endParaRPr lang="en-US" altLang="ja-JP"/>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txBox="1">
            <a:spLocks noGrp="1" noChangeArrowheads="1"/>
          </p:cNvSpPr>
          <p:nvPr/>
        </p:nvSpPr>
        <p:spPr bwMode="auto">
          <a:xfrm>
            <a:off x="3856825" y="9437174"/>
            <a:ext cx="2948770" cy="5005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9104" tIns="49553" rIns="99104" bIns="49553" anchor="b"/>
          <a:lstStyle>
            <a:lvl1pPr defTabSz="939800" eaLnBrk="0" hangingPunct="0">
              <a:defRPr kumimoji="1" sz="1200" b="1">
                <a:solidFill>
                  <a:schemeClr val="tx1"/>
                </a:solidFill>
                <a:latin typeface="Arial" charset="0"/>
                <a:ea typeface="ＭＳ Ｐゴシック" charset="-128"/>
              </a:defRPr>
            </a:lvl1pPr>
            <a:lvl2pPr marL="742950" indent="-285750" defTabSz="939800" eaLnBrk="0" hangingPunct="0">
              <a:defRPr kumimoji="1" sz="1200" b="1">
                <a:solidFill>
                  <a:schemeClr val="tx1"/>
                </a:solidFill>
                <a:latin typeface="Arial" charset="0"/>
                <a:ea typeface="ＭＳ Ｐゴシック" charset="-128"/>
              </a:defRPr>
            </a:lvl2pPr>
            <a:lvl3pPr marL="1143000" indent="-228600" defTabSz="939800" eaLnBrk="0" hangingPunct="0">
              <a:defRPr kumimoji="1" sz="1200" b="1">
                <a:solidFill>
                  <a:schemeClr val="tx1"/>
                </a:solidFill>
                <a:latin typeface="Arial" charset="0"/>
                <a:ea typeface="ＭＳ Ｐゴシック" charset="-128"/>
              </a:defRPr>
            </a:lvl3pPr>
            <a:lvl4pPr marL="1600200" indent="-228600" defTabSz="939800" eaLnBrk="0" hangingPunct="0">
              <a:defRPr kumimoji="1" sz="1200" b="1">
                <a:solidFill>
                  <a:schemeClr val="tx1"/>
                </a:solidFill>
                <a:latin typeface="Arial" charset="0"/>
                <a:ea typeface="ＭＳ Ｐゴシック" charset="-128"/>
              </a:defRPr>
            </a:lvl4pPr>
            <a:lvl5pPr marL="2057400" indent="-228600" defTabSz="939800" eaLnBrk="0" hangingPunct="0">
              <a:defRPr kumimoji="1" sz="1200" b="1">
                <a:solidFill>
                  <a:schemeClr val="tx1"/>
                </a:solidFill>
                <a:latin typeface="Arial" charset="0"/>
                <a:ea typeface="ＭＳ Ｐゴシック" charset="-128"/>
              </a:defRPr>
            </a:lvl5pPr>
            <a:lvl6pPr marL="2514600" indent="-228600" algn="ctr" defTabSz="939800" eaLnBrk="0" fontAlgn="base" hangingPunct="0">
              <a:spcBef>
                <a:spcPct val="0"/>
              </a:spcBef>
              <a:spcAft>
                <a:spcPct val="0"/>
              </a:spcAft>
              <a:defRPr kumimoji="1" sz="1200" b="1">
                <a:solidFill>
                  <a:schemeClr val="tx1"/>
                </a:solidFill>
                <a:latin typeface="Arial" charset="0"/>
                <a:ea typeface="ＭＳ Ｐゴシック" charset="-128"/>
              </a:defRPr>
            </a:lvl6pPr>
            <a:lvl7pPr marL="2971800" indent="-228600" algn="ctr" defTabSz="939800" eaLnBrk="0" fontAlgn="base" hangingPunct="0">
              <a:spcBef>
                <a:spcPct val="0"/>
              </a:spcBef>
              <a:spcAft>
                <a:spcPct val="0"/>
              </a:spcAft>
              <a:defRPr kumimoji="1" sz="1200" b="1">
                <a:solidFill>
                  <a:schemeClr val="tx1"/>
                </a:solidFill>
                <a:latin typeface="Arial" charset="0"/>
                <a:ea typeface="ＭＳ Ｐゴシック" charset="-128"/>
              </a:defRPr>
            </a:lvl7pPr>
            <a:lvl8pPr marL="3429000" indent="-228600" algn="ctr" defTabSz="939800" eaLnBrk="0" fontAlgn="base" hangingPunct="0">
              <a:spcBef>
                <a:spcPct val="0"/>
              </a:spcBef>
              <a:spcAft>
                <a:spcPct val="0"/>
              </a:spcAft>
              <a:defRPr kumimoji="1" sz="1200" b="1">
                <a:solidFill>
                  <a:schemeClr val="tx1"/>
                </a:solidFill>
                <a:latin typeface="Arial" charset="0"/>
                <a:ea typeface="ＭＳ Ｐゴシック" charset="-128"/>
              </a:defRPr>
            </a:lvl8pPr>
            <a:lvl9pPr marL="3886200" indent="-228600" algn="ctr" defTabSz="939800" eaLnBrk="0" fontAlgn="base" hangingPunct="0">
              <a:spcBef>
                <a:spcPct val="0"/>
              </a:spcBef>
              <a:spcAft>
                <a:spcPct val="0"/>
              </a:spcAft>
              <a:defRPr kumimoji="1" sz="1200" b="1">
                <a:solidFill>
                  <a:schemeClr val="tx1"/>
                </a:solidFill>
                <a:latin typeface="Arial" charset="0"/>
                <a:ea typeface="ＭＳ Ｐゴシック" charset="-128"/>
              </a:defRPr>
            </a:lvl9pPr>
          </a:lstStyle>
          <a:p>
            <a:pPr algn="r" eaLnBrk="1" hangingPunct="1"/>
            <a:fld id="{78565CF6-804E-4439-BB39-E06BA082770B}" type="slidenum">
              <a:rPr lang="en-US" altLang="ja-JP" sz="1400" b="0"/>
              <a:pPr algn="r" eaLnBrk="1" hangingPunct="1"/>
              <a:t>85</a:t>
            </a:fld>
            <a:endParaRPr lang="en-US" altLang="ja-JP" sz="1400" b="0" dirty="0"/>
          </a:p>
        </p:txBody>
      </p:sp>
      <p:sp>
        <p:nvSpPr>
          <p:cNvPr id="46083" name="Rectangle 2"/>
          <p:cNvSpPr>
            <a:spLocks noGrp="1" noRot="1" noChangeAspect="1" noChangeArrowheads="1" noTextEdit="1"/>
          </p:cNvSpPr>
          <p:nvPr>
            <p:ph type="sldImg"/>
          </p:nvPr>
        </p:nvSpPr>
        <p:spPr>
          <a:xfrm>
            <a:off x="927100" y="747713"/>
            <a:ext cx="4959350" cy="3719512"/>
          </a:xfrm>
          <a:ln/>
        </p:spPr>
      </p:sp>
      <p:sp>
        <p:nvSpPr>
          <p:cNvPr id="46084" name="Rectangle 3"/>
          <p:cNvSpPr>
            <a:spLocks noGrp="1" noChangeArrowheads="1"/>
          </p:cNvSpPr>
          <p:nvPr>
            <p:ph type="body" idx="1"/>
          </p:nvPr>
        </p:nvSpPr>
        <p:spPr>
          <a:xfrm>
            <a:off x="681844" y="4720986"/>
            <a:ext cx="5443513" cy="4469904"/>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9104" tIns="49553" rIns="99104" bIns="49553"/>
          <a:lstStyle/>
          <a:p>
            <a:pPr eaLnBrk="1" hangingPunct="1"/>
            <a:endParaRPr lang="en-US" altLang="ja-JP" sz="900" dirty="0" smtClean="0">
              <a:ea typeface="ＭＳ Ｐ明朝" charset="-128"/>
            </a:endParaRPr>
          </a:p>
        </p:txBody>
      </p:sp>
      <p:sp>
        <p:nvSpPr>
          <p:cNvPr id="2" name="スライド番号プレースホルダー 1"/>
          <p:cNvSpPr>
            <a:spLocks noGrp="1"/>
          </p:cNvSpPr>
          <p:nvPr>
            <p:ph type="sldNum" sz="quarter" idx="10"/>
          </p:nvPr>
        </p:nvSpPr>
        <p:spPr/>
        <p:txBody>
          <a:bodyPr/>
          <a:lstStyle/>
          <a:p>
            <a:pPr>
              <a:defRPr/>
            </a:pPr>
            <a:fld id="{F6A43444-CEC2-473F-9517-EAEF69B6E41F}" type="slidenum">
              <a:rPr lang="en-US" altLang="ja-JP" smtClean="0"/>
              <a:pPr>
                <a:defRPr/>
              </a:pPr>
              <a:t>85</a:t>
            </a:fld>
            <a:endParaRPr lang="en-US" altLang="ja-JP"/>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txBox="1">
            <a:spLocks noGrp="1" noChangeArrowheads="1"/>
          </p:cNvSpPr>
          <p:nvPr/>
        </p:nvSpPr>
        <p:spPr bwMode="auto">
          <a:xfrm>
            <a:off x="3856825" y="9437174"/>
            <a:ext cx="2948770" cy="5005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9104" tIns="49553" rIns="99104" bIns="49553" anchor="b"/>
          <a:lstStyle>
            <a:lvl1pPr defTabSz="939800" eaLnBrk="0" hangingPunct="0">
              <a:defRPr kumimoji="1" sz="1200" b="1">
                <a:solidFill>
                  <a:schemeClr val="tx1"/>
                </a:solidFill>
                <a:latin typeface="Arial" charset="0"/>
                <a:ea typeface="ＭＳ Ｐゴシック" charset="-128"/>
              </a:defRPr>
            </a:lvl1pPr>
            <a:lvl2pPr marL="742950" indent="-285750" defTabSz="939800" eaLnBrk="0" hangingPunct="0">
              <a:defRPr kumimoji="1" sz="1200" b="1">
                <a:solidFill>
                  <a:schemeClr val="tx1"/>
                </a:solidFill>
                <a:latin typeface="Arial" charset="0"/>
                <a:ea typeface="ＭＳ Ｐゴシック" charset="-128"/>
              </a:defRPr>
            </a:lvl2pPr>
            <a:lvl3pPr marL="1143000" indent="-228600" defTabSz="939800" eaLnBrk="0" hangingPunct="0">
              <a:defRPr kumimoji="1" sz="1200" b="1">
                <a:solidFill>
                  <a:schemeClr val="tx1"/>
                </a:solidFill>
                <a:latin typeface="Arial" charset="0"/>
                <a:ea typeface="ＭＳ Ｐゴシック" charset="-128"/>
              </a:defRPr>
            </a:lvl3pPr>
            <a:lvl4pPr marL="1600200" indent="-228600" defTabSz="939800" eaLnBrk="0" hangingPunct="0">
              <a:defRPr kumimoji="1" sz="1200" b="1">
                <a:solidFill>
                  <a:schemeClr val="tx1"/>
                </a:solidFill>
                <a:latin typeface="Arial" charset="0"/>
                <a:ea typeface="ＭＳ Ｐゴシック" charset="-128"/>
              </a:defRPr>
            </a:lvl4pPr>
            <a:lvl5pPr marL="2057400" indent="-228600" defTabSz="939800" eaLnBrk="0" hangingPunct="0">
              <a:defRPr kumimoji="1" sz="1200" b="1">
                <a:solidFill>
                  <a:schemeClr val="tx1"/>
                </a:solidFill>
                <a:latin typeface="Arial" charset="0"/>
                <a:ea typeface="ＭＳ Ｐゴシック" charset="-128"/>
              </a:defRPr>
            </a:lvl5pPr>
            <a:lvl6pPr marL="2514600" indent="-228600" algn="ctr" defTabSz="939800" eaLnBrk="0" fontAlgn="base" hangingPunct="0">
              <a:spcBef>
                <a:spcPct val="0"/>
              </a:spcBef>
              <a:spcAft>
                <a:spcPct val="0"/>
              </a:spcAft>
              <a:defRPr kumimoji="1" sz="1200" b="1">
                <a:solidFill>
                  <a:schemeClr val="tx1"/>
                </a:solidFill>
                <a:latin typeface="Arial" charset="0"/>
                <a:ea typeface="ＭＳ Ｐゴシック" charset="-128"/>
              </a:defRPr>
            </a:lvl6pPr>
            <a:lvl7pPr marL="2971800" indent="-228600" algn="ctr" defTabSz="939800" eaLnBrk="0" fontAlgn="base" hangingPunct="0">
              <a:spcBef>
                <a:spcPct val="0"/>
              </a:spcBef>
              <a:spcAft>
                <a:spcPct val="0"/>
              </a:spcAft>
              <a:defRPr kumimoji="1" sz="1200" b="1">
                <a:solidFill>
                  <a:schemeClr val="tx1"/>
                </a:solidFill>
                <a:latin typeface="Arial" charset="0"/>
                <a:ea typeface="ＭＳ Ｐゴシック" charset="-128"/>
              </a:defRPr>
            </a:lvl7pPr>
            <a:lvl8pPr marL="3429000" indent="-228600" algn="ctr" defTabSz="939800" eaLnBrk="0" fontAlgn="base" hangingPunct="0">
              <a:spcBef>
                <a:spcPct val="0"/>
              </a:spcBef>
              <a:spcAft>
                <a:spcPct val="0"/>
              </a:spcAft>
              <a:defRPr kumimoji="1" sz="1200" b="1">
                <a:solidFill>
                  <a:schemeClr val="tx1"/>
                </a:solidFill>
                <a:latin typeface="Arial" charset="0"/>
                <a:ea typeface="ＭＳ Ｐゴシック" charset="-128"/>
              </a:defRPr>
            </a:lvl8pPr>
            <a:lvl9pPr marL="3886200" indent="-228600" algn="ctr" defTabSz="939800" eaLnBrk="0" fontAlgn="base" hangingPunct="0">
              <a:spcBef>
                <a:spcPct val="0"/>
              </a:spcBef>
              <a:spcAft>
                <a:spcPct val="0"/>
              </a:spcAft>
              <a:defRPr kumimoji="1" sz="1200" b="1">
                <a:solidFill>
                  <a:schemeClr val="tx1"/>
                </a:solidFill>
                <a:latin typeface="Arial" charset="0"/>
                <a:ea typeface="ＭＳ Ｐゴシック" charset="-128"/>
              </a:defRPr>
            </a:lvl9pPr>
          </a:lstStyle>
          <a:p>
            <a:pPr algn="r" eaLnBrk="1" hangingPunct="1"/>
            <a:fld id="{CFBD914F-95AF-458C-952D-7243368A4D23}" type="slidenum">
              <a:rPr lang="en-US" altLang="ja-JP" sz="1400" b="0"/>
              <a:pPr algn="r" eaLnBrk="1" hangingPunct="1"/>
              <a:t>86</a:t>
            </a:fld>
            <a:endParaRPr lang="en-US" altLang="ja-JP" sz="1400" b="0" dirty="0"/>
          </a:p>
        </p:txBody>
      </p:sp>
      <p:sp>
        <p:nvSpPr>
          <p:cNvPr id="47107" name="Rectangle 2"/>
          <p:cNvSpPr>
            <a:spLocks noGrp="1" noRot="1" noChangeAspect="1" noChangeArrowheads="1" noTextEdit="1"/>
          </p:cNvSpPr>
          <p:nvPr>
            <p:ph type="sldImg"/>
          </p:nvPr>
        </p:nvSpPr>
        <p:spPr>
          <a:xfrm>
            <a:off x="927100" y="747713"/>
            <a:ext cx="4959350" cy="3719512"/>
          </a:xfrm>
          <a:ln/>
        </p:spPr>
      </p:sp>
      <p:sp>
        <p:nvSpPr>
          <p:cNvPr id="47108" name="Rectangle 3"/>
          <p:cNvSpPr>
            <a:spLocks noGrp="1" noChangeArrowheads="1"/>
          </p:cNvSpPr>
          <p:nvPr>
            <p:ph type="body" idx="1"/>
          </p:nvPr>
        </p:nvSpPr>
        <p:spPr>
          <a:xfrm>
            <a:off x="681844" y="4720986"/>
            <a:ext cx="5443513" cy="4469904"/>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9104" tIns="49553" rIns="99104" bIns="49553"/>
          <a:lstStyle/>
          <a:p>
            <a:pPr eaLnBrk="1" hangingPunct="1"/>
            <a:endParaRPr lang="en-US" altLang="ja-JP" sz="900" dirty="0" smtClean="0">
              <a:ea typeface="ＭＳ Ｐ明朝" charset="-128"/>
            </a:endParaRPr>
          </a:p>
        </p:txBody>
      </p:sp>
      <p:sp>
        <p:nvSpPr>
          <p:cNvPr id="2" name="スライド番号プレースホルダー 1"/>
          <p:cNvSpPr>
            <a:spLocks noGrp="1"/>
          </p:cNvSpPr>
          <p:nvPr>
            <p:ph type="sldNum" sz="quarter" idx="10"/>
          </p:nvPr>
        </p:nvSpPr>
        <p:spPr/>
        <p:txBody>
          <a:bodyPr/>
          <a:lstStyle/>
          <a:p>
            <a:pPr>
              <a:defRPr/>
            </a:pPr>
            <a:fld id="{F6A43444-CEC2-473F-9517-EAEF69B6E41F}" type="slidenum">
              <a:rPr lang="en-US" altLang="ja-JP" smtClean="0"/>
              <a:pPr>
                <a:defRPr/>
              </a:pPr>
              <a:t>86</a:t>
            </a:fld>
            <a:endParaRPr lang="en-US" altLang="ja-JP"/>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txBox="1">
            <a:spLocks noGrp="1" noChangeArrowheads="1"/>
          </p:cNvSpPr>
          <p:nvPr/>
        </p:nvSpPr>
        <p:spPr bwMode="auto">
          <a:xfrm>
            <a:off x="3856825" y="9437174"/>
            <a:ext cx="2948770" cy="5005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9104" tIns="49553" rIns="99104" bIns="49553" anchor="b"/>
          <a:lstStyle>
            <a:lvl1pPr defTabSz="939800" eaLnBrk="0" hangingPunct="0">
              <a:defRPr kumimoji="1" sz="1200" b="1">
                <a:solidFill>
                  <a:schemeClr val="tx1"/>
                </a:solidFill>
                <a:latin typeface="Arial" charset="0"/>
                <a:ea typeface="ＭＳ Ｐゴシック" charset="-128"/>
              </a:defRPr>
            </a:lvl1pPr>
            <a:lvl2pPr marL="742950" indent="-285750" defTabSz="939800" eaLnBrk="0" hangingPunct="0">
              <a:defRPr kumimoji="1" sz="1200" b="1">
                <a:solidFill>
                  <a:schemeClr val="tx1"/>
                </a:solidFill>
                <a:latin typeface="Arial" charset="0"/>
                <a:ea typeface="ＭＳ Ｐゴシック" charset="-128"/>
              </a:defRPr>
            </a:lvl2pPr>
            <a:lvl3pPr marL="1143000" indent="-228600" defTabSz="939800" eaLnBrk="0" hangingPunct="0">
              <a:defRPr kumimoji="1" sz="1200" b="1">
                <a:solidFill>
                  <a:schemeClr val="tx1"/>
                </a:solidFill>
                <a:latin typeface="Arial" charset="0"/>
                <a:ea typeface="ＭＳ Ｐゴシック" charset="-128"/>
              </a:defRPr>
            </a:lvl3pPr>
            <a:lvl4pPr marL="1600200" indent="-228600" defTabSz="939800" eaLnBrk="0" hangingPunct="0">
              <a:defRPr kumimoji="1" sz="1200" b="1">
                <a:solidFill>
                  <a:schemeClr val="tx1"/>
                </a:solidFill>
                <a:latin typeface="Arial" charset="0"/>
                <a:ea typeface="ＭＳ Ｐゴシック" charset="-128"/>
              </a:defRPr>
            </a:lvl4pPr>
            <a:lvl5pPr marL="2057400" indent="-228600" defTabSz="939800" eaLnBrk="0" hangingPunct="0">
              <a:defRPr kumimoji="1" sz="1200" b="1">
                <a:solidFill>
                  <a:schemeClr val="tx1"/>
                </a:solidFill>
                <a:latin typeface="Arial" charset="0"/>
                <a:ea typeface="ＭＳ Ｐゴシック" charset="-128"/>
              </a:defRPr>
            </a:lvl5pPr>
            <a:lvl6pPr marL="2514600" indent="-228600" algn="ctr" defTabSz="939800" eaLnBrk="0" fontAlgn="base" hangingPunct="0">
              <a:spcBef>
                <a:spcPct val="0"/>
              </a:spcBef>
              <a:spcAft>
                <a:spcPct val="0"/>
              </a:spcAft>
              <a:defRPr kumimoji="1" sz="1200" b="1">
                <a:solidFill>
                  <a:schemeClr val="tx1"/>
                </a:solidFill>
                <a:latin typeface="Arial" charset="0"/>
                <a:ea typeface="ＭＳ Ｐゴシック" charset="-128"/>
              </a:defRPr>
            </a:lvl6pPr>
            <a:lvl7pPr marL="2971800" indent="-228600" algn="ctr" defTabSz="939800" eaLnBrk="0" fontAlgn="base" hangingPunct="0">
              <a:spcBef>
                <a:spcPct val="0"/>
              </a:spcBef>
              <a:spcAft>
                <a:spcPct val="0"/>
              </a:spcAft>
              <a:defRPr kumimoji="1" sz="1200" b="1">
                <a:solidFill>
                  <a:schemeClr val="tx1"/>
                </a:solidFill>
                <a:latin typeface="Arial" charset="0"/>
                <a:ea typeface="ＭＳ Ｐゴシック" charset="-128"/>
              </a:defRPr>
            </a:lvl7pPr>
            <a:lvl8pPr marL="3429000" indent="-228600" algn="ctr" defTabSz="939800" eaLnBrk="0" fontAlgn="base" hangingPunct="0">
              <a:spcBef>
                <a:spcPct val="0"/>
              </a:spcBef>
              <a:spcAft>
                <a:spcPct val="0"/>
              </a:spcAft>
              <a:defRPr kumimoji="1" sz="1200" b="1">
                <a:solidFill>
                  <a:schemeClr val="tx1"/>
                </a:solidFill>
                <a:latin typeface="Arial" charset="0"/>
                <a:ea typeface="ＭＳ Ｐゴシック" charset="-128"/>
              </a:defRPr>
            </a:lvl8pPr>
            <a:lvl9pPr marL="3886200" indent="-228600" algn="ctr" defTabSz="939800" eaLnBrk="0" fontAlgn="base" hangingPunct="0">
              <a:spcBef>
                <a:spcPct val="0"/>
              </a:spcBef>
              <a:spcAft>
                <a:spcPct val="0"/>
              </a:spcAft>
              <a:defRPr kumimoji="1" sz="1200" b="1">
                <a:solidFill>
                  <a:schemeClr val="tx1"/>
                </a:solidFill>
                <a:latin typeface="Arial" charset="0"/>
                <a:ea typeface="ＭＳ Ｐゴシック" charset="-128"/>
              </a:defRPr>
            </a:lvl9pPr>
          </a:lstStyle>
          <a:p>
            <a:pPr algn="r" eaLnBrk="1" hangingPunct="1"/>
            <a:fld id="{9627B432-6B79-4B40-8DF0-89CAA3D35FA3}" type="slidenum">
              <a:rPr lang="en-US" altLang="ja-JP" sz="1400" b="0"/>
              <a:pPr algn="r" eaLnBrk="1" hangingPunct="1"/>
              <a:t>87</a:t>
            </a:fld>
            <a:endParaRPr lang="en-US" altLang="ja-JP" sz="1400" b="0" dirty="0"/>
          </a:p>
        </p:txBody>
      </p:sp>
      <p:sp>
        <p:nvSpPr>
          <p:cNvPr id="48131" name="Rectangle 2"/>
          <p:cNvSpPr>
            <a:spLocks noGrp="1" noRot="1" noChangeAspect="1" noChangeArrowheads="1" noTextEdit="1"/>
          </p:cNvSpPr>
          <p:nvPr>
            <p:ph type="sldImg"/>
          </p:nvPr>
        </p:nvSpPr>
        <p:spPr>
          <a:xfrm>
            <a:off x="927100" y="747713"/>
            <a:ext cx="4959350" cy="3719512"/>
          </a:xfrm>
          <a:ln/>
        </p:spPr>
      </p:sp>
      <p:sp>
        <p:nvSpPr>
          <p:cNvPr id="48132" name="Rectangle 3"/>
          <p:cNvSpPr>
            <a:spLocks noGrp="1" noChangeArrowheads="1"/>
          </p:cNvSpPr>
          <p:nvPr>
            <p:ph type="body" idx="1"/>
          </p:nvPr>
        </p:nvSpPr>
        <p:spPr>
          <a:xfrm>
            <a:off x="681844" y="4720986"/>
            <a:ext cx="5443513" cy="4469904"/>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9104" tIns="49553" rIns="99104" bIns="49553"/>
          <a:lstStyle/>
          <a:p>
            <a:pPr eaLnBrk="1" hangingPunct="1"/>
            <a:endParaRPr lang="en-US" altLang="ja-JP" sz="900" dirty="0" smtClean="0">
              <a:ea typeface="ＭＳ Ｐ明朝" charset="-128"/>
            </a:endParaRPr>
          </a:p>
        </p:txBody>
      </p:sp>
      <p:sp>
        <p:nvSpPr>
          <p:cNvPr id="2" name="スライド番号プレースホルダー 1"/>
          <p:cNvSpPr>
            <a:spLocks noGrp="1"/>
          </p:cNvSpPr>
          <p:nvPr>
            <p:ph type="sldNum" sz="quarter" idx="10"/>
          </p:nvPr>
        </p:nvSpPr>
        <p:spPr/>
        <p:txBody>
          <a:bodyPr/>
          <a:lstStyle/>
          <a:p>
            <a:pPr>
              <a:defRPr/>
            </a:pPr>
            <a:fld id="{F6A43444-CEC2-473F-9517-EAEF69B6E41F}" type="slidenum">
              <a:rPr lang="en-US" altLang="ja-JP" smtClean="0"/>
              <a:pPr>
                <a:defRPr/>
              </a:pPr>
              <a:t>87</a:t>
            </a:fld>
            <a:endParaRPr lang="en-US" altLang="ja-JP"/>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txBox="1">
            <a:spLocks noGrp="1" noChangeArrowheads="1"/>
          </p:cNvSpPr>
          <p:nvPr/>
        </p:nvSpPr>
        <p:spPr bwMode="auto">
          <a:xfrm>
            <a:off x="3856825" y="9437174"/>
            <a:ext cx="2948770" cy="5005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9104" tIns="49553" rIns="99104" bIns="49553" anchor="b"/>
          <a:lstStyle>
            <a:lvl1pPr defTabSz="939800" eaLnBrk="0" hangingPunct="0">
              <a:defRPr kumimoji="1" sz="1200" b="1">
                <a:solidFill>
                  <a:schemeClr val="tx1"/>
                </a:solidFill>
                <a:latin typeface="Arial" charset="0"/>
                <a:ea typeface="ＭＳ Ｐゴシック" charset="-128"/>
              </a:defRPr>
            </a:lvl1pPr>
            <a:lvl2pPr marL="742950" indent="-285750" defTabSz="939800" eaLnBrk="0" hangingPunct="0">
              <a:defRPr kumimoji="1" sz="1200" b="1">
                <a:solidFill>
                  <a:schemeClr val="tx1"/>
                </a:solidFill>
                <a:latin typeface="Arial" charset="0"/>
                <a:ea typeface="ＭＳ Ｐゴシック" charset="-128"/>
              </a:defRPr>
            </a:lvl2pPr>
            <a:lvl3pPr marL="1143000" indent="-228600" defTabSz="939800" eaLnBrk="0" hangingPunct="0">
              <a:defRPr kumimoji="1" sz="1200" b="1">
                <a:solidFill>
                  <a:schemeClr val="tx1"/>
                </a:solidFill>
                <a:latin typeface="Arial" charset="0"/>
                <a:ea typeface="ＭＳ Ｐゴシック" charset="-128"/>
              </a:defRPr>
            </a:lvl3pPr>
            <a:lvl4pPr marL="1600200" indent="-228600" defTabSz="939800" eaLnBrk="0" hangingPunct="0">
              <a:defRPr kumimoji="1" sz="1200" b="1">
                <a:solidFill>
                  <a:schemeClr val="tx1"/>
                </a:solidFill>
                <a:latin typeface="Arial" charset="0"/>
                <a:ea typeface="ＭＳ Ｐゴシック" charset="-128"/>
              </a:defRPr>
            </a:lvl4pPr>
            <a:lvl5pPr marL="2057400" indent="-228600" defTabSz="939800" eaLnBrk="0" hangingPunct="0">
              <a:defRPr kumimoji="1" sz="1200" b="1">
                <a:solidFill>
                  <a:schemeClr val="tx1"/>
                </a:solidFill>
                <a:latin typeface="Arial" charset="0"/>
                <a:ea typeface="ＭＳ Ｐゴシック" charset="-128"/>
              </a:defRPr>
            </a:lvl5pPr>
            <a:lvl6pPr marL="2514600" indent="-228600" algn="ctr" defTabSz="939800" eaLnBrk="0" fontAlgn="base" hangingPunct="0">
              <a:spcBef>
                <a:spcPct val="0"/>
              </a:spcBef>
              <a:spcAft>
                <a:spcPct val="0"/>
              </a:spcAft>
              <a:defRPr kumimoji="1" sz="1200" b="1">
                <a:solidFill>
                  <a:schemeClr val="tx1"/>
                </a:solidFill>
                <a:latin typeface="Arial" charset="0"/>
                <a:ea typeface="ＭＳ Ｐゴシック" charset="-128"/>
              </a:defRPr>
            </a:lvl6pPr>
            <a:lvl7pPr marL="2971800" indent="-228600" algn="ctr" defTabSz="939800" eaLnBrk="0" fontAlgn="base" hangingPunct="0">
              <a:spcBef>
                <a:spcPct val="0"/>
              </a:spcBef>
              <a:spcAft>
                <a:spcPct val="0"/>
              </a:spcAft>
              <a:defRPr kumimoji="1" sz="1200" b="1">
                <a:solidFill>
                  <a:schemeClr val="tx1"/>
                </a:solidFill>
                <a:latin typeface="Arial" charset="0"/>
                <a:ea typeface="ＭＳ Ｐゴシック" charset="-128"/>
              </a:defRPr>
            </a:lvl7pPr>
            <a:lvl8pPr marL="3429000" indent="-228600" algn="ctr" defTabSz="939800" eaLnBrk="0" fontAlgn="base" hangingPunct="0">
              <a:spcBef>
                <a:spcPct val="0"/>
              </a:spcBef>
              <a:spcAft>
                <a:spcPct val="0"/>
              </a:spcAft>
              <a:defRPr kumimoji="1" sz="1200" b="1">
                <a:solidFill>
                  <a:schemeClr val="tx1"/>
                </a:solidFill>
                <a:latin typeface="Arial" charset="0"/>
                <a:ea typeface="ＭＳ Ｐゴシック" charset="-128"/>
              </a:defRPr>
            </a:lvl8pPr>
            <a:lvl9pPr marL="3886200" indent="-228600" algn="ctr" defTabSz="939800" eaLnBrk="0" fontAlgn="base" hangingPunct="0">
              <a:spcBef>
                <a:spcPct val="0"/>
              </a:spcBef>
              <a:spcAft>
                <a:spcPct val="0"/>
              </a:spcAft>
              <a:defRPr kumimoji="1" sz="1200" b="1">
                <a:solidFill>
                  <a:schemeClr val="tx1"/>
                </a:solidFill>
                <a:latin typeface="Arial" charset="0"/>
                <a:ea typeface="ＭＳ Ｐゴシック" charset="-128"/>
              </a:defRPr>
            </a:lvl9pPr>
          </a:lstStyle>
          <a:p>
            <a:pPr algn="r" eaLnBrk="1" hangingPunct="1"/>
            <a:fld id="{1BD24A2F-B881-4936-B045-524AF624EEB0}" type="slidenum">
              <a:rPr lang="en-US" altLang="ja-JP" sz="1400" b="0"/>
              <a:pPr algn="r" eaLnBrk="1" hangingPunct="1"/>
              <a:t>88</a:t>
            </a:fld>
            <a:endParaRPr lang="en-US" altLang="ja-JP" sz="1400" b="0" dirty="0"/>
          </a:p>
        </p:txBody>
      </p:sp>
      <p:sp>
        <p:nvSpPr>
          <p:cNvPr id="49155" name="Rectangle 2"/>
          <p:cNvSpPr>
            <a:spLocks noGrp="1" noRot="1" noChangeAspect="1" noChangeArrowheads="1" noTextEdit="1"/>
          </p:cNvSpPr>
          <p:nvPr>
            <p:ph type="sldImg"/>
          </p:nvPr>
        </p:nvSpPr>
        <p:spPr>
          <a:xfrm>
            <a:off x="927100" y="747713"/>
            <a:ext cx="4959350" cy="3719512"/>
          </a:xfrm>
          <a:ln/>
        </p:spPr>
      </p:sp>
      <p:sp>
        <p:nvSpPr>
          <p:cNvPr id="49156" name="Rectangle 3"/>
          <p:cNvSpPr>
            <a:spLocks noGrp="1" noChangeArrowheads="1"/>
          </p:cNvSpPr>
          <p:nvPr>
            <p:ph type="body" idx="1"/>
          </p:nvPr>
        </p:nvSpPr>
        <p:spPr>
          <a:xfrm>
            <a:off x="681844" y="4720986"/>
            <a:ext cx="5443513" cy="4469904"/>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9104" tIns="49553" rIns="99104" bIns="49553"/>
          <a:lstStyle/>
          <a:p>
            <a:pPr eaLnBrk="1" hangingPunct="1"/>
            <a:endParaRPr lang="en-US" altLang="ja-JP" sz="900" dirty="0" smtClean="0">
              <a:ea typeface="ＭＳ Ｐ明朝" charset="-128"/>
            </a:endParaRPr>
          </a:p>
        </p:txBody>
      </p:sp>
      <p:sp>
        <p:nvSpPr>
          <p:cNvPr id="2" name="スライド番号プレースホルダー 1"/>
          <p:cNvSpPr>
            <a:spLocks noGrp="1"/>
          </p:cNvSpPr>
          <p:nvPr>
            <p:ph type="sldNum" sz="quarter" idx="10"/>
          </p:nvPr>
        </p:nvSpPr>
        <p:spPr/>
        <p:txBody>
          <a:bodyPr/>
          <a:lstStyle/>
          <a:p>
            <a:pPr>
              <a:defRPr/>
            </a:pPr>
            <a:fld id="{F6A43444-CEC2-473F-9517-EAEF69B6E41F}" type="slidenum">
              <a:rPr lang="en-US" altLang="ja-JP" smtClean="0"/>
              <a:pPr>
                <a:defRPr/>
              </a:pPr>
              <a:t>88</a:t>
            </a:fld>
            <a:endParaRPr lang="en-US" altLang="ja-JP"/>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txBox="1">
            <a:spLocks noGrp="1" noChangeArrowheads="1"/>
          </p:cNvSpPr>
          <p:nvPr/>
        </p:nvSpPr>
        <p:spPr bwMode="auto">
          <a:xfrm>
            <a:off x="3856825" y="9438772"/>
            <a:ext cx="2948770" cy="4989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9094" tIns="49550" rIns="99094" bIns="49550" anchor="b"/>
          <a:lstStyle>
            <a:lvl1pPr defTabSz="984250" eaLnBrk="0" hangingPunct="0">
              <a:defRPr kumimoji="1" sz="1200" b="1">
                <a:solidFill>
                  <a:schemeClr val="tx1"/>
                </a:solidFill>
                <a:latin typeface="Arial" charset="0"/>
                <a:ea typeface="ＭＳ Ｐゴシック" pitchFamily="50" charset="-128"/>
              </a:defRPr>
            </a:lvl1pPr>
            <a:lvl2pPr marL="742950" indent="-285750" defTabSz="984250" eaLnBrk="0" hangingPunct="0">
              <a:defRPr kumimoji="1" sz="1200" b="1">
                <a:solidFill>
                  <a:schemeClr val="tx1"/>
                </a:solidFill>
                <a:latin typeface="Arial" charset="0"/>
                <a:ea typeface="ＭＳ Ｐゴシック" pitchFamily="50" charset="-128"/>
              </a:defRPr>
            </a:lvl2pPr>
            <a:lvl3pPr marL="1143000" indent="-228600" defTabSz="984250" eaLnBrk="0" hangingPunct="0">
              <a:defRPr kumimoji="1" sz="1200" b="1">
                <a:solidFill>
                  <a:schemeClr val="tx1"/>
                </a:solidFill>
                <a:latin typeface="Arial" charset="0"/>
                <a:ea typeface="ＭＳ Ｐゴシック" pitchFamily="50" charset="-128"/>
              </a:defRPr>
            </a:lvl3pPr>
            <a:lvl4pPr marL="1600200" indent="-228600" defTabSz="984250" eaLnBrk="0" hangingPunct="0">
              <a:defRPr kumimoji="1" sz="1200" b="1">
                <a:solidFill>
                  <a:schemeClr val="tx1"/>
                </a:solidFill>
                <a:latin typeface="Arial" charset="0"/>
                <a:ea typeface="ＭＳ Ｐゴシック" pitchFamily="50" charset="-128"/>
              </a:defRPr>
            </a:lvl4pPr>
            <a:lvl5pPr marL="2057400" indent="-228600" defTabSz="984250" eaLnBrk="0" hangingPunct="0">
              <a:defRPr kumimoji="1" sz="1200" b="1">
                <a:solidFill>
                  <a:schemeClr val="tx1"/>
                </a:solidFill>
                <a:latin typeface="Arial" charset="0"/>
                <a:ea typeface="ＭＳ Ｐゴシック" pitchFamily="50" charset="-128"/>
              </a:defRPr>
            </a:lvl5pPr>
            <a:lvl6pPr marL="2514600" indent="-228600" algn="ctr" defTabSz="984250"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defTabSz="984250"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defTabSz="984250"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defTabSz="984250"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r" eaLnBrk="1" hangingPunct="1"/>
            <a:fld id="{C5156562-EDC3-4300-83BF-A4ADC1694CEB}" type="slidenum">
              <a:rPr lang="en-US" altLang="ja-JP" sz="1300" b="0">
                <a:solidFill>
                  <a:srgbClr val="000000"/>
                </a:solidFill>
              </a:rPr>
              <a:pPr algn="r" eaLnBrk="1" hangingPunct="1"/>
              <a:t>89</a:t>
            </a:fld>
            <a:endParaRPr lang="en-US" altLang="ja-JP" sz="1300" b="0" dirty="0">
              <a:solidFill>
                <a:srgbClr val="000000"/>
              </a:solidFill>
            </a:endParaRPr>
          </a:p>
        </p:txBody>
      </p:sp>
      <p:sp>
        <p:nvSpPr>
          <p:cNvPr id="74755" name="Rectangle 2"/>
          <p:cNvSpPr>
            <a:spLocks noGrp="1" noRot="1" noChangeAspect="1" noChangeArrowheads="1" noTextEdit="1"/>
          </p:cNvSpPr>
          <p:nvPr>
            <p:ph type="sldImg"/>
          </p:nvPr>
        </p:nvSpPr>
        <p:spPr>
          <a:xfrm>
            <a:off x="928688" y="746125"/>
            <a:ext cx="4967287" cy="3724275"/>
          </a:xfrm>
          <a:ln/>
        </p:spPr>
      </p:sp>
      <p:sp>
        <p:nvSpPr>
          <p:cNvPr id="74756"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9094" tIns="49550" rIns="99094" bIns="49550"/>
          <a:lstStyle/>
          <a:p>
            <a:pPr eaLnBrk="1" hangingPunct="1"/>
            <a:endParaRPr lang="en-US" altLang="ja-JP" smtClean="0"/>
          </a:p>
        </p:txBody>
      </p:sp>
      <p:sp>
        <p:nvSpPr>
          <p:cNvPr id="2" name="スライド番号プレースホルダー 1"/>
          <p:cNvSpPr>
            <a:spLocks noGrp="1"/>
          </p:cNvSpPr>
          <p:nvPr>
            <p:ph type="sldNum" sz="quarter" idx="10"/>
          </p:nvPr>
        </p:nvSpPr>
        <p:spPr/>
        <p:txBody>
          <a:bodyPr/>
          <a:lstStyle/>
          <a:p>
            <a:pPr>
              <a:defRPr/>
            </a:pPr>
            <a:fld id="{F6A43444-CEC2-473F-9517-EAEF69B6E41F}" type="slidenum">
              <a:rPr lang="en-US" altLang="ja-JP" smtClean="0"/>
              <a:pPr>
                <a:defRPr/>
              </a:pPr>
              <a:t>89</a:t>
            </a:fld>
            <a:endParaRPr lang="en-US" altLang="ja-JP"/>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スライド イメージ プレースホルダ 1"/>
          <p:cNvSpPr>
            <a:spLocks noGrp="1" noRot="1" noChangeAspect="1" noTextEdit="1"/>
          </p:cNvSpPr>
          <p:nvPr>
            <p:ph type="sldImg"/>
          </p:nvPr>
        </p:nvSpPr>
        <p:spPr>
          <a:ln/>
        </p:spPr>
      </p:sp>
      <p:sp>
        <p:nvSpPr>
          <p:cNvPr id="65539" name="ノート プレースホルダ 2"/>
          <p:cNvSpPr>
            <a:spLocks noGrp="1"/>
          </p:cNvSpPr>
          <p:nvPr>
            <p:ph type="body" idx="1"/>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ja-JP" altLang="en-US" smtClean="0"/>
          </a:p>
        </p:txBody>
      </p:sp>
      <p:sp>
        <p:nvSpPr>
          <p:cNvPr id="2" name="スライド番号プレースホルダー 1"/>
          <p:cNvSpPr>
            <a:spLocks noGrp="1"/>
          </p:cNvSpPr>
          <p:nvPr>
            <p:ph type="sldNum" sz="quarter" idx="10"/>
          </p:nvPr>
        </p:nvSpPr>
        <p:spPr/>
        <p:txBody>
          <a:bodyPr/>
          <a:lstStyle/>
          <a:p>
            <a:pPr>
              <a:defRPr/>
            </a:pPr>
            <a:fld id="{F6A43444-CEC2-473F-9517-EAEF69B6E41F}" type="slidenum">
              <a:rPr lang="en-US" altLang="ja-JP" smtClean="0"/>
              <a:pPr>
                <a:defRPr/>
              </a:pPr>
              <a:t>13</a:t>
            </a:fld>
            <a:endParaRPr lang="en-US" altLang="ja-JP"/>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txBox="1">
            <a:spLocks noGrp="1" noChangeArrowheads="1"/>
          </p:cNvSpPr>
          <p:nvPr/>
        </p:nvSpPr>
        <p:spPr bwMode="auto">
          <a:xfrm>
            <a:off x="3856825" y="9437174"/>
            <a:ext cx="2948770" cy="5005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9088" tIns="49546" rIns="99088" bIns="49546" anchor="b"/>
          <a:lstStyle>
            <a:lvl1pPr defTabSz="938213" eaLnBrk="0" hangingPunct="0">
              <a:defRPr kumimoji="1" sz="1200" b="1">
                <a:solidFill>
                  <a:schemeClr val="tx1"/>
                </a:solidFill>
                <a:latin typeface="Arial" charset="0"/>
                <a:ea typeface="ＭＳ Ｐゴシック" charset="-128"/>
              </a:defRPr>
            </a:lvl1pPr>
            <a:lvl2pPr marL="742950" indent="-285750" defTabSz="938213" eaLnBrk="0" hangingPunct="0">
              <a:defRPr kumimoji="1" sz="1200" b="1">
                <a:solidFill>
                  <a:schemeClr val="tx1"/>
                </a:solidFill>
                <a:latin typeface="Arial" charset="0"/>
                <a:ea typeface="ＭＳ Ｐゴシック" charset="-128"/>
              </a:defRPr>
            </a:lvl2pPr>
            <a:lvl3pPr marL="1143000" indent="-228600" defTabSz="938213" eaLnBrk="0" hangingPunct="0">
              <a:defRPr kumimoji="1" sz="1200" b="1">
                <a:solidFill>
                  <a:schemeClr val="tx1"/>
                </a:solidFill>
                <a:latin typeface="Arial" charset="0"/>
                <a:ea typeface="ＭＳ Ｐゴシック" charset="-128"/>
              </a:defRPr>
            </a:lvl3pPr>
            <a:lvl4pPr marL="1600200" indent="-228600" defTabSz="938213" eaLnBrk="0" hangingPunct="0">
              <a:defRPr kumimoji="1" sz="1200" b="1">
                <a:solidFill>
                  <a:schemeClr val="tx1"/>
                </a:solidFill>
                <a:latin typeface="Arial" charset="0"/>
                <a:ea typeface="ＭＳ Ｐゴシック" charset="-128"/>
              </a:defRPr>
            </a:lvl4pPr>
            <a:lvl5pPr marL="2057400" indent="-228600" defTabSz="938213" eaLnBrk="0" hangingPunct="0">
              <a:defRPr kumimoji="1" sz="1200" b="1">
                <a:solidFill>
                  <a:schemeClr val="tx1"/>
                </a:solidFill>
                <a:latin typeface="Arial" charset="0"/>
                <a:ea typeface="ＭＳ Ｐゴシック" charset="-128"/>
              </a:defRPr>
            </a:lvl5pPr>
            <a:lvl6pPr marL="2514600" indent="-228600" algn="ctr" defTabSz="938213" eaLnBrk="0" fontAlgn="base" hangingPunct="0">
              <a:spcBef>
                <a:spcPct val="0"/>
              </a:spcBef>
              <a:spcAft>
                <a:spcPct val="0"/>
              </a:spcAft>
              <a:defRPr kumimoji="1" sz="1200" b="1">
                <a:solidFill>
                  <a:schemeClr val="tx1"/>
                </a:solidFill>
                <a:latin typeface="Arial" charset="0"/>
                <a:ea typeface="ＭＳ Ｐゴシック" charset="-128"/>
              </a:defRPr>
            </a:lvl6pPr>
            <a:lvl7pPr marL="2971800" indent="-228600" algn="ctr" defTabSz="938213" eaLnBrk="0" fontAlgn="base" hangingPunct="0">
              <a:spcBef>
                <a:spcPct val="0"/>
              </a:spcBef>
              <a:spcAft>
                <a:spcPct val="0"/>
              </a:spcAft>
              <a:defRPr kumimoji="1" sz="1200" b="1">
                <a:solidFill>
                  <a:schemeClr val="tx1"/>
                </a:solidFill>
                <a:latin typeface="Arial" charset="0"/>
                <a:ea typeface="ＭＳ Ｐゴシック" charset="-128"/>
              </a:defRPr>
            </a:lvl7pPr>
            <a:lvl8pPr marL="3429000" indent="-228600" algn="ctr" defTabSz="938213" eaLnBrk="0" fontAlgn="base" hangingPunct="0">
              <a:spcBef>
                <a:spcPct val="0"/>
              </a:spcBef>
              <a:spcAft>
                <a:spcPct val="0"/>
              </a:spcAft>
              <a:defRPr kumimoji="1" sz="1200" b="1">
                <a:solidFill>
                  <a:schemeClr val="tx1"/>
                </a:solidFill>
                <a:latin typeface="Arial" charset="0"/>
                <a:ea typeface="ＭＳ Ｐゴシック" charset="-128"/>
              </a:defRPr>
            </a:lvl8pPr>
            <a:lvl9pPr marL="3886200" indent="-228600" algn="ctr" defTabSz="938213" eaLnBrk="0" fontAlgn="base" hangingPunct="0">
              <a:spcBef>
                <a:spcPct val="0"/>
              </a:spcBef>
              <a:spcAft>
                <a:spcPct val="0"/>
              </a:spcAft>
              <a:defRPr kumimoji="1" sz="1200" b="1">
                <a:solidFill>
                  <a:schemeClr val="tx1"/>
                </a:solidFill>
                <a:latin typeface="Arial" charset="0"/>
                <a:ea typeface="ＭＳ Ｐゴシック" charset="-128"/>
              </a:defRPr>
            </a:lvl9pPr>
          </a:lstStyle>
          <a:p>
            <a:pPr algn="r" eaLnBrk="1" hangingPunct="1"/>
            <a:fld id="{511BBC30-EC97-44DC-BC47-DE5234360633}" type="slidenum">
              <a:rPr lang="en-US" altLang="ja-JP" sz="1400" b="0"/>
              <a:pPr algn="r" eaLnBrk="1" hangingPunct="1"/>
              <a:t>90</a:t>
            </a:fld>
            <a:endParaRPr lang="en-US" altLang="ja-JP" sz="1400" b="0" dirty="0"/>
          </a:p>
        </p:txBody>
      </p:sp>
      <p:sp>
        <p:nvSpPr>
          <p:cNvPr id="50179" name="Rectangle 2"/>
          <p:cNvSpPr>
            <a:spLocks noGrp="1" noRot="1" noChangeAspect="1" noChangeArrowheads="1" noTextEdit="1"/>
          </p:cNvSpPr>
          <p:nvPr>
            <p:ph type="sldImg"/>
          </p:nvPr>
        </p:nvSpPr>
        <p:spPr>
          <a:xfrm>
            <a:off x="927100" y="747713"/>
            <a:ext cx="4960938" cy="3721100"/>
          </a:xfrm>
          <a:ln/>
        </p:spPr>
      </p:sp>
      <p:sp>
        <p:nvSpPr>
          <p:cNvPr id="50180" name="Rectangle 3"/>
          <p:cNvSpPr>
            <a:spLocks noGrp="1" noChangeArrowheads="1"/>
          </p:cNvSpPr>
          <p:nvPr>
            <p:ph type="body" idx="1"/>
          </p:nvPr>
        </p:nvSpPr>
        <p:spPr>
          <a:xfrm>
            <a:off x="681844" y="4720986"/>
            <a:ext cx="5443513" cy="4469904"/>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9088" tIns="49546" rIns="99088" bIns="49546"/>
          <a:lstStyle/>
          <a:p>
            <a:pPr eaLnBrk="1" hangingPunct="1"/>
            <a:endParaRPr lang="ja-JP" altLang="ja-JP" smtClean="0">
              <a:ea typeface="ＭＳ Ｐ明朝" charset="-128"/>
            </a:endParaRPr>
          </a:p>
        </p:txBody>
      </p:sp>
      <p:sp>
        <p:nvSpPr>
          <p:cNvPr id="2" name="スライド番号プレースホルダー 1"/>
          <p:cNvSpPr>
            <a:spLocks noGrp="1"/>
          </p:cNvSpPr>
          <p:nvPr>
            <p:ph type="sldNum" sz="quarter" idx="10"/>
          </p:nvPr>
        </p:nvSpPr>
        <p:spPr/>
        <p:txBody>
          <a:bodyPr/>
          <a:lstStyle/>
          <a:p>
            <a:pPr>
              <a:defRPr/>
            </a:pPr>
            <a:fld id="{F6A43444-CEC2-473F-9517-EAEF69B6E41F}" type="slidenum">
              <a:rPr lang="en-US" altLang="ja-JP" smtClean="0"/>
              <a:pPr>
                <a:defRPr/>
              </a:pPr>
              <a:t>90</a:t>
            </a:fld>
            <a:endParaRPr lang="en-US" altLang="ja-JP"/>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txBox="1">
            <a:spLocks noGrp="1" noChangeArrowheads="1"/>
          </p:cNvSpPr>
          <p:nvPr/>
        </p:nvSpPr>
        <p:spPr bwMode="auto">
          <a:xfrm>
            <a:off x="3856825" y="9438772"/>
            <a:ext cx="2948770" cy="4989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9094" tIns="49550" rIns="99094" bIns="49550" anchor="b"/>
          <a:lstStyle>
            <a:lvl1pPr defTabSz="984250" eaLnBrk="0" hangingPunct="0">
              <a:defRPr kumimoji="1" sz="1200" b="1">
                <a:solidFill>
                  <a:schemeClr val="tx1"/>
                </a:solidFill>
                <a:latin typeface="Arial" charset="0"/>
                <a:ea typeface="ＭＳ Ｐゴシック" pitchFamily="50" charset="-128"/>
              </a:defRPr>
            </a:lvl1pPr>
            <a:lvl2pPr marL="742950" indent="-285750" defTabSz="984250" eaLnBrk="0" hangingPunct="0">
              <a:defRPr kumimoji="1" sz="1200" b="1">
                <a:solidFill>
                  <a:schemeClr val="tx1"/>
                </a:solidFill>
                <a:latin typeface="Arial" charset="0"/>
                <a:ea typeface="ＭＳ Ｐゴシック" pitchFamily="50" charset="-128"/>
              </a:defRPr>
            </a:lvl2pPr>
            <a:lvl3pPr marL="1143000" indent="-228600" defTabSz="984250" eaLnBrk="0" hangingPunct="0">
              <a:defRPr kumimoji="1" sz="1200" b="1">
                <a:solidFill>
                  <a:schemeClr val="tx1"/>
                </a:solidFill>
                <a:latin typeface="Arial" charset="0"/>
                <a:ea typeface="ＭＳ Ｐゴシック" pitchFamily="50" charset="-128"/>
              </a:defRPr>
            </a:lvl3pPr>
            <a:lvl4pPr marL="1600200" indent="-228600" defTabSz="984250" eaLnBrk="0" hangingPunct="0">
              <a:defRPr kumimoji="1" sz="1200" b="1">
                <a:solidFill>
                  <a:schemeClr val="tx1"/>
                </a:solidFill>
                <a:latin typeface="Arial" charset="0"/>
                <a:ea typeface="ＭＳ Ｐゴシック" pitchFamily="50" charset="-128"/>
              </a:defRPr>
            </a:lvl4pPr>
            <a:lvl5pPr marL="2057400" indent="-228600" defTabSz="984250" eaLnBrk="0" hangingPunct="0">
              <a:defRPr kumimoji="1" sz="1200" b="1">
                <a:solidFill>
                  <a:schemeClr val="tx1"/>
                </a:solidFill>
                <a:latin typeface="Arial" charset="0"/>
                <a:ea typeface="ＭＳ Ｐゴシック" pitchFamily="50" charset="-128"/>
              </a:defRPr>
            </a:lvl5pPr>
            <a:lvl6pPr marL="2514600" indent="-228600" algn="ctr" defTabSz="984250"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defTabSz="984250"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defTabSz="984250"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defTabSz="984250"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r" eaLnBrk="1" hangingPunct="1"/>
            <a:fld id="{C5156562-EDC3-4300-83BF-A4ADC1694CEB}" type="slidenum">
              <a:rPr lang="en-US" altLang="ja-JP" sz="1300" b="0">
                <a:solidFill>
                  <a:srgbClr val="000000"/>
                </a:solidFill>
              </a:rPr>
              <a:pPr algn="r" eaLnBrk="1" hangingPunct="1"/>
              <a:t>91</a:t>
            </a:fld>
            <a:endParaRPr lang="en-US" altLang="ja-JP" sz="1300" b="0" dirty="0">
              <a:solidFill>
                <a:srgbClr val="000000"/>
              </a:solidFill>
            </a:endParaRPr>
          </a:p>
        </p:txBody>
      </p:sp>
      <p:sp>
        <p:nvSpPr>
          <p:cNvPr id="74755" name="Rectangle 2"/>
          <p:cNvSpPr>
            <a:spLocks noGrp="1" noRot="1" noChangeAspect="1" noChangeArrowheads="1" noTextEdit="1"/>
          </p:cNvSpPr>
          <p:nvPr>
            <p:ph type="sldImg"/>
          </p:nvPr>
        </p:nvSpPr>
        <p:spPr>
          <a:xfrm>
            <a:off x="928688" y="746125"/>
            <a:ext cx="4967287" cy="3724275"/>
          </a:xfrm>
          <a:ln/>
        </p:spPr>
      </p:sp>
      <p:sp>
        <p:nvSpPr>
          <p:cNvPr id="74756"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9094" tIns="49550" rIns="99094" bIns="49550"/>
          <a:lstStyle/>
          <a:p>
            <a:pPr eaLnBrk="1" hangingPunct="1"/>
            <a:endParaRPr lang="en-US" altLang="ja-JP" smtClean="0"/>
          </a:p>
        </p:txBody>
      </p:sp>
      <p:sp>
        <p:nvSpPr>
          <p:cNvPr id="2" name="スライド番号プレースホルダー 1"/>
          <p:cNvSpPr>
            <a:spLocks noGrp="1"/>
          </p:cNvSpPr>
          <p:nvPr>
            <p:ph type="sldNum" sz="quarter" idx="10"/>
          </p:nvPr>
        </p:nvSpPr>
        <p:spPr/>
        <p:txBody>
          <a:bodyPr/>
          <a:lstStyle/>
          <a:p>
            <a:pPr>
              <a:defRPr/>
            </a:pPr>
            <a:fld id="{F6A43444-CEC2-473F-9517-EAEF69B6E41F}" type="slidenum">
              <a:rPr lang="en-US" altLang="ja-JP" smtClean="0"/>
              <a:pPr>
                <a:defRPr/>
              </a:pPr>
              <a:t>91</a:t>
            </a:fld>
            <a:endParaRPr lang="en-US" altLang="ja-JP"/>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txBox="1">
            <a:spLocks noGrp="1" noChangeArrowheads="1"/>
          </p:cNvSpPr>
          <p:nvPr/>
        </p:nvSpPr>
        <p:spPr bwMode="auto">
          <a:xfrm>
            <a:off x="3856825" y="9437174"/>
            <a:ext cx="2948770" cy="5005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9088" tIns="49546" rIns="99088" bIns="49546" anchor="b"/>
          <a:lstStyle>
            <a:lvl1pPr defTabSz="938213" eaLnBrk="0" hangingPunct="0">
              <a:defRPr kumimoji="1" sz="1200" b="1">
                <a:solidFill>
                  <a:schemeClr val="tx1"/>
                </a:solidFill>
                <a:latin typeface="Arial" charset="0"/>
                <a:ea typeface="ＭＳ Ｐゴシック" charset="-128"/>
              </a:defRPr>
            </a:lvl1pPr>
            <a:lvl2pPr marL="742950" indent="-285750" defTabSz="938213" eaLnBrk="0" hangingPunct="0">
              <a:defRPr kumimoji="1" sz="1200" b="1">
                <a:solidFill>
                  <a:schemeClr val="tx1"/>
                </a:solidFill>
                <a:latin typeface="Arial" charset="0"/>
                <a:ea typeface="ＭＳ Ｐゴシック" charset="-128"/>
              </a:defRPr>
            </a:lvl2pPr>
            <a:lvl3pPr marL="1143000" indent="-228600" defTabSz="938213" eaLnBrk="0" hangingPunct="0">
              <a:defRPr kumimoji="1" sz="1200" b="1">
                <a:solidFill>
                  <a:schemeClr val="tx1"/>
                </a:solidFill>
                <a:latin typeface="Arial" charset="0"/>
                <a:ea typeface="ＭＳ Ｐゴシック" charset="-128"/>
              </a:defRPr>
            </a:lvl3pPr>
            <a:lvl4pPr marL="1600200" indent="-228600" defTabSz="938213" eaLnBrk="0" hangingPunct="0">
              <a:defRPr kumimoji="1" sz="1200" b="1">
                <a:solidFill>
                  <a:schemeClr val="tx1"/>
                </a:solidFill>
                <a:latin typeface="Arial" charset="0"/>
                <a:ea typeface="ＭＳ Ｐゴシック" charset="-128"/>
              </a:defRPr>
            </a:lvl4pPr>
            <a:lvl5pPr marL="2057400" indent="-228600" defTabSz="938213" eaLnBrk="0" hangingPunct="0">
              <a:defRPr kumimoji="1" sz="1200" b="1">
                <a:solidFill>
                  <a:schemeClr val="tx1"/>
                </a:solidFill>
                <a:latin typeface="Arial" charset="0"/>
                <a:ea typeface="ＭＳ Ｐゴシック" charset="-128"/>
              </a:defRPr>
            </a:lvl5pPr>
            <a:lvl6pPr marL="2514600" indent="-228600" algn="ctr" defTabSz="938213" eaLnBrk="0" fontAlgn="base" hangingPunct="0">
              <a:spcBef>
                <a:spcPct val="0"/>
              </a:spcBef>
              <a:spcAft>
                <a:spcPct val="0"/>
              </a:spcAft>
              <a:defRPr kumimoji="1" sz="1200" b="1">
                <a:solidFill>
                  <a:schemeClr val="tx1"/>
                </a:solidFill>
                <a:latin typeface="Arial" charset="0"/>
                <a:ea typeface="ＭＳ Ｐゴシック" charset="-128"/>
              </a:defRPr>
            </a:lvl6pPr>
            <a:lvl7pPr marL="2971800" indent="-228600" algn="ctr" defTabSz="938213" eaLnBrk="0" fontAlgn="base" hangingPunct="0">
              <a:spcBef>
                <a:spcPct val="0"/>
              </a:spcBef>
              <a:spcAft>
                <a:spcPct val="0"/>
              </a:spcAft>
              <a:defRPr kumimoji="1" sz="1200" b="1">
                <a:solidFill>
                  <a:schemeClr val="tx1"/>
                </a:solidFill>
                <a:latin typeface="Arial" charset="0"/>
                <a:ea typeface="ＭＳ Ｐゴシック" charset="-128"/>
              </a:defRPr>
            </a:lvl7pPr>
            <a:lvl8pPr marL="3429000" indent="-228600" algn="ctr" defTabSz="938213" eaLnBrk="0" fontAlgn="base" hangingPunct="0">
              <a:spcBef>
                <a:spcPct val="0"/>
              </a:spcBef>
              <a:spcAft>
                <a:spcPct val="0"/>
              </a:spcAft>
              <a:defRPr kumimoji="1" sz="1200" b="1">
                <a:solidFill>
                  <a:schemeClr val="tx1"/>
                </a:solidFill>
                <a:latin typeface="Arial" charset="0"/>
                <a:ea typeface="ＭＳ Ｐゴシック" charset="-128"/>
              </a:defRPr>
            </a:lvl8pPr>
            <a:lvl9pPr marL="3886200" indent="-228600" algn="ctr" defTabSz="938213" eaLnBrk="0" fontAlgn="base" hangingPunct="0">
              <a:spcBef>
                <a:spcPct val="0"/>
              </a:spcBef>
              <a:spcAft>
                <a:spcPct val="0"/>
              </a:spcAft>
              <a:defRPr kumimoji="1" sz="1200" b="1">
                <a:solidFill>
                  <a:schemeClr val="tx1"/>
                </a:solidFill>
                <a:latin typeface="Arial" charset="0"/>
                <a:ea typeface="ＭＳ Ｐゴシック" charset="-128"/>
              </a:defRPr>
            </a:lvl9pPr>
          </a:lstStyle>
          <a:p>
            <a:pPr algn="r" eaLnBrk="1" hangingPunct="1"/>
            <a:fld id="{511BBC30-EC97-44DC-BC47-DE5234360633}" type="slidenum">
              <a:rPr lang="en-US" altLang="ja-JP" sz="1400" b="0"/>
              <a:pPr algn="r" eaLnBrk="1" hangingPunct="1"/>
              <a:t>92</a:t>
            </a:fld>
            <a:endParaRPr lang="en-US" altLang="ja-JP" sz="1400" b="0" dirty="0"/>
          </a:p>
        </p:txBody>
      </p:sp>
      <p:sp>
        <p:nvSpPr>
          <p:cNvPr id="50179" name="Rectangle 2"/>
          <p:cNvSpPr>
            <a:spLocks noGrp="1" noRot="1" noChangeAspect="1" noChangeArrowheads="1" noTextEdit="1"/>
          </p:cNvSpPr>
          <p:nvPr>
            <p:ph type="sldImg"/>
          </p:nvPr>
        </p:nvSpPr>
        <p:spPr>
          <a:xfrm>
            <a:off x="927100" y="747713"/>
            <a:ext cx="4960938" cy="3721100"/>
          </a:xfrm>
          <a:ln/>
        </p:spPr>
      </p:sp>
      <p:sp>
        <p:nvSpPr>
          <p:cNvPr id="50180" name="Rectangle 3"/>
          <p:cNvSpPr>
            <a:spLocks noGrp="1" noChangeArrowheads="1"/>
          </p:cNvSpPr>
          <p:nvPr>
            <p:ph type="body" idx="1"/>
          </p:nvPr>
        </p:nvSpPr>
        <p:spPr>
          <a:xfrm>
            <a:off x="681844" y="4720986"/>
            <a:ext cx="5443513" cy="4469904"/>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9088" tIns="49546" rIns="99088" bIns="49546"/>
          <a:lstStyle/>
          <a:p>
            <a:pPr eaLnBrk="1" hangingPunct="1"/>
            <a:endParaRPr lang="ja-JP" altLang="ja-JP" smtClean="0">
              <a:ea typeface="ＭＳ Ｐ明朝" charset="-128"/>
            </a:endParaRPr>
          </a:p>
        </p:txBody>
      </p:sp>
      <p:sp>
        <p:nvSpPr>
          <p:cNvPr id="2" name="スライド番号プレースホルダー 1"/>
          <p:cNvSpPr>
            <a:spLocks noGrp="1"/>
          </p:cNvSpPr>
          <p:nvPr>
            <p:ph type="sldNum" sz="quarter" idx="10"/>
          </p:nvPr>
        </p:nvSpPr>
        <p:spPr/>
        <p:txBody>
          <a:bodyPr/>
          <a:lstStyle/>
          <a:p>
            <a:pPr>
              <a:defRPr/>
            </a:pPr>
            <a:fld id="{F6A43444-CEC2-473F-9517-EAEF69B6E41F}" type="slidenum">
              <a:rPr lang="en-US" altLang="ja-JP" smtClean="0"/>
              <a:pPr>
                <a:defRPr/>
              </a:pPr>
              <a:t>92</a:t>
            </a:fld>
            <a:endParaRPr lang="en-US" altLang="ja-JP"/>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txBox="1">
            <a:spLocks noGrp="1" noChangeArrowheads="1"/>
          </p:cNvSpPr>
          <p:nvPr/>
        </p:nvSpPr>
        <p:spPr bwMode="auto">
          <a:xfrm>
            <a:off x="3856825" y="9438772"/>
            <a:ext cx="2948770" cy="4989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9094" tIns="49550" rIns="99094" bIns="49550" anchor="b"/>
          <a:lstStyle>
            <a:lvl1pPr defTabSz="984250" eaLnBrk="0" hangingPunct="0">
              <a:defRPr kumimoji="1" sz="1200" b="1">
                <a:solidFill>
                  <a:schemeClr val="tx1"/>
                </a:solidFill>
                <a:latin typeface="Arial" charset="0"/>
                <a:ea typeface="ＭＳ Ｐゴシック" pitchFamily="50" charset="-128"/>
              </a:defRPr>
            </a:lvl1pPr>
            <a:lvl2pPr marL="742950" indent="-285750" defTabSz="984250" eaLnBrk="0" hangingPunct="0">
              <a:defRPr kumimoji="1" sz="1200" b="1">
                <a:solidFill>
                  <a:schemeClr val="tx1"/>
                </a:solidFill>
                <a:latin typeface="Arial" charset="0"/>
                <a:ea typeface="ＭＳ Ｐゴシック" pitchFamily="50" charset="-128"/>
              </a:defRPr>
            </a:lvl2pPr>
            <a:lvl3pPr marL="1143000" indent="-228600" defTabSz="984250" eaLnBrk="0" hangingPunct="0">
              <a:defRPr kumimoji="1" sz="1200" b="1">
                <a:solidFill>
                  <a:schemeClr val="tx1"/>
                </a:solidFill>
                <a:latin typeface="Arial" charset="0"/>
                <a:ea typeface="ＭＳ Ｐゴシック" pitchFamily="50" charset="-128"/>
              </a:defRPr>
            </a:lvl3pPr>
            <a:lvl4pPr marL="1600200" indent="-228600" defTabSz="984250" eaLnBrk="0" hangingPunct="0">
              <a:defRPr kumimoji="1" sz="1200" b="1">
                <a:solidFill>
                  <a:schemeClr val="tx1"/>
                </a:solidFill>
                <a:latin typeface="Arial" charset="0"/>
                <a:ea typeface="ＭＳ Ｐゴシック" pitchFamily="50" charset="-128"/>
              </a:defRPr>
            </a:lvl4pPr>
            <a:lvl5pPr marL="2057400" indent="-228600" defTabSz="984250" eaLnBrk="0" hangingPunct="0">
              <a:defRPr kumimoji="1" sz="1200" b="1">
                <a:solidFill>
                  <a:schemeClr val="tx1"/>
                </a:solidFill>
                <a:latin typeface="Arial" charset="0"/>
                <a:ea typeface="ＭＳ Ｐゴシック" pitchFamily="50" charset="-128"/>
              </a:defRPr>
            </a:lvl5pPr>
            <a:lvl6pPr marL="2514600" indent="-228600" algn="ctr" defTabSz="984250"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defTabSz="984250"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defTabSz="984250"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defTabSz="984250"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r" eaLnBrk="1" hangingPunct="1"/>
            <a:fld id="{C5156562-EDC3-4300-83BF-A4ADC1694CEB}" type="slidenum">
              <a:rPr lang="en-US" altLang="ja-JP" sz="1300" b="0">
                <a:solidFill>
                  <a:srgbClr val="000000"/>
                </a:solidFill>
              </a:rPr>
              <a:pPr algn="r" eaLnBrk="1" hangingPunct="1"/>
              <a:t>93</a:t>
            </a:fld>
            <a:endParaRPr lang="en-US" altLang="ja-JP" sz="1300" b="0" dirty="0">
              <a:solidFill>
                <a:srgbClr val="000000"/>
              </a:solidFill>
            </a:endParaRPr>
          </a:p>
        </p:txBody>
      </p:sp>
      <p:sp>
        <p:nvSpPr>
          <p:cNvPr id="74755" name="Rectangle 2"/>
          <p:cNvSpPr>
            <a:spLocks noGrp="1" noRot="1" noChangeAspect="1" noChangeArrowheads="1" noTextEdit="1"/>
          </p:cNvSpPr>
          <p:nvPr>
            <p:ph type="sldImg"/>
          </p:nvPr>
        </p:nvSpPr>
        <p:spPr>
          <a:xfrm>
            <a:off x="928688" y="746125"/>
            <a:ext cx="4967287" cy="3724275"/>
          </a:xfrm>
          <a:ln/>
        </p:spPr>
      </p:sp>
      <p:sp>
        <p:nvSpPr>
          <p:cNvPr id="74756"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9094" tIns="49550" rIns="99094" bIns="49550"/>
          <a:lstStyle/>
          <a:p>
            <a:pPr eaLnBrk="1" hangingPunct="1"/>
            <a:endParaRPr lang="en-US" altLang="ja-JP" smtClean="0"/>
          </a:p>
        </p:txBody>
      </p:sp>
      <p:sp>
        <p:nvSpPr>
          <p:cNvPr id="2" name="スライド番号プレースホルダー 1"/>
          <p:cNvSpPr>
            <a:spLocks noGrp="1"/>
          </p:cNvSpPr>
          <p:nvPr>
            <p:ph type="sldNum" sz="quarter" idx="10"/>
          </p:nvPr>
        </p:nvSpPr>
        <p:spPr/>
        <p:txBody>
          <a:bodyPr/>
          <a:lstStyle/>
          <a:p>
            <a:pPr>
              <a:defRPr/>
            </a:pPr>
            <a:fld id="{F6A43444-CEC2-473F-9517-EAEF69B6E41F}" type="slidenum">
              <a:rPr lang="en-US" altLang="ja-JP" smtClean="0"/>
              <a:pPr>
                <a:defRPr/>
              </a:pPr>
              <a:t>93</a:t>
            </a:fld>
            <a:endParaRPr lang="en-US" altLang="ja-JP"/>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txBox="1">
            <a:spLocks noGrp="1" noChangeArrowheads="1"/>
          </p:cNvSpPr>
          <p:nvPr/>
        </p:nvSpPr>
        <p:spPr bwMode="auto">
          <a:xfrm>
            <a:off x="3855221" y="9440372"/>
            <a:ext cx="2950374" cy="4973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54" tIns="45676" rIns="91354" bIns="45676" anchor="b"/>
          <a:lstStyle>
            <a:lvl1pPr defTabSz="865188" eaLnBrk="0" hangingPunct="0">
              <a:defRPr kumimoji="1" sz="1200" b="1">
                <a:solidFill>
                  <a:schemeClr val="tx1"/>
                </a:solidFill>
                <a:latin typeface="Arial" charset="0"/>
                <a:ea typeface="ＭＳ Ｐゴシック" charset="-128"/>
              </a:defRPr>
            </a:lvl1pPr>
            <a:lvl2pPr marL="742950" indent="-285750" defTabSz="865188" eaLnBrk="0" hangingPunct="0">
              <a:defRPr kumimoji="1" sz="1200" b="1">
                <a:solidFill>
                  <a:schemeClr val="tx1"/>
                </a:solidFill>
                <a:latin typeface="Arial" charset="0"/>
                <a:ea typeface="ＭＳ Ｐゴシック" charset="-128"/>
              </a:defRPr>
            </a:lvl2pPr>
            <a:lvl3pPr marL="1143000" indent="-228600" defTabSz="865188" eaLnBrk="0" hangingPunct="0">
              <a:defRPr kumimoji="1" sz="1200" b="1">
                <a:solidFill>
                  <a:schemeClr val="tx1"/>
                </a:solidFill>
                <a:latin typeface="Arial" charset="0"/>
                <a:ea typeface="ＭＳ Ｐゴシック" charset="-128"/>
              </a:defRPr>
            </a:lvl3pPr>
            <a:lvl4pPr marL="1600200" indent="-228600" defTabSz="865188" eaLnBrk="0" hangingPunct="0">
              <a:defRPr kumimoji="1" sz="1200" b="1">
                <a:solidFill>
                  <a:schemeClr val="tx1"/>
                </a:solidFill>
                <a:latin typeface="Arial" charset="0"/>
                <a:ea typeface="ＭＳ Ｐゴシック" charset="-128"/>
              </a:defRPr>
            </a:lvl4pPr>
            <a:lvl5pPr marL="2057400" indent="-228600" defTabSz="865188" eaLnBrk="0" hangingPunct="0">
              <a:defRPr kumimoji="1" sz="1200" b="1">
                <a:solidFill>
                  <a:schemeClr val="tx1"/>
                </a:solidFill>
                <a:latin typeface="Arial" charset="0"/>
                <a:ea typeface="ＭＳ Ｐゴシック" charset="-128"/>
              </a:defRPr>
            </a:lvl5pPr>
            <a:lvl6pPr marL="2514600" indent="-228600" algn="ctr" defTabSz="865188" eaLnBrk="0" fontAlgn="base" hangingPunct="0">
              <a:spcBef>
                <a:spcPct val="0"/>
              </a:spcBef>
              <a:spcAft>
                <a:spcPct val="0"/>
              </a:spcAft>
              <a:defRPr kumimoji="1" sz="1200" b="1">
                <a:solidFill>
                  <a:schemeClr val="tx1"/>
                </a:solidFill>
                <a:latin typeface="Arial" charset="0"/>
                <a:ea typeface="ＭＳ Ｐゴシック" charset="-128"/>
              </a:defRPr>
            </a:lvl6pPr>
            <a:lvl7pPr marL="2971800" indent="-228600" algn="ctr" defTabSz="865188" eaLnBrk="0" fontAlgn="base" hangingPunct="0">
              <a:spcBef>
                <a:spcPct val="0"/>
              </a:spcBef>
              <a:spcAft>
                <a:spcPct val="0"/>
              </a:spcAft>
              <a:defRPr kumimoji="1" sz="1200" b="1">
                <a:solidFill>
                  <a:schemeClr val="tx1"/>
                </a:solidFill>
                <a:latin typeface="Arial" charset="0"/>
                <a:ea typeface="ＭＳ Ｐゴシック" charset="-128"/>
              </a:defRPr>
            </a:lvl7pPr>
            <a:lvl8pPr marL="3429000" indent="-228600" algn="ctr" defTabSz="865188" eaLnBrk="0" fontAlgn="base" hangingPunct="0">
              <a:spcBef>
                <a:spcPct val="0"/>
              </a:spcBef>
              <a:spcAft>
                <a:spcPct val="0"/>
              </a:spcAft>
              <a:defRPr kumimoji="1" sz="1200" b="1">
                <a:solidFill>
                  <a:schemeClr val="tx1"/>
                </a:solidFill>
                <a:latin typeface="Arial" charset="0"/>
                <a:ea typeface="ＭＳ Ｐゴシック" charset="-128"/>
              </a:defRPr>
            </a:lvl8pPr>
            <a:lvl9pPr marL="3886200" indent="-228600" algn="ctr" defTabSz="865188" eaLnBrk="0" fontAlgn="base" hangingPunct="0">
              <a:spcBef>
                <a:spcPct val="0"/>
              </a:spcBef>
              <a:spcAft>
                <a:spcPct val="0"/>
              </a:spcAft>
              <a:defRPr kumimoji="1" sz="1200" b="1">
                <a:solidFill>
                  <a:schemeClr val="tx1"/>
                </a:solidFill>
                <a:latin typeface="Arial" charset="0"/>
                <a:ea typeface="ＭＳ Ｐゴシック" charset="-128"/>
              </a:defRPr>
            </a:lvl9pPr>
          </a:lstStyle>
          <a:p>
            <a:pPr algn="r" eaLnBrk="1" hangingPunct="1"/>
            <a:fld id="{63B36BDB-B8A3-4B10-8377-7A30B45861E5}" type="slidenum">
              <a:rPr lang="en-US" altLang="ja-JP" sz="1100" b="0"/>
              <a:pPr algn="r" eaLnBrk="1" hangingPunct="1"/>
              <a:t>94</a:t>
            </a:fld>
            <a:endParaRPr lang="en-US" altLang="ja-JP" sz="1100" b="0" dirty="0"/>
          </a:p>
        </p:txBody>
      </p:sp>
      <p:sp>
        <p:nvSpPr>
          <p:cNvPr id="45059" name="Rectangle 2"/>
          <p:cNvSpPr>
            <a:spLocks noGrp="1" noRot="1" noChangeAspect="1" noChangeArrowheads="1" noTextEdit="1"/>
          </p:cNvSpPr>
          <p:nvPr>
            <p:ph type="sldImg"/>
          </p:nvPr>
        </p:nvSpPr>
        <p:spPr>
          <a:xfrm>
            <a:off x="922338" y="746125"/>
            <a:ext cx="4965700" cy="3724275"/>
          </a:xfrm>
          <a:ln/>
        </p:spPr>
      </p:sp>
      <p:sp>
        <p:nvSpPr>
          <p:cNvPr id="45060"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54" tIns="45676" rIns="91354" bIns="45676"/>
          <a:lstStyle/>
          <a:p>
            <a:pPr eaLnBrk="1" hangingPunct="1"/>
            <a:r>
              <a:rPr lang="ja-JP" altLang="en-US" smtClean="0">
                <a:ea typeface="ＭＳ Ｐ明朝" charset="-128"/>
              </a:rPr>
              <a:t>受注者は、電子媒体納品書に署名・押印の上、電子媒体と共に提出します。</a:t>
            </a:r>
          </a:p>
          <a:p>
            <a:pPr eaLnBrk="1" hangingPunct="1"/>
            <a:r>
              <a:rPr lang="ja-JP" altLang="en-US" smtClean="0">
                <a:ea typeface="ＭＳ Ｐ明朝" charset="-128"/>
              </a:rPr>
              <a:t>この表は、工事での電子媒体納品書の例を示しています。</a:t>
            </a:r>
          </a:p>
          <a:p>
            <a:pPr eaLnBrk="1" hangingPunct="1"/>
            <a:endParaRPr lang="en-US" altLang="ja-JP" smtClean="0">
              <a:ea typeface="ＭＳ Ｐ明朝" charset="-128"/>
            </a:endParaRPr>
          </a:p>
        </p:txBody>
      </p:sp>
      <p:sp>
        <p:nvSpPr>
          <p:cNvPr id="2" name="スライド番号プレースホルダー 1"/>
          <p:cNvSpPr>
            <a:spLocks noGrp="1"/>
          </p:cNvSpPr>
          <p:nvPr>
            <p:ph type="sldNum" sz="quarter" idx="10"/>
          </p:nvPr>
        </p:nvSpPr>
        <p:spPr/>
        <p:txBody>
          <a:bodyPr/>
          <a:lstStyle/>
          <a:p>
            <a:pPr>
              <a:defRPr/>
            </a:pPr>
            <a:fld id="{F6A43444-CEC2-473F-9517-EAEF69B6E41F}" type="slidenum">
              <a:rPr lang="en-US" altLang="ja-JP" smtClean="0"/>
              <a:pPr>
                <a:defRPr/>
              </a:pPr>
              <a:t>94</a:t>
            </a:fld>
            <a:endParaRPr lang="en-US" altLang="ja-JP"/>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txBox="1">
            <a:spLocks noGrp="1" noChangeArrowheads="1"/>
          </p:cNvSpPr>
          <p:nvPr/>
        </p:nvSpPr>
        <p:spPr bwMode="auto">
          <a:xfrm>
            <a:off x="3856825" y="9437174"/>
            <a:ext cx="2948770" cy="5005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9104" tIns="49553" rIns="99104" bIns="49553" anchor="b"/>
          <a:lstStyle>
            <a:lvl1pPr defTabSz="939800" eaLnBrk="0" hangingPunct="0">
              <a:defRPr kumimoji="1" sz="1200" b="1">
                <a:solidFill>
                  <a:schemeClr val="tx1"/>
                </a:solidFill>
                <a:latin typeface="Arial" charset="0"/>
                <a:ea typeface="ＭＳ Ｐゴシック" charset="-128"/>
              </a:defRPr>
            </a:lvl1pPr>
            <a:lvl2pPr marL="742950" indent="-285750" defTabSz="939800" eaLnBrk="0" hangingPunct="0">
              <a:defRPr kumimoji="1" sz="1200" b="1">
                <a:solidFill>
                  <a:schemeClr val="tx1"/>
                </a:solidFill>
                <a:latin typeface="Arial" charset="0"/>
                <a:ea typeface="ＭＳ Ｐゴシック" charset="-128"/>
              </a:defRPr>
            </a:lvl2pPr>
            <a:lvl3pPr marL="1143000" indent="-228600" defTabSz="939800" eaLnBrk="0" hangingPunct="0">
              <a:defRPr kumimoji="1" sz="1200" b="1">
                <a:solidFill>
                  <a:schemeClr val="tx1"/>
                </a:solidFill>
                <a:latin typeface="Arial" charset="0"/>
                <a:ea typeface="ＭＳ Ｐゴシック" charset="-128"/>
              </a:defRPr>
            </a:lvl3pPr>
            <a:lvl4pPr marL="1600200" indent="-228600" defTabSz="939800" eaLnBrk="0" hangingPunct="0">
              <a:defRPr kumimoji="1" sz="1200" b="1">
                <a:solidFill>
                  <a:schemeClr val="tx1"/>
                </a:solidFill>
                <a:latin typeface="Arial" charset="0"/>
                <a:ea typeface="ＭＳ Ｐゴシック" charset="-128"/>
              </a:defRPr>
            </a:lvl4pPr>
            <a:lvl5pPr marL="2057400" indent="-228600" defTabSz="939800" eaLnBrk="0" hangingPunct="0">
              <a:defRPr kumimoji="1" sz="1200" b="1">
                <a:solidFill>
                  <a:schemeClr val="tx1"/>
                </a:solidFill>
                <a:latin typeface="Arial" charset="0"/>
                <a:ea typeface="ＭＳ Ｐゴシック" charset="-128"/>
              </a:defRPr>
            </a:lvl5pPr>
            <a:lvl6pPr marL="2514600" indent="-228600" algn="ctr" defTabSz="939800" eaLnBrk="0" fontAlgn="base" hangingPunct="0">
              <a:spcBef>
                <a:spcPct val="0"/>
              </a:spcBef>
              <a:spcAft>
                <a:spcPct val="0"/>
              </a:spcAft>
              <a:defRPr kumimoji="1" sz="1200" b="1">
                <a:solidFill>
                  <a:schemeClr val="tx1"/>
                </a:solidFill>
                <a:latin typeface="Arial" charset="0"/>
                <a:ea typeface="ＭＳ Ｐゴシック" charset="-128"/>
              </a:defRPr>
            </a:lvl6pPr>
            <a:lvl7pPr marL="2971800" indent="-228600" algn="ctr" defTabSz="939800" eaLnBrk="0" fontAlgn="base" hangingPunct="0">
              <a:spcBef>
                <a:spcPct val="0"/>
              </a:spcBef>
              <a:spcAft>
                <a:spcPct val="0"/>
              </a:spcAft>
              <a:defRPr kumimoji="1" sz="1200" b="1">
                <a:solidFill>
                  <a:schemeClr val="tx1"/>
                </a:solidFill>
                <a:latin typeface="Arial" charset="0"/>
                <a:ea typeface="ＭＳ Ｐゴシック" charset="-128"/>
              </a:defRPr>
            </a:lvl7pPr>
            <a:lvl8pPr marL="3429000" indent="-228600" algn="ctr" defTabSz="939800" eaLnBrk="0" fontAlgn="base" hangingPunct="0">
              <a:spcBef>
                <a:spcPct val="0"/>
              </a:spcBef>
              <a:spcAft>
                <a:spcPct val="0"/>
              </a:spcAft>
              <a:defRPr kumimoji="1" sz="1200" b="1">
                <a:solidFill>
                  <a:schemeClr val="tx1"/>
                </a:solidFill>
                <a:latin typeface="Arial" charset="0"/>
                <a:ea typeface="ＭＳ Ｐゴシック" charset="-128"/>
              </a:defRPr>
            </a:lvl8pPr>
            <a:lvl9pPr marL="3886200" indent="-228600" algn="ctr" defTabSz="939800" eaLnBrk="0" fontAlgn="base" hangingPunct="0">
              <a:spcBef>
                <a:spcPct val="0"/>
              </a:spcBef>
              <a:spcAft>
                <a:spcPct val="0"/>
              </a:spcAft>
              <a:defRPr kumimoji="1" sz="1200" b="1">
                <a:solidFill>
                  <a:schemeClr val="tx1"/>
                </a:solidFill>
                <a:latin typeface="Arial" charset="0"/>
                <a:ea typeface="ＭＳ Ｐゴシック" charset="-128"/>
              </a:defRPr>
            </a:lvl9pPr>
          </a:lstStyle>
          <a:p>
            <a:pPr algn="r" eaLnBrk="1" hangingPunct="1"/>
            <a:fld id="{81F54A20-836A-4CE6-85B2-38D40F1013AE}" type="slidenum">
              <a:rPr lang="en-US" altLang="ja-JP" sz="1400" b="0"/>
              <a:pPr algn="r" eaLnBrk="1" hangingPunct="1"/>
              <a:t>95</a:t>
            </a:fld>
            <a:endParaRPr lang="en-US" altLang="ja-JP" sz="1400" b="0" dirty="0"/>
          </a:p>
        </p:txBody>
      </p:sp>
      <p:sp>
        <p:nvSpPr>
          <p:cNvPr id="52227" name="Rectangle 2"/>
          <p:cNvSpPr>
            <a:spLocks noGrp="1" noRot="1" noChangeAspect="1" noChangeArrowheads="1" noTextEdit="1"/>
          </p:cNvSpPr>
          <p:nvPr>
            <p:ph type="sldImg"/>
          </p:nvPr>
        </p:nvSpPr>
        <p:spPr>
          <a:xfrm>
            <a:off x="927100" y="747713"/>
            <a:ext cx="4959350" cy="3719512"/>
          </a:xfrm>
          <a:ln/>
        </p:spPr>
      </p:sp>
      <p:sp>
        <p:nvSpPr>
          <p:cNvPr id="52228" name="Rectangle 3"/>
          <p:cNvSpPr>
            <a:spLocks noGrp="1" noChangeArrowheads="1"/>
          </p:cNvSpPr>
          <p:nvPr>
            <p:ph type="body" idx="1"/>
          </p:nvPr>
        </p:nvSpPr>
        <p:spPr>
          <a:xfrm>
            <a:off x="681844" y="4720986"/>
            <a:ext cx="5443513" cy="4469904"/>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9104" tIns="49553" rIns="99104" bIns="49553"/>
          <a:lstStyle/>
          <a:p>
            <a:pPr marL="217778" indent="-217778" eaLnBrk="1" hangingPunct="1"/>
            <a:r>
              <a:rPr lang="ja-JP" altLang="en-US" sz="900" dirty="0" smtClean="0">
                <a:ea typeface="ＭＳ Ｐ明朝" charset="-128"/>
              </a:rPr>
              <a:t>電子媒体等の表記について、</a:t>
            </a:r>
          </a:p>
          <a:p>
            <a:pPr marL="217778" indent="-217778" eaLnBrk="1" hangingPunct="1"/>
            <a:r>
              <a:rPr lang="ja-JP" altLang="en-US" sz="900" dirty="0" smtClean="0">
                <a:ea typeface="ＭＳ Ｐ明朝" charset="-128"/>
              </a:rPr>
              <a:t>電子媒体のラベル面には、</a:t>
            </a:r>
            <a:r>
              <a:rPr lang="en-US" altLang="ja-JP" sz="900" dirty="0" smtClean="0">
                <a:ea typeface="ＭＳ Ｐ明朝" charset="-128"/>
              </a:rPr>
              <a:t>a</a:t>
            </a:r>
            <a:r>
              <a:rPr lang="ja-JP" altLang="en-US" sz="900" dirty="0" smtClean="0">
                <a:ea typeface="ＭＳ Ｐ明朝" charset="-128"/>
              </a:rPr>
              <a:t>～</a:t>
            </a:r>
            <a:r>
              <a:rPr lang="en-US" altLang="ja-JP" sz="900" dirty="0" smtClean="0">
                <a:ea typeface="ＭＳ Ｐ明朝" charset="-128"/>
              </a:rPr>
              <a:t>h</a:t>
            </a:r>
            <a:r>
              <a:rPr lang="ja-JP" altLang="en-US" sz="900" dirty="0" smtClean="0">
                <a:ea typeface="ＭＳ Ｐ明朝" charset="-128"/>
              </a:rPr>
              <a:t>の</a:t>
            </a:r>
            <a:r>
              <a:rPr lang="en-US" altLang="ja-JP" sz="900" dirty="0" smtClean="0">
                <a:ea typeface="ＭＳ Ｐ明朝" charset="-128"/>
              </a:rPr>
              <a:t>8</a:t>
            </a:r>
            <a:r>
              <a:rPr lang="ja-JP" altLang="en-US" sz="900" dirty="0" smtClean="0">
                <a:ea typeface="ＭＳ Ｐ明朝" charset="-128"/>
              </a:rPr>
              <a:t>項目について記載します。</a:t>
            </a:r>
          </a:p>
          <a:p>
            <a:pPr marL="217778" indent="-217778" eaLnBrk="1" hangingPunct="1"/>
            <a:r>
              <a:rPr lang="ja-JP" altLang="en-US" sz="900" dirty="0" smtClean="0">
                <a:ea typeface="ＭＳ Ｐ明朝" charset="-128"/>
              </a:rPr>
              <a:t>スライドは工事での記載項目を示しています、</a:t>
            </a:r>
          </a:p>
          <a:p>
            <a:pPr marL="217778" indent="-217778" eaLnBrk="1" hangingPunct="1">
              <a:buFontTx/>
              <a:buAutoNum type="alphaLcParenBoth"/>
            </a:pPr>
            <a:r>
              <a:rPr lang="ja-JP" altLang="en-US" sz="900" dirty="0" smtClean="0">
                <a:ea typeface="ＭＳ Ｐ明朝" charset="-128"/>
              </a:rPr>
              <a:t>「工事番号」</a:t>
            </a:r>
            <a:r>
              <a:rPr lang="en-US" altLang="ja-JP" sz="900" dirty="0" smtClean="0">
                <a:ea typeface="ＭＳ Ｐ明朝" charset="-128"/>
              </a:rPr>
              <a:t>CCMS</a:t>
            </a:r>
            <a:r>
              <a:rPr lang="ja-JP" altLang="en-US" sz="900" dirty="0" smtClean="0">
                <a:ea typeface="ＭＳ Ｐ明朝" charset="-128"/>
              </a:rPr>
              <a:t>設計書番号を記載</a:t>
            </a:r>
          </a:p>
          <a:p>
            <a:pPr marL="217778" indent="-217778" eaLnBrk="1" hangingPunct="1"/>
            <a:r>
              <a:rPr lang="en-US" altLang="ja-JP" sz="900" dirty="0" smtClean="0">
                <a:ea typeface="ＭＳ Ｐ明朝" charset="-128"/>
              </a:rPr>
              <a:t>※</a:t>
            </a:r>
            <a:r>
              <a:rPr lang="ja-JP" altLang="en-US" sz="900" dirty="0" smtClean="0">
                <a:ea typeface="ＭＳ Ｐ明朝" charset="-128"/>
              </a:rPr>
              <a:t>業務の場合は、 「設計書コード」	各発注機関において発行される業務を対象とした番号</a:t>
            </a:r>
          </a:p>
          <a:p>
            <a:pPr marL="217778" indent="-217778" eaLnBrk="1" hangingPunct="1"/>
            <a:endParaRPr lang="ja-JP" altLang="en-US" sz="900" dirty="0" smtClean="0">
              <a:ea typeface="ＭＳ Ｐ明朝" charset="-128"/>
            </a:endParaRPr>
          </a:p>
          <a:p>
            <a:pPr marL="217778" indent="-217778" eaLnBrk="1" hangingPunct="1">
              <a:buFontTx/>
              <a:buAutoNum type="alphaLcParenBoth" startAt="2"/>
            </a:pPr>
            <a:r>
              <a:rPr lang="ja-JP" altLang="en-US" sz="900" dirty="0" smtClean="0">
                <a:ea typeface="ＭＳ Ｐ明朝" charset="-128"/>
              </a:rPr>
              <a:t>「工事名称」契約図書に記載されている正式名称を記載</a:t>
            </a:r>
          </a:p>
          <a:p>
            <a:pPr marL="217778" indent="-217778" eaLnBrk="1" hangingPunct="1"/>
            <a:r>
              <a:rPr lang="en-US" altLang="ja-JP" sz="900" dirty="0" smtClean="0">
                <a:ea typeface="ＭＳ Ｐ明朝" charset="-128"/>
              </a:rPr>
              <a:t>※</a:t>
            </a:r>
            <a:r>
              <a:rPr lang="ja-JP" altLang="en-US" sz="900" dirty="0" smtClean="0">
                <a:ea typeface="ＭＳ Ｐ明朝" charset="-128"/>
              </a:rPr>
              <a:t>業務の場合は、 「業務名称」	契約図書に記載されている正式名称を記載</a:t>
            </a:r>
          </a:p>
          <a:p>
            <a:pPr marL="217778" indent="-217778" eaLnBrk="1" hangingPunct="1"/>
            <a:endParaRPr lang="ja-JP" altLang="en-US" sz="900" dirty="0" smtClean="0">
              <a:ea typeface="ＭＳ Ｐ明朝" charset="-128"/>
            </a:endParaRPr>
          </a:p>
          <a:p>
            <a:pPr marL="217778" indent="-217778" eaLnBrk="1" hangingPunct="1">
              <a:buFontTx/>
              <a:buAutoNum type="alphaLcParenBoth" startAt="3"/>
            </a:pPr>
            <a:r>
              <a:rPr lang="ja-JP" altLang="en-US" sz="900" dirty="0" smtClean="0">
                <a:ea typeface="ＭＳ Ｐ明朝" charset="-128"/>
              </a:rPr>
              <a:t>「作成年月」工期終了時の年月を記載</a:t>
            </a:r>
          </a:p>
          <a:p>
            <a:pPr marL="217778" indent="-217778" eaLnBrk="1" hangingPunct="1"/>
            <a:r>
              <a:rPr lang="en-US" altLang="ja-JP" sz="900" dirty="0" smtClean="0">
                <a:ea typeface="ＭＳ Ｐ明朝" charset="-128"/>
              </a:rPr>
              <a:t>※</a:t>
            </a:r>
            <a:r>
              <a:rPr lang="ja-JP" altLang="en-US" sz="900" dirty="0" smtClean="0">
                <a:ea typeface="ＭＳ Ｐ明朝" charset="-128"/>
              </a:rPr>
              <a:t>業務の場合は、 「作成年月」	業務完了時の年月を記載</a:t>
            </a:r>
          </a:p>
          <a:p>
            <a:pPr marL="217778" indent="-217778" eaLnBrk="1" hangingPunct="1"/>
            <a:endParaRPr lang="ja-JP" altLang="en-US" sz="900" dirty="0" smtClean="0">
              <a:ea typeface="ＭＳ Ｐ明朝" charset="-128"/>
            </a:endParaRPr>
          </a:p>
          <a:p>
            <a:pPr marL="217778" indent="-217778" eaLnBrk="1" hangingPunct="1">
              <a:buFontTx/>
              <a:buAutoNum type="alphaLcParenBoth" startAt="4"/>
            </a:pPr>
            <a:r>
              <a:rPr lang="ja-JP" altLang="en-US" sz="900" dirty="0" smtClean="0">
                <a:ea typeface="ＭＳ Ｐ明朝" charset="-128"/>
              </a:rPr>
              <a:t>「発注者名」発注者の正式名称を記載</a:t>
            </a:r>
          </a:p>
          <a:p>
            <a:pPr marL="217778" indent="-217778" eaLnBrk="1" hangingPunct="1"/>
            <a:endParaRPr lang="ja-JP" altLang="en-US" sz="900" dirty="0" smtClean="0">
              <a:ea typeface="ＭＳ Ｐ明朝" charset="-128"/>
            </a:endParaRPr>
          </a:p>
          <a:p>
            <a:pPr marL="217778" indent="-217778" eaLnBrk="1" hangingPunct="1">
              <a:buFontTx/>
              <a:buAutoNum type="alphaLcParenBoth" startAt="5"/>
            </a:pPr>
            <a:r>
              <a:rPr lang="ja-JP" altLang="en-US" sz="900" dirty="0" smtClean="0">
                <a:ea typeface="ＭＳ Ｐ明朝" charset="-128"/>
              </a:rPr>
              <a:t>「請負者名」請負者の正式名称を記載</a:t>
            </a:r>
          </a:p>
          <a:p>
            <a:pPr marL="217778" indent="-217778" eaLnBrk="1" hangingPunct="1"/>
            <a:r>
              <a:rPr lang="en-US" altLang="ja-JP" sz="900" dirty="0" smtClean="0">
                <a:ea typeface="ＭＳ Ｐ明朝" charset="-128"/>
              </a:rPr>
              <a:t>※</a:t>
            </a:r>
            <a:r>
              <a:rPr lang="ja-JP" altLang="en-US" sz="900" dirty="0" smtClean="0">
                <a:ea typeface="ＭＳ Ｐ明朝" charset="-128"/>
              </a:rPr>
              <a:t>業務の場合は、 「受注者名」	受注者の正式名称を記載</a:t>
            </a:r>
          </a:p>
          <a:p>
            <a:pPr marL="217778" indent="-217778" eaLnBrk="1" hangingPunct="1"/>
            <a:endParaRPr lang="ja-JP" altLang="en-US" sz="900" dirty="0" smtClean="0">
              <a:ea typeface="ＭＳ Ｐ明朝" charset="-128"/>
            </a:endParaRPr>
          </a:p>
          <a:p>
            <a:pPr marL="217778" indent="-217778" eaLnBrk="1" hangingPunct="1">
              <a:buFontTx/>
              <a:buAutoNum type="alphaLcParenBoth" startAt="6"/>
            </a:pPr>
            <a:r>
              <a:rPr lang="ja-JP" altLang="en-US" sz="900" dirty="0" smtClean="0">
                <a:ea typeface="ＭＳ Ｐ明朝" charset="-128"/>
              </a:rPr>
              <a:t>「何枚目／全体枚数」全体枚数の何枚目であるか記載</a:t>
            </a:r>
          </a:p>
          <a:p>
            <a:pPr marL="217778" indent="-217778" eaLnBrk="1" hangingPunct="1"/>
            <a:endParaRPr lang="ja-JP" altLang="en-US" sz="900" dirty="0" smtClean="0">
              <a:ea typeface="ＭＳ Ｐ明朝" charset="-128"/>
            </a:endParaRPr>
          </a:p>
          <a:p>
            <a:pPr marL="217778" indent="-217778" eaLnBrk="1" hangingPunct="1"/>
            <a:r>
              <a:rPr lang="en-US" altLang="ja-JP" sz="900" dirty="0" smtClean="0">
                <a:ea typeface="ＭＳ Ｐ明朝" charset="-128"/>
              </a:rPr>
              <a:t>(g)  </a:t>
            </a:r>
            <a:r>
              <a:rPr lang="ja-JP" altLang="en-US" sz="900" dirty="0" smtClean="0">
                <a:ea typeface="ＭＳ Ｐ明朝" charset="-128"/>
              </a:rPr>
              <a:t>「ウイルスチェックに関する情報」は</a:t>
            </a:r>
          </a:p>
          <a:p>
            <a:pPr marL="217778" indent="-217778" eaLnBrk="1" hangingPunct="1"/>
            <a:r>
              <a:rPr lang="ja-JP" altLang="en-US" sz="900" dirty="0" smtClean="0">
                <a:ea typeface="ＭＳ Ｐ明朝" charset="-128"/>
              </a:rPr>
              <a:t>　　　　</a:t>
            </a:r>
            <a:r>
              <a:rPr lang="en-US" altLang="ja-JP" sz="900" dirty="0" smtClean="0">
                <a:ea typeface="ＭＳ Ｐ明朝" charset="-128"/>
              </a:rPr>
              <a:t>a</a:t>
            </a:r>
            <a:r>
              <a:rPr lang="ja-JP" altLang="en-US" sz="900" dirty="0" smtClean="0">
                <a:ea typeface="ＭＳ Ｐ明朝" charset="-128"/>
              </a:rPr>
              <a:t>） ウイルスチェックソフト名</a:t>
            </a:r>
          </a:p>
          <a:p>
            <a:pPr marL="217778" indent="-217778" eaLnBrk="1" hangingPunct="1"/>
            <a:r>
              <a:rPr lang="ja-JP" altLang="en-US" sz="900" dirty="0" smtClean="0">
                <a:ea typeface="ＭＳ Ｐ明朝" charset="-128"/>
              </a:rPr>
              <a:t>　　　　</a:t>
            </a:r>
            <a:r>
              <a:rPr lang="en-US" altLang="ja-JP" sz="900" dirty="0" smtClean="0">
                <a:ea typeface="ＭＳ Ｐ明朝" charset="-128"/>
              </a:rPr>
              <a:t>b</a:t>
            </a:r>
            <a:r>
              <a:rPr lang="ja-JP" altLang="en-US" sz="900" dirty="0" smtClean="0">
                <a:ea typeface="ＭＳ Ｐ明朝" charset="-128"/>
              </a:rPr>
              <a:t>） ウイルス定義年月日またはパターンファイル名</a:t>
            </a:r>
          </a:p>
          <a:p>
            <a:pPr marL="217778" indent="-217778" eaLnBrk="1" hangingPunct="1"/>
            <a:r>
              <a:rPr lang="ja-JP" altLang="en-US" sz="900" dirty="0" smtClean="0">
                <a:ea typeface="ＭＳ Ｐ明朝" charset="-128"/>
              </a:rPr>
              <a:t>　　　　</a:t>
            </a:r>
            <a:r>
              <a:rPr lang="en-US" altLang="ja-JP" sz="900" dirty="0" smtClean="0">
                <a:ea typeface="ＭＳ Ｐ明朝" charset="-128"/>
              </a:rPr>
              <a:t>c</a:t>
            </a:r>
            <a:r>
              <a:rPr lang="ja-JP" altLang="en-US" sz="900" dirty="0" smtClean="0">
                <a:ea typeface="ＭＳ Ｐ明朝" charset="-128"/>
              </a:rPr>
              <a:t>） ウイルスチェックソフトによるチェックを行った年月日</a:t>
            </a:r>
          </a:p>
          <a:p>
            <a:pPr marL="217778" indent="-217778" eaLnBrk="1" hangingPunct="1"/>
            <a:r>
              <a:rPr lang="ja-JP" altLang="en-US" sz="900" dirty="0" smtClean="0">
                <a:ea typeface="ＭＳ Ｐ明朝" charset="-128"/>
              </a:rPr>
              <a:t>　　　　を記載します。</a:t>
            </a:r>
          </a:p>
          <a:p>
            <a:pPr marL="217778" indent="-217778" eaLnBrk="1" hangingPunct="1"/>
            <a:endParaRPr lang="ja-JP" altLang="en-US" sz="900" dirty="0" smtClean="0">
              <a:ea typeface="ＭＳ Ｐ明朝" charset="-128"/>
            </a:endParaRPr>
          </a:p>
          <a:p>
            <a:pPr marL="217778" indent="-217778" eaLnBrk="1" hangingPunct="1">
              <a:buFontTx/>
              <a:buAutoNum type="alphaLcParenBoth" startAt="8"/>
            </a:pPr>
            <a:r>
              <a:rPr lang="ja-JP" altLang="en-US" sz="900" dirty="0" smtClean="0">
                <a:ea typeface="ＭＳ Ｐ明朝" charset="-128"/>
              </a:rPr>
              <a:t>「フォーマット形式」フォーマット形式・</a:t>
            </a:r>
            <a:r>
              <a:rPr lang="en-US" altLang="ja-JP" sz="900" dirty="0" smtClean="0">
                <a:ea typeface="ＭＳ Ｐ明朝" charset="-128"/>
              </a:rPr>
              <a:t>ISO9660</a:t>
            </a:r>
            <a:r>
              <a:rPr lang="ja-JP" altLang="en-US" sz="900" dirty="0" smtClean="0">
                <a:ea typeface="ＭＳ Ｐ明朝" charset="-128"/>
              </a:rPr>
              <a:t>（レベル</a:t>
            </a:r>
            <a:r>
              <a:rPr lang="en-US" altLang="ja-JP" sz="900" dirty="0" smtClean="0">
                <a:ea typeface="ＭＳ Ｐ明朝" charset="-128"/>
              </a:rPr>
              <a:t>1</a:t>
            </a:r>
            <a:r>
              <a:rPr lang="ja-JP" altLang="en-US" sz="900" dirty="0" smtClean="0">
                <a:ea typeface="ＭＳ Ｐ明朝" charset="-128"/>
              </a:rPr>
              <a:t>）を明記</a:t>
            </a:r>
          </a:p>
          <a:p>
            <a:pPr marL="217778" indent="-217778" eaLnBrk="1" hangingPunct="1"/>
            <a:endParaRPr lang="en-US" altLang="ja-JP" sz="900" dirty="0" smtClean="0">
              <a:ea typeface="ＭＳ Ｐ明朝" charset="-128"/>
            </a:endParaRPr>
          </a:p>
        </p:txBody>
      </p:sp>
      <p:sp>
        <p:nvSpPr>
          <p:cNvPr id="2" name="スライド番号プレースホルダー 1"/>
          <p:cNvSpPr>
            <a:spLocks noGrp="1"/>
          </p:cNvSpPr>
          <p:nvPr>
            <p:ph type="sldNum" sz="quarter" idx="10"/>
          </p:nvPr>
        </p:nvSpPr>
        <p:spPr/>
        <p:txBody>
          <a:bodyPr/>
          <a:lstStyle/>
          <a:p>
            <a:pPr>
              <a:defRPr/>
            </a:pPr>
            <a:fld id="{F6A43444-CEC2-473F-9517-EAEF69B6E41F}" type="slidenum">
              <a:rPr lang="en-US" altLang="ja-JP" smtClean="0"/>
              <a:pPr>
                <a:defRPr/>
              </a:pPr>
              <a:t>95</a:t>
            </a:fld>
            <a:endParaRPr lang="en-US" altLang="ja-JP"/>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txBox="1">
            <a:spLocks noGrp="1" noChangeArrowheads="1"/>
          </p:cNvSpPr>
          <p:nvPr/>
        </p:nvSpPr>
        <p:spPr bwMode="auto">
          <a:xfrm>
            <a:off x="3856825" y="9437174"/>
            <a:ext cx="2948770" cy="5005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9088" tIns="49546" rIns="99088" bIns="49546" anchor="b"/>
          <a:lstStyle>
            <a:lvl1pPr defTabSz="938213" eaLnBrk="0" hangingPunct="0">
              <a:defRPr kumimoji="1" sz="1200" b="1">
                <a:solidFill>
                  <a:schemeClr val="tx1"/>
                </a:solidFill>
                <a:latin typeface="Arial" charset="0"/>
                <a:ea typeface="ＭＳ Ｐゴシック" charset="-128"/>
              </a:defRPr>
            </a:lvl1pPr>
            <a:lvl2pPr marL="742950" indent="-285750" defTabSz="938213" eaLnBrk="0" hangingPunct="0">
              <a:defRPr kumimoji="1" sz="1200" b="1">
                <a:solidFill>
                  <a:schemeClr val="tx1"/>
                </a:solidFill>
                <a:latin typeface="Arial" charset="0"/>
                <a:ea typeface="ＭＳ Ｐゴシック" charset="-128"/>
              </a:defRPr>
            </a:lvl2pPr>
            <a:lvl3pPr marL="1143000" indent="-228600" defTabSz="938213" eaLnBrk="0" hangingPunct="0">
              <a:defRPr kumimoji="1" sz="1200" b="1">
                <a:solidFill>
                  <a:schemeClr val="tx1"/>
                </a:solidFill>
                <a:latin typeface="Arial" charset="0"/>
                <a:ea typeface="ＭＳ Ｐゴシック" charset="-128"/>
              </a:defRPr>
            </a:lvl3pPr>
            <a:lvl4pPr marL="1600200" indent="-228600" defTabSz="938213" eaLnBrk="0" hangingPunct="0">
              <a:defRPr kumimoji="1" sz="1200" b="1">
                <a:solidFill>
                  <a:schemeClr val="tx1"/>
                </a:solidFill>
                <a:latin typeface="Arial" charset="0"/>
                <a:ea typeface="ＭＳ Ｐゴシック" charset="-128"/>
              </a:defRPr>
            </a:lvl4pPr>
            <a:lvl5pPr marL="2057400" indent="-228600" defTabSz="938213" eaLnBrk="0" hangingPunct="0">
              <a:defRPr kumimoji="1" sz="1200" b="1">
                <a:solidFill>
                  <a:schemeClr val="tx1"/>
                </a:solidFill>
                <a:latin typeface="Arial" charset="0"/>
                <a:ea typeface="ＭＳ Ｐゴシック" charset="-128"/>
              </a:defRPr>
            </a:lvl5pPr>
            <a:lvl6pPr marL="2514600" indent="-228600" algn="ctr" defTabSz="938213" eaLnBrk="0" fontAlgn="base" hangingPunct="0">
              <a:spcBef>
                <a:spcPct val="0"/>
              </a:spcBef>
              <a:spcAft>
                <a:spcPct val="0"/>
              </a:spcAft>
              <a:defRPr kumimoji="1" sz="1200" b="1">
                <a:solidFill>
                  <a:schemeClr val="tx1"/>
                </a:solidFill>
                <a:latin typeface="Arial" charset="0"/>
                <a:ea typeface="ＭＳ Ｐゴシック" charset="-128"/>
              </a:defRPr>
            </a:lvl6pPr>
            <a:lvl7pPr marL="2971800" indent="-228600" algn="ctr" defTabSz="938213" eaLnBrk="0" fontAlgn="base" hangingPunct="0">
              <a:spcBef>
                <a:spcPct val="0"/>
              </a:spcBef>
              <a:spcAft>
                <a:spcPct val="0"/>
              </a:spcAft>
              <a:defRPr kumimoji="1" sz="1200" b="1">
                <a:solidFill>
                  <a:schemeClr val="tx1"/>
                </a:solidFill>
                <a:latin typeface="Arial" charset="0"/>
                <a:ea typeface="ＭＳ Ｐゴシック" charset="-128"/>
              </a:defRPr>
            </a:lvl7pPr>
            <a:lvl8pPr marL="3429000" indent="-228600" algn="ctr" defTabSz="938213" eaLnBrk="0" fontAlgn="base" hangingPunct="0">
              <a:spcBef>
                <a:spcPct val="0"/>
              </a:spcBef>
              <a:spcAft>
                <a:spcPct val="0"/>
              </a:spcAft>
              <a:defRPr kumimoji="1" sz="1200" b="1">
                <a:solidFill>
                  <a:schemeClr val="tx1"/>
                </a:solidFill>
                <a:latin typeface="Arial" charset="0"/>
                <a:ea typeface="ＭＳ Ｐゴシック" charset="-128"/>
              </a:defRPr>
            </a:lvl8pPr>
            <a:lvl9pPr marL="3886200" indent="-228600" algn="ctr" defTabSz="938213" eaLnBrk="0" fontAlgn="base" hangingPunct="0">
              <a:spcBef>
                <a:spcPct val="0"/>
              </a:spcBef>
              <a:spcAft>
                <a:spcPct val="0"/>
              </a:spcAft>
              <a:defRPr kumimoji="1" sz="1200" b="1">
                <a:solidFill>
                  <a:schemeClr val="tx1"/>
                </a:solidFill>
                <a:latin typeface="Arial" charset="0"/>
                <a:ea typeface="ＭＳ Ｐゴシック" charset="-128"/>
              </a:defRPr>
            </a:lvl9pPr>
          </a:lstStyle>
          <a:p>
            <a:pPr algn="r" eaLnBrk="1" hangingPunct="1"/>
            <a:fld id="{76722BFF-440C-43A5-B541-21D950C193C3}" type="slidenum">
              <a:rPr lang="en-US" altLang="ja-JP" sz="1400" b="0"/>
              <a:pPr algn="r" eaLnBrk="1" hangingPunct="1"/>
              <a:t>97</a:t>
            </a:fld>
            <a:endParaRPr lang="en-US" altLang="ja-JP" sz="1400" b="0" dirty="0"/>
          </a:p>
        </p:txBody>
      </p:sp>
      <p:sp>
        <p:nvSpPr>
          <p:cNvPr id="53251" name="Rectangle 2"/>
          <p:cNvSpPr>
            <a:spLocks noGrp="1" noRot="1" noChangeAspect="1" noChangeArrowheads="1" noTextEdit="1"/>
          </p:cNvSpPr>
          <p:nvPr>
            <p:ph type="sldImg"/>
          </p:nvPr>
        </p:nvSpPr>
        <p:spPr>
          <a:xfrm>
            <a:off x="927100" y="747713"/>
            <a:ext cx="4959350" cy="3719512"/>
          </a:xfrm>
          <a:ln/>
        </p:spPr>
      </p:sp>
      <p:sp>
        <p:nvSpPr>
          <p:cNvPr id="53252" name="Rectangle 3"/>
          <p:cNvSpPr>
            <a:spLocks noGrp="1" noChangeArrowheads="1"/>
          </p:cNvSpPr>
          <p:nvPr>
            <p:ph type="body" idx="1"/>
          </p:nvPr>
        </p:nvSpPr>
        <p:spPr>
          <a:xfrm>
            <a:off x="681844" y="4720986"/>
            <a:ext cx="5443513" cy="4469904"/>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9088" tIns="49546" rIns="99088" bIns="49546"/>
          <a:lstStyle/>
          <a:p>
            <a:pPr marL="216178" indent="-216178" eaLnBrk="1" hangingPunct="1"/>
            <a:r>
              <a:rPr lang="ja-JP" altLang="en-US" sz="900" dirty="0" smtClean="0">
                <a:ea typeface="ＭＳ Ｐ明朝" charset="-128"/>
              </a:rPr>
              <a:t>電子媒体等の表記について、</a:t>
            </a:r>
          </a:p>
          <a:p>
            <a:pPr marL="216178" indent="-216178" eaLnBrk="1" hangingPunct="1"/>
            <a:r>
              <a:rPr lang="ja-JP" altLang="en-US" sz="900" dirty="0" smtClean="0">
                <a:ea typeface="ＭＳ Ｐ明朝" charset="-128"/>
              </a:rPr>
              <a:t>電子媒体のラベル面には、</a:t>
            </a:r>
            <a:r>
              <a:rPr lang="en-US" altLang="ja-JP" sz="900" dirty="0" smtClean="0">
                <a:ea typeface="ＭＳ Ｐ明朝" charset="-128"/>
              </a:rPr>
              <a:t>a</a:t>
            </a:r>
            <a:r>
              <a:rPr lang="ja-JP" altLang="en-US" sz="900" dirty="0" smtClean="0">
                <a:ea typeface="ＭＳ Ｐ明朝" charset="-128"/>
              </a:rPr>
              <a:t>～</a:t>
            </a:r>
            <a:r>
              <a:rPr lang="en-US" altLang="ja-JP" sz="900" dirty="0" smtClean="0">
                <a:ea typeface="ＭＳ Ｐ明朝" charset="-128"/>
              </a:rPr>
              <a:t>h</a:t>
            </a:r>
            <a:r>
              <a:rPr lang="ja-JP" altLang="en-US" sz="900" dirty="0" smtClean="0">
                <a:ea typeface="ＭＳ Ｐ明朝" charset="-128"/>
              </a:rPr>
              <a:t>の</a:t>
            </a:r>
            <a:r>
              <a:rPr lang="en-US" altLang="ja-JP" sz="900" dirty="0" smtClean="0">
                <a:ea typeface="ＭＳ Ｐ明朝" charset="-128"/>
              </a:rPr>
              <a:t>8</a:t>
            </a:r>
            <a:r>
              <a:rPr lang="ja-JP" altLang="en-US" sz="900" dirty="0" smtClean="0">
                <a:ea typeface="ＭＳ Ｐ明朝" charset="-128"/>
              </a:rPr>
              <a:t>項目について記載します。</a:t>
            </a:r>
          </a:p>
          <a:p>
            <a:pPr marL="216178" indent="-216178" eaLnBrk="1" hangingPunct="1"/>
            <a:r>
              <a:rPr lang="ja-JP" altLang="en-US" sz="900" dirty="0" smtClean="0">
                <a:ea typeface="ＭＳ Ｐ明朝" charset="-128"/>
              </a:rPr>
              <a:t>スライドは工事での記載項目を示しています、</a:t>
            </a:r>
          </a:p>
          <a:p>
            <a:pPr marL="216178" indent="-216178" eaLnBrk="1" hangingPunct="1">
              <a:buFontTx/>
              <a:buAutoNum type="alphaLcParenBoth"/>
            </a:pPr>
            <a:r>
              <a:rPr lang="ja-JP" altLang="en-US" sz="900" dirty="0" smtClean="0">
                <a:ea typeface="ＭＳ Ｐ明朝" charset="-128"/>
              </a:rPr>
              <a:t>「工事番号」</a:t>
            </a:r>
            <a:r>
              <a:rPr lang="en-US" altLang="ja-JP" sz="900" dirty="0" smtClean="0">
                <a:ea typeface="ＭＳ Ｐ明朝" charset="-128"/>
              </a:rPr>
              <a:t>CCMS</a:t>
            </a:r>
            <a:r>
              <a:rPr lang="ja-JP" altLang="en-US" sz="900" dirty="0" smtClean="0">
                <a:ea typeface="ＭＳ Ｐ明朝" charset="-128"/>
              </a:rPr>
              <a:t>設計書番号を記載</a:t>
            </a:r>
          </a:p>
          <a:p>
            <a:pPr marL="216178" indent="-216178" eaLnBrk="1" hangingPunct="1"/>
            <a:r>
              <a:rPr lang="en-US" altLang="ja-JP" sz="900" dirty="0" smtClean="0">
                <a:ea typeface="ＭＳ Ｐ明朝" charset="-128"/>
              </a:rPr>
              <a:t>※</a:t>
            </a:r>
            <a:r>
              <a:rPr lang="ja-JP" altLang="en-US" sz="900" dirty="0" smtClean="0">
                <a:ea typeface="ＭＳ Ｐ明朝" charset="-128"/>
              </a:rPr>
              <a:t>業務の場合は、 「設計書コード」	各発注機関において発行される業務を対象とした番号</a:t>
            </a:r>
          </a:p>
          <a:p>
            <a:pPr marL="216178" indent="-216178" eaLnBrk="1" hangingPunct="1"/>
            <a:endParaRPr lang="ja-JP" altLang="en-US" sz="900" dirty="0" smtClean="0">
              <a:ea typeface="ＭＳ Ｐ明朝" charset="-128"/>
            </a:endParaRPr>
          </a:p>
          <a:p>
            <a:pPr marL="216178" indent="-216178" eaLnBrk="1" hangingPunct="1">
              <a:buFontTx/>
              <a:buAutoNum type="alphaLcParenBoth" startAt="2"/>
            </a:pPr>
            <a:r>
              <a:rPr lang="ja-JP" altLang="en-US" sz="900" dirty="0" smtClean="0">
                <a:ea typeface="ＭＳ Ｐ明朝" charset="-128"/>
              </a:rPr>
              <a:t>「工事名称」契約図書に記載されている正式名称を記載</a:t>
            </a:r>
          </a:p>
          <a:p>
            <a:pPr marL="216178" indent="-216178" eaLnBrk="1" hangingPunct="1"/>
            <a:r>
              <a:rPr lang="en-US" altLang="ja-JP" sz="900" dirty="0" smtClean="0">
                <a:ea typeface="ＭＳ Ｐ明朝" charset="-128"/>
              </a:rPr>
              <a:t>※</a:t>
            </a:r>
            <a:r>
              <a:rPr lang="ja-JP" altLang="en-US" sz="900" dirty="0" smtClean="0">
                <a:ea typeface="ＭＳ Ｐ明朝" charset="-128"/>
              </a:rPr>
              <a:t>業務の場合は、 「業務名称」	契約図書に記載されている正式名称を記載</a:t>
            </a:r>
          </a:p>
          <a:p>
            <a:pPr marL="216178" indent="-216178" eaLnBrk="1" hangingPunct="1"/>
            <a:endParaRPr lang="ja-JP" altLang="en-US" sz="900" dirty="0" smtClean="0">
              <a:ea typeface="ＭＳ Ｐ明朝" charset="-128"/>
            </a:endParaRPr>
          </a:p>
          <a:p>
            <a:pPr marL="216178" indent="-216178" eaLnBrk="1" hangingPunct="1">
              <a:buFontTx/>
              <a:buAutoNum type="alphaLcParenBoth" startAt="3"/>
            </a:pPr>
            <a:r>
              <a:rPr lang="ja-JP" altLang="en-US" sz="900" dirty="0" smtClean="0">
                <a:ea typeface="ＭＳ Ｐ明朝" charset="-128"/>
              </a:rPr>
              <a:t>「作成年月」工期終了時の年月を記載</a:t>
            </a:r>
          </a:p>
          <a:p>
            <a:pPr marL="216178" indent="-216178" eaLnBrk="1" hangingPunct="1"/>
            <a:r>
              <a:rPr lang="en-US" altLang="ja-JP" sz="900" dirty="0" smtClean="0">
                <a:ea typeface="ＭＳ Ｐ明朝" charset="-128"/>
              </a:rPr>
              <a:t>※</a:t>
            </a:r>
            <a:r>
              <a:rPr lang="ja-JP" altLang="en-US" sz="900" dirty="0" smtClean="0">
                <a:ea typeface="ＭＳ Ｐ明朝" charset="-128"/>
              </a:rPr>
              <a:t>業務の場合は、 「作成年月」	業務完了時の年月を記載</a:t>
            </a:r>
          </a:p>
          <a:p>
            <a:pPr marL="216178" indent="-216178" eaLnBrk="1" hangingPunct="1"/>
            <a:endParaRPr lang="ja-JP" altLang="en-US" sz="900" dirty="0" smtClean="0">
              <a:ea typeface="ＭＳ Ｐ明朝" charset="-128"/>
            </a:endParaRPr>
          </a:p>
          <a:p>
            <a:pPr marL="216178" indent="-216178" eaLnBrk="1" hangingPunct="1">
              <a:buFontTx/>
              <a:buAutoNum type="alphaLcParenBoth" startAt="4"/>
            </a:pPr>
            <a:r>
              <a:rPr lang="ja-JP" altLang="en-US" sz="900" dirty="0" smtClean="0">
                <a:ea typeface="ＭＳ Ｐ明朝" charset="-128"/>
              </a:rPr>
              <a:t>「発注者名」発注者の正式名称を記載</a:t>
            </a:r>
          </a:p>
          <a:p>
            <a:pPr marL="216178" indent="-216178" eaLnBrk="1" hangingPunct="1"/>
            <a:endParaRPr lang="ja-JP" altLang="en-US" sz="900" dirty="0" smtClean="0">
              <a:ea typeface="ＭＳ Ｐ明朝" charset="-128"/>
            </a:endParaRPr>
          </a:p>
          <a:p>
            <a:pPr marL="216178" indent="-216178" eaLnBrk="1" hangingPunct="1">
              <a:buFontTx/>
              <a:buAutoNum type="alphaLcParenBoth" startAt="5"/>
            </a:pPr>
            <a:r>
              <a:rPr lang="ja-JP" altLang="en-US" sz="900" dirty="0" smtClean="0">
                <a:ea typeface="ＭＳ Ｐ明朝" charset="-128"/>
              </a:rPr>
              <a:t>「請負者名」請負者の正式名称を記載</a:t>
            </a:r>
          </a:p>
          <a:p>
            <a:pPr marL="216178" indent="-216178" eaLnBrk="1" hangingPunct="1"/>
            <a:r>
              <a:rPr lang="en-US" altLang="ja-JP" sz="900" dirty="0" smtClean="0">
                <a:ea typeface="ＭＳ Ｐ明朝" charset="-128"/>
              </a:rPr>
              <a:t>※</a:t>
            </a:r>
            <a:r>
              <a:rPr lang="ja-JP" altLang="en-US" sz="900" dirty="0" smtClean="0">
                <a:ea typeface="ＭＳ Ｐ明朝" charset="-128"/>
              </a:rPr>
              <a:t>業務の場合は、 「受注者名」	受注者の正式名称を記載</a:t>
            </a:r>
          </a:p>
          <a:p>
            <a:pPr marL="216178" indent="-216178" eaLnBrk="1" hangingPunct="1"/>
            <a:endParaRPr lang="ja-JP" altLang="en-US" sz="900" dirty="0" smtClean="0">
              <a:ea typeface="ＭＳ Ｐ明朝" charset="-128"/>
            </a:endParaRPr>
          </a:p>
          <a:p>
            <a:pPr marL="216178" indent="-216178" eaLnBrk="1" hangingPunct="1">
              <a:buFontTx/>
              <a:buAutoNum type="alphaLcParenBoth" startAt="6"/>
            </a:pPr>
            <a:r>
              <a:rPr lang="ja-JP" altLang="en-US" sz="900" dirty="0" smtClean="0">
                <a:ea typeface="ＭＳ Ｐ明朝" charset="-128"/>
              </a:rPr>
              <a:t>「何枚目／全体枚数」全体枚数の何枚目であるか記載</a:t>
            </a:r>
          </a:p>
          <a:p>
            <a:pPr marL="216178" indent="-216178" eaLnBrk="1" hangingPunct="1"/>
            <a:endParaRPr lang="ja-JP" altLang="en-US" sz="900" dirty="0" smtClean="0">
              <a:ea typeface="ＭＳ Ｐ明朝" charset="-128"/>
            </a:endParaRPr>
          </a:p>
          <a:p>
            <a:pPr marL="216178" indent="-216178" eaLnBrk="1" hangingPunct="1"/>
            <a:r>
              <a:rPr lang="en-US" altLang="ja-JP" sz="900" dirty="0" smtClean="0">
                <a:ea typeface="ＭＳ Ｐ明朝" charset="-128"/>
              </a:rPr>
              <a:t>(g)  </a:t>
            </a:r>
            <a:r>
              <a:rPr lang="ja-JP" altLang="en-US" sz="900" dirty="0" smtClean="0">
                <a:ea typeface="ＭＳ Ｐ明朝" charset="-128"/>
              </a:rPr>
              <a:t>「ウイルスチェックに関する情報」は</a:t>
            </a:r>
          </a:p>
          <a:p>
            <a:pPr marL="216178" indent="-216178" eaLnBrk="1" hangingPunct="1"/>
            <a:r>
              <a:rPr lang="ja-JP" altLang="en-US" sz="900" dirty="0" smtClean="0">
                <a:ea typeface="ＭＳ Ｐ明朝" charset="-128"/>
              </a:rPr>
              <a:t>　　　　</a:t>
            </a:r>
            <a:r>
              <a:rPr lang="en-US" altLang="ja-JP" sz="900" dirty="0" smtClean="0">
                <a:ea typeface="ＭＳ Ｐ明朝" charset="-128"/>
              </a:rPr>
              <a:t>a</a:t>
            </a:r>
            <a:r>
              <a:rPr lang="ja-JP" altLang="en-US" sz="900" dirty="0" smtClean="0">
                <a:ea typeface="ＭＳ Ｐ明朝" charset="-128"/>
              </a:rPr>
              <a:t>） ウイルスチェックソフト名</a:t>
            </a:r>
          </a:p>
          <a:p>
            <a:pPr marL="216178" indent="-216178" eaLnBrk="1" hangingPunct="1"/>
            <a:r>
              <a:rPr lang="ja-JP" altLang="en-US" sz="900" dirty="0" smtClean="0">
                <a:ea typeface="ＭＳ Ｐ明朝" charset="-128"/>
              </a:rPr>
              <a:t>　　　　</a:t>
            </a:r>
            <a:r>
              <a:rPr lang="en-US" altLang="ja-JP" sz="900" dirty="0" smtClean="0">
                <a:ea typeface="ＭＳ Ｐ明朝" charset="-128"/>
              </a:rPr>
              <a:t>b</a:t>
            </a:r>
            <a:r>
              <a:rPr lang="ja-JP" altLang="en-US" sz="900" dirty="0" smtClean="0">
                <a:ea typeface="ＭＳ Ｐ明朝" charset="-128"/>
              </a:rPr>
              <a:t>） ウイルス定義年月日またはパターンファイル名</a:t>
            </a:r>
          </a:p>
          <a:p>
            <a:pPr marL="216178" indent="-216178" eaLnBrk="1" hangingPunct="1"/>
            <a:r>
              <a:rPr lang="ja-JP" altLang="en-US" sz="900" dirty="0" smtClean="0">
                <a:ea typeface="ＭＳ Ｐ明朝" charset="-128"/>
              </a:rPr>
              <a:t>　　　　</a:t>
            </a:r>
            <a:r>
              <a:rPr lang="en-US" altLang="ja-JP" sz="900" dirty="0" smtClean="0">
                <a:ea typeface="ＭＳ Ｐ明朝" charset="-128"/>
              </a:rPr>
              <a:t>c</a:t>
            </a:r>
            <a:r>
              <a:rPr lang="ja-JP" altLang="en-US" sz="900" dirty="0" smtClean="0">
                <a:ea typeface="ＭＳ Ｐ明朝" charset="-128"/>
              </a:rPr>
              <a:t>） ウイルスチェックソフトによるチェックを行った年月日</a:t>
            </a:r>
          </a:p>
          <a:p>
            <a:pPr marL="216178" indent="-216178" eaLnBrk="1" hangingPunct="1"/>
            <a:r>
              <a:rPr lang="ja-JP" altLang="en-US" sz="900" dirty="0" smtClean="0">
                <a:ea typeface="ＭＳ Ｐ明朝" charset="-128"/>
              </a:rPr>
              <a:t>　　　　を記載します。</a:t>
            </a:r>
          </a:p>
          <a:p>
            <a:pPr marL="216178" indent="-216178" eaLnBrk="1" hangingPunct="1"/>
            <a:endParaRPr lang="ja-JP" altLang="en-US" sz="900" dirty="0" smtClean="0">
              <a:ea typeface="ＭＳ Ｐ明朝" charset="-128"/>
            </a:endParaRPr>
          </a:p>
          <a:p>
            <a:pPr marL="216178" indent="-216178" eaLnBrk="1" hangingPunct="1">
              <a:buFontTx/>
              <a:buAutoNum type="alphaLcParenBoth" startAt="8"/>
            </a:pPr>
            <a:r>
              <a:rPr lang="ja-JP" altLang="en-US" sz="900" dirty="0" smtClean="0">
                <a:ea typeface="ＭＳ Ｐ明朝" charset="-128"/>
              </a:rPr>
              <a:t>「フォーマット形式」フォーマット形式・</a:t>
            </a:r>
            <a:r>
              <a:rPr lang="en-US" altLang="ja-JP" sz="900" dirty="0" smtClean="0">
                <a:ea typeface="ＭＳ Ｐ明朝" charset="-128"/>
              </a:rPr>
              <a:t>ISO9660</a:t>
            </a:r>
            <a:r>
              <a:rPr lang="ja-JP" altLang="en-US" sz="900" dirty="0" smtClean="0">
                <a:ea typeface="ＭＳ Ｐ明朝" charset="-128"/>
              </a:rPr>
              <a:t>（レベル</a:t>
            </a:r>
            <a:r>
              <a:rPr lang="en-US" altLang="ja-JP" sz="900" dirty="0" smtClean="0">
                <a:ea typeface="ＭＳ Ｐ明朝" charset="-128"/>
              </a:rPr>
              <a:t>1</a:t>
            </a:r>
            <a:r>
              <a:rPr lang="ja-JP" altLang="en-US" sz="900" dirty="0" smtClean="0">
                <a:ea typeface="ＭＳ Ｐ明朝" charset="-128"/>
              </a:rPr>
              <a:t>）を明記</a:t>
            </a:r>
          </a:p>
          <a:p>
            <a:pPr marL="216178" indent="-216178" eaLnBrk="1" hangingPunct="1"/>
            <a:endParaRPr lang="en-US" altLang="ja-JP" sz="900" dirty="0" smtClean="0">
              <a:ea typeface="ＭＳ Ｐ明朝" charset="-128"/>
            </a:endParaRPr>
          </a:p>
        </p:txBody>
      </p:sp>
      <p:sp>
        <p:nvSpPr>
          <p:cNvPr id="2" name="スライド番号プレースホルダー 1"/>
          <p:cNvSpPr>
            <a:spLocks noGrp="1"/>
          </p:cNvSpPr>
          <p:nvPr>
            <p:ph type="sldNum" sz="quarter" idx="10"/>
          </p:nvPr>
        </p:nvSpPr>
        <p:spPr/>
        <p:txBody>
          <a:bodyPr/>
          <a:lstStyle/>
          <a:p>
            <a:pPr>
              <a:defRPr/>
            </a:pPr>
            <a:fld id="{F6A43444-CEC2-473F-9517-EAEF69B6E41F}" type="slidenum">
              <a:rPr lang="en-US" altLang="ja-JP" smtClean="0"/>
              <a:pPr>
                <a:defRPr/>
              </a:pPr>
              <a:t>97</a:t>
            </a:fld>
            <a:endParaRPr lang="en-US" altLang="ja-JP"/>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txBox="1">
            <a:spLocks noGrp="1" noChangeArrowheads="1"/>
          </p:cNvSpPr>
          <p:nvPr/>
        </p:nvSpPr>
        <p:spPr bwMode="auto">
          <a:xfrm>
            <a:off x="3856825" y="9437174"/>
            <a:ext cx="2948770" cy="5005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9088" tIns="49546" rIns="99088" bIns="49546" anchor="b"/>
          <a:lstStyle>
            <a:lvl1pPr defTabSz="938213" eaLnBrk="0" hangingPunct="0">
              <a:defRPr kumimoji="1" sz="1200" b="1">
                <a:solidFill>
                  <a:schemeClr val="tx1"/>
                </a:solidFill>
                <a:latin typeface="Arial" charset="0"/>
                <a:ea typeface="ＭＳ Ｐゴシック" charset="-128"/>
              </a:defRPr>
            </a:lvl1pPr>
            <a:lvl2pPr marL="742950" indent="-285750" defTabSz="938213" eaLnBrk="0" hangingPunct="0">
              <a:defRPr kumimoji="1" sz="1200" b="1">
                <a:solidFill>
                  <a:schemeClr val="tx1"/>
                </a:solidFill>
                <a:latin typeface="Arial" charset="0"/>
                <a:ea typeface="ＭＳ Ｐゴシック" charset="-128"/>
              </a:defRPr>
            </a:lvl2pPr>
            <a:lvl3pPr marL="1143000" indent="-228600" defTabSz="938213" eaLnBrk="0" hangingPunct="0">
              <a:defRPr kumimoji="1" sz="1200" b="1">
                <a:solidFill>
                  <a:schemeClr val="tx1"/>
                </a:solidFill>
                <a:latin typeface="Arial" charset="0"/>
                <a:ea typeface="ＭＳ Ｐゴシック" charset="-128"/>
              </a:defRPr>
            </a:lvl3pPr>
            <a:lvl4pPr marL="1600200" indent="-228600" defTabSz="938213" eaLnBrk="0" hangingPunct="0">
              <a:defRPr kumimoji="1" sz="1200" b="1">
                <a:solidFill>
                  <a:schemeClr val="tx1"/>
                </a:solidFill>
                <a:latin typeface="Arial" charset="0"/>
                <a:ea typeface="ＭＳ Ｐゴシック" charset="-128"/>
              </a:defRPr>
            </a:lvl4pPr>
            <a:lvl5pPr marL="2057400" indent="-228600" defTabSz="938213" eaLnBrk="0" hangingPunct="0">
              <a:defRPr kumimoji="1" sz="1200" b="1">
                <a:solidFill>
                  <a:schemeClr val="tx1"/>
                </a:solidFill>
                <a:latin typeface="Arial" charset="0"/>
                <a:ea typeface="ＭＳ Ｐゴシック" charset="-128"/>
              </a:defRPr>
            </a:lvl5pPr>
            <a:lvl6pPr marL="2514600" indent="-228600" algn="ctr" defTabSz="938213" eaLnBrk="0" fontAlgn="base" hangingPunct="0">
              <a:spcBef>
                <a:spcPct val="0"/>
              </a:spcBef>
              <a:spcAft>
                <a:spcPct val="0"/>
              </a:spcAft>
              <a:defRPr kumimoji="1" sz="1200" b="1">
                <a:solidFill>
                  <a:schemeClr val="tx1"/>
                </a:solidFill>
                <a:latin typeface="Arial" charset="0"/>
                <a:ea typeface="ＭＳ Ｐゴシック" charset="-128"/>
              </a:defRPr>
            </a:lvl6pPr>
            <a:lvl7pPr marL="2971800" indent="-228600" algn="ctr" defTabSz="938213" eaLnBrk="0" fontAlgn="base" hangingPunct="0">
              <a:spcBef>
                <a:spcPct val="0"/>
              </a:spcBef>
              <a:spcAft>
                <a:spcPct val="0"/>
              </a:spcAft>
              <a:defRPr kumimoji="1" sz="1200" b="1">
                <a:solidFill>
                  <a:schemeClr val="tx1"/>
                </a:solidFill>
                <a:latin typeface="Arial" charset="0"/>
                <a:ea typeface="ＭＳ Ｐゴシック" charset="-128"/>
              </a:defRPr>
            </a:lvl7pPr>
            <a:lvl8pPr marL="3429000" indent="-228600" algn="ctr" defTabSz="938213" eaLnBrk="0" fontAlgn="base" hangingPunct="0">
              <a:spcBef>
                <a:spcPct val="0"/>
              </a:spcBef>
              <a:spcAft>
                <a:spcPct val="0"/>
              </a:spcAft>
              <a:defRPr kumimoji="1" sz="1200" b="1">
                <a:solidFill>
                  <a:schemeClr val="tx1"/>
                </a:solidFill>
                <a:latin typeface="Arial" charset="0"/>
                <a:ea typeface="ＭＳ Ｐゴシック" charset="-128"/>
              </a:defRPr>
            </a:lvl8pPr>
            <a:lvl9pPr marL="3886200" indent="-228600" algn="ctr" defTabSz="938213" eaLnBrk="0" fontAlgn="base" hangingPunct="0">
              <a:spcBef>
                <a:spcPct val="0"/>
              </a:spcBef>
              <a:spcAft>
                <a:spcPct val="0"/>
              </a:spcAft>
              <a:defRPr kumimoji="1" sz="1200" b="1">
                <a:solidFill>
                  <a:schemeClr val="tx1"/>
                </a:solidFill>
                <a:latin typeface="Arial" charset="0"/>
                <a:ea typeface="ＭＳ Ｐゴシック" charset="-128"/>
              </a:defRPr>
            </a:lvl9pPr>
          </a:lstStyle>
          <a:p>
            <a:pPr algn="r" eaLnBrk="1" hangingPunct="1"/>
            <a:fld id="{76722BFF-440C-43A5-B541-21D950C193C3}" type="slidenum">
              <a:rPr lang="en-US" altLang="ja-JP" sz="1400" b="0"/>
              <a:pPr algn="r" eaLnBrk="1" hangingPunct="1"/>
              <a:t>98</a:t>
            </a:fld>
            <a:endParaRPr lang="en-US" altLang="ja-JP" sz="1400" b="0" dirty="0"/>
          </a:p>
        </p:txBody>
      </p:sp>
      <p:sp>
        <p:nvSpPr>
          <p:cNvPr id="53251" name="Rectangle 2"/>
          <p:cNvSpPr>
            <a:spLocks noGrp="1" noRot="1" noChangeAspect="1" noChangeArrowheads="1" noTextEdit="1"/>
          </p:cNvSpPr>
          <p:nvPr>
            <p:ph type="sldImg"/>
          </p:nvPr>
        </p:nvSpPr>
        <p:spPr>
          <a:xfrm>
            <a:off x="927100" y="747713"/>
            <a:ext cx="4959350" cy="3719512"/>
          </a:xfrm>
          <a:ln/>
        </p:spPr>
      </p:sp>
      <p:sp>
        <p:nvSpPr>
          <p:cNvPr id="53252" name="Rectangle 3"/>
          <p:cNvSpPr>
            <a:spLocks noGrp="1" noChangeArrowheads="1"/>
          </p:cNvSpPr>
          <p:nvPr>
            <p:ph type="body" idx="1"/>
          </p:nvPr>
        </p:nvSpPr>
        <p:spPr>
          <a:xfrm>
            <a:off x="681844" y="4720986"/>
            <a:ext cx="5443513" cy="4469904"/>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9088" tIns="49546" rIns="99088" bIns="49546"/>
          <a:lstStyle/>
          <a:p>
            <a:pPr marL="216178" indent="-216178" eaLnBrk="1" hangingPunct="1"/>
            <a:r>
              <a:rPr lang="ja-JP" altLang="en-US" sz="900" dirty="0" smtClean="0">
                <a:ea typeface="ＭＳ Ｐ明朝" charset="-128"/>
              </a:rPr>
              <a:t>電子媒体等の表記について、</a:t>
            </a:r>
          </a:p>
          <a:p>
            <a:pPr marL="216178" indent="-216178" eaLnBrk="1" hangingPunct="1"/>
            <a:r>
              <a:rPr lang="ja-JP" altLang="en-US" sz="900" dirty="0" smtClean="0">
                <a:ea typeface="ＭＳ Ｐ明朝" charset="-128"/>
              </a:rPr>
              <a:t>電子媒体のラベル面には、</a:t>
            </a:r>
            <a:r>
              <a:rPr lang="en-US" altLang="ja-JP" sz="900" dirty="0" smtClean="0">
                <a:ea typeface="ＭＳ Ｐ明朝" charset="-128"/>
              </a:rPr>
              <a:t>a</a:t>
            </a:r>
            <a:r>
              <a:rPr lang="ja-JP" altLang="en-US" sz="900" dirty="0" smtClean="0">
                <a:ea typeface="ＭＳ Ｐ明朝" charset="-128"/>
              </a:rPr>
              <a:t>～</a:t>
            </a:r>
            <a:r>
              <a:rPr lang="en-US" altLang="ja-JP" sz="900" dirty="0" smtClean="0">
                <a:ea typeface="ＭＳ Ｐ明朝" charset="-128"/>
              </a:rPr>
              <a:t>h</a:t>
            </a:r>
            <a:r>
              <a:rPr lang="ja-JP" altLang="en-US" sz="900" dirty="0" smtClean="0">
                <a:ea typeface="ＭＳ Ｐ明朝" charset="-128"/>
              </a:rPr>
              <a:t>の</a:t>
            </a:r>
            <a:r>
              <a:rPr lang="en-US" altLang="ja-JP" sz="900" dirty="0" smtClean="0">
                <a:ea typeface="ＭＳ Ｐ明朝" charset="-128"/>
              </a:rPr>
              <a:t>8</a:t>
            </a:r>
            <a:r>
              <a:rPr lang="ja-JP" altLang="en-US" sz="900" dirty="0" smtClean="0">
                <a:ea typeface="ＭＳ Ｐ明朝" charset="-128"/>
              </a:rPr>
              <a:t>項目について記載します。</a:t>
            </a:r>
          </a:p>
          <a:p>
            <a:pPr marL="216178" indent="-216178" eaLnBrk="1" hangingPunct="1"/>
            <a:r>
              <a:rPr lang="ja-JP" altLang="en-US" sz="900" dirty="0" smtClean="0">
                <a:ea typeface="ＭＳ Ｐ明朝" charset="-128"/>
              </a:rPr>
              <a:t>スライドは工事での記載項目を示しています、</a:t>
            </a:r>
          </a:p>
          <a:p>
            <a:pPr marL="216178" indent="-216178" eaLnBrk="1" hangingPunct="1">
              <a:buFontTx/>
              <a:buAutoNum type="alphaLcParenBoth"/>
            </a:pPr>
            <a:r>
              <a:rPr lang="ja-JP" altLang="en-US" sz="900" dirty="0" smtClean="0">
                <a:ea typeface="ＭＳ Ｐ明朝" charset="-128"/>
              </a:rPr>
              <a:t>「工事番号」</a:t>
            </a:r>
            <a:r>
              <a:rPr lang="en-US" altLang="ja-JP" sz="900" dirty="0" smtClean="0">
                <a:ea typeface="ＭＳ Ｐ明朝" charset="-128"/>
              </a:rPr>
              <a:t>CCMS</a:t>
            </a:r>
            <a:r>
              <a:rPr lang="ja-JP" altLang="en-US" sz="900" dirty="0" smtClean="0">
                <a:ea typeface="ＭＳ Ｐ明朝" charset="-128"/>
              </a:rPr>
              <a:t>設計書番号を記載</a:t>
            </a:r>
          </a:p>
          <a:p>
            <a:pPr marL="216178" indent="-216178" eaLnBrk="1" hangingPunct="1"/>
            <a:r>
              <a:rPr lang="en-US" altLang="ja-JP" sz="900" dirty="0" smtClean="0">
                <a:ea typeface="ＭＳ Ｐ明朝" charset="-128"/>
              </a:rPr>
              <a:t>※</a:t>
            </a:r>
            <a:r>
              <a:rPr lang="ja-JP" altLang="en-US" sz="900" dirty="0" smtClean="0">
                <a:ea typeface="ＭＳ Ｐ明朝" charset="-128"/>
              </a:rPr>
              <a:t>業務の場合は、 「設計書コード」	各発注機関において発行される業務を対象とした番号</a:t>
            </a:r>
          </a:p>
          <a:p>
            <a:pPr marL="216178" indent="-216178" eaLnBrk="1" hangingPunct="1"/>
            <a:endParaRPr lang="ja-JP" altLang="en-US" sz="900" dirty="0" smtClean="0">
              <a:ea typeface="ＭＳ Ｐ明朝" charset="-128"/>
            </a:endParaRPr>
          </a:p>
          <a:p>
            <a:pPr marL="216178" indent="-216178" eaLnBrk="1" hangingPunct="1">
              <a:buFontTx/>
              <a:buAutoNum type="alphaLcParenBoth" startAt="2"/>
            </a:pPr>
            <a:r>
              <a:rPr lang="ja-JP" altLang="en-US" sz="900" dirty="0" smtClean="0">
                <a:ea typeface="ＭＳ Ｐ明朝" charset="-128"/>
              </a:rPr>
              <a:t>「工事名称」契約図書に記載されている正式名称を記載</a:t>
            </a:r>
          </a:p>
          <a:p>
            <a:pPr marL="216178" indent="-216178" eaLnBrk="1" hangingPunct="1"/>
            <a:r>
              <a:rPr lang="en-US" altLang="ja-JP" sz="900" dirty="0" smtClean="0">
                <a:ea typeface="ＭＳ Ｐ明朝" charset="-128"/>
              </a:rPr>
              <a:t>※</a:t>
            </a:r>
            <a:r>
              <a:rPr lang="ja-JP" altLang="en-US" sz="900" dirty="0" smtClean="0">
                <a:ea typeface="ＭＳ Ｐ明朝" charset="-128"/>
              </a:rPr>
              <a:t>業務の場合は、 「業務名称」	契約図書に記載されている正式名称を記載</a:t>
            </a:r>
          </a:p>
          <a:p>
            <a:pPr marL="216178" indent="-216178" eaLnBrk="1" hangingPunct="1"/>
            <a:endParaRPr lang="ja-JP" altLang="en-US" sz="900" dirty="0" smtClean="0">
              <a:ea typeface="ＭＳ Ｐ明朝" charset="-128"/>
            </a:endParaRPr>
          </a:p>
          <a:p>
            <a:pPr marL="216178" indent="-216178" eaLnBrk="1" hangingPunct="1">
              <a:buFontTx/>
              <a:buAutoNum type="alphaLcParenBoth" startAt="3"/>
            </a:pPr>
            <a:r>
              <a:rPr lang="ja-JP" altLang="en-US" sz="900" dirty="0" smtClean="0">
                <a:ea typeface="ＭＳ Ｐ明朝" charset="-128"/>
              </a:rPr>
              <a:t>「作成年月」工期終了時の年月を記載</a:t>
            </a:r>
          </a:p>
          <a:p>
            <a:pPr marL="216178" indent="-216178" eaLnBrk="1" hangingPunct="1"/>
            <a:r>
              <a:rPr lang="en-US" altLang="ja-JP" sz="900" dirty="0" smtClean="0">
                <a:ea typeface="ＭＳ Ｐ明朝" charset="-128"/>
              </a:rPr>
              <a:t>※</a:t>
            </a:r>
            <a:r>
              <a:rPr lang="ja-JP" altLang="en-US" sz="900" dirty="0" smtClean="0">
                <a:ea typeface="ＭＳ Ｐ明朝" charset="-128"/>
              </a:rPr>
              <a:t>業務の場合は、 「作成年月」	業務完了時の年月を記載</a:t>
            </a:r>
          </a:p>
          <a:p>
            <a:pPr marL="216178" indent="-216178" eaLnBrk="1" hangingPunct="1"/>
            <a:endParaRPr lang="ja-JP" altLang="en-US" sz="900" dirty="0" smtClean="0">
              <a:ea typeface="ＭＳ Ｐ明朝" charset="-128"/>
            </a:endParaRPr>
          </a:p>
          <a:p>
            <a:pPr marL="216178" indent="-216178" eaLnBrk="1" hangingPunct="1">
              <a:buFontTx/>
              <a:buAutoNum type="alphaLcParenBoth" startAt="4"/>
            </a:pPr>
            <a:r>
              <a:rPr lang="ja-JP" altLang="en-US" sz="900" dirty="0" smtClean="0">
                <a:ea typeface="ＭＳ Ｐ明朝" charset="-128"/>
              </a:rPr>
              <a:t>「発注者名」発注者の正式名称を記載</a:t>
            </a:r>
          </a:p>
          <a:p>
            <a:pPr marL="216178" indent="-216178" eaLnBrk="1" hangingPunct="1"/>
            <a:endParaRPr lang="ja-JP" altLang="en-US" sz="900" dirty="0" smtClean="0">
              <a:ea typeface="ＭＳ Ｐ明朝" charset="-128"/>
            </a:endParaRPr>
          </a:p>
          <a:p>
            <a:pPr marL="216178" indent="-216178" eaLnBrk="1" hangingPunct="1">
              <a:buFontTx/>
              <a:buAutoNum type="alphaLcParenBoth" startAt="5"/>
            </a:pPr>
            <a:r>
              <a:rPr lang="ja-JP" altLang="en-US" sz="900" dirty="0" smtClean="0">
                <a:ea typeface="ＭＳ Ｐ明朝" charset="-128"/>
              </a:rPr>
              <a:t>「請負者名」請負者の正式名称を記載</a:t>
            </a:r>
          </a:p>
          <a:p>
            <a:pPr marL="216178" indent="-216178" eaLnBrk="1" hangingPunct="1"/>
            <a:r>
              <a:rPr lang="en-US" altLang="ja-JP" sz="900" dirty="0" smtClean="0">
                <a:ea typeface="ＭＳ Ｐ明朝" charset="-128"/>
              </a:rPr>
              <a:t>※</a:t>
            </a:r>
            <a:r>
              <a:rPr lang="ja-JP" altLang="en-US" sz="900" dirty="0" smtClean="0">
                <a:ea typeface="ＭＳ Ｐ明朝" charset="-128"/>
              </a:rPr>
              <a:t>業務の場合は、 「受注者名」	受注者の正式名称を記載</a:t>
            </a:r>
          </a:p>
          <a:p>
            <a:pPr marL="216178" indent="-216178" eaLnBrk="1" hangingPunct="1"/>
            <a:endParaRPr lang="ja-JP" altLang="en-US" sz="900" dirty="0" smtClean="0">
              <a:ea typeface="ＭＳ Ｐ明朝" charset="-128"/>
            </a:endParaRPr>
          </a:p>
          <a:p>
            <a:pPr marL="216178" indent="-216178" eaLnBrk="1" hangingPunct="1">
              <a:buFontTx/>
              <a:buAutoNum type="alphaLcParenBoth" startAt="6"/>
            </a:pPr>
            <a:r>
              <a:rPr lang="ja-JP" altLang="en-US" sz="900" dirty="0" smtClean="0">
                <a:ea typeface="ＭＳ Ｐ明朝" charset="-128"/>
              </a:rPr>
              <a:t>「何枚目／全体枚数」全体枚数の何枚目であるか記載</a:t>
            </a:r>
          </a:p>
          <a:p>
            <a:pPr marL="216178" indent="-216178" eaLnBrk="1" hangingPunct="1"/>
            <a:endParaRPr lang="ja-JP" altLang="en-US" sz="900" dirty="0" smtClean="0">
              <a:ea typeface="ＭＳ Ｐ明朝" charset="-128"/>
            </a:endParaRPr>
          </a:p>
          <a:p>
            <a:pPr marL="216178" indent="-216178" eaLnBrk="1" hangingPunct="1"/>
            <a:r>
              <a:rPr lang="en-US" altLang="ja-JP" sz="900" dirty="0" smtClean="0">
                <a:ea typeface="ＭＳ Ｐ明朝" charset="-128"/>
              </a:rPr>
              <a:t>(g)  </a:t>
            </a:r>
            <a:r>
              <a:rPr lang="ja-JP" altLang="en-US" sz="900" dirty="0" smtClean="0">
                <a:ea typeface="ＭＳ Ｐ明朝" charset="-128"/>
              </a:rPr>
              <a:t>「ウイルスチェックに関する情報」は</a:t>
            </a:r>
          </a:p>
          <a:p>
            <a:pPr marL="216178" indent="-216178" eaLnBrk="1" hangingPunct="1"/>
            <a:r>
              <a:rPr lang="ja-JP" altLang="en-US" sz="900" dirty="0" smtClean="0">
                <a:ea typeface="ＭＳ Ｐ明朝" charset="-128"/>
              </a:rPr>
              <a:t>　　　　</a:t>
            </a:r>
            <a:r>
              <a:rPr lang="en-US" altLang="ja-JP" sz="900" dirty="0" smtClean="0">
                <a:ea typeface="ＭＳ Ｐ明朝" charset="-128"/>
              </a:rPr>
              <a:t>a</a:t>
            </a:r>
            <a:r>
              <a:rPr lang="ja-JP" altLang="en-US" sz="900" dirty="0" smtClean="0">
                <a:ea typeface="ＭＳ Ｐ明朝" charset="-128"/>
              </a:rPr>
              <a:t>） ウイルスチェックソフト名</a:t>
            </a:r>
          </a:p>
          <a:p>
            <a:pPr marL="216178" indent="-216178" eaLnBrk="1" hangingPunct="1"/>
            <a:r>
              <a:rPr lang="ja-JP" altLang="en-US" sz="900" dirty="0" smtClean="0">
                <a:ea typeface="ＭＳ Ｐ明朝" charset="-128"/>
              </a:rPr>
              <a:t>　　　　</a:t>
            </a:r>
            <a:r>
              <a:rPr lang="en-US" altLang="ja-JP" sz="900" dirty="0" smtClean="0">
                <a:ea typeface="ＭＳ Ｐ明朝" charset="-128"/>
              </a:rPr>
              <a:t>b</a:t>
            </a:r>
            <a:r>
              <a:rPr lang="ja-JP" altLang="en-US" sz="900" dirty="0" smtClean="0">
                <a:ea typeface="ＭＳ Ｐ明朝" charset="-128"/>
              </a:rPr>
              <a:t>） ウイルス定義年月日またはパターンファイル名</a:t>
            </a:r>
          </a:p>
          <a:p>
            <a:pPr marL="216178" indent="-216178" eaLnBrk="1" hangingPunct="1"/>
            <a:r>
              <a:rPr lang="ja-JP" altLang="en-US" sz="900" dirty="0" smtClean="0">
                <a:ea typeface="ＭＳ Ｐ明朝" charset="-128"/>
              </a:rPr>
              <a:t>　　　　</a:t>
            </a:r>
            <a:r>
              <a:rPr lang="en-US" altLang="ja-JP" sz="900" dirty="0" smtClean="0">
                <a:ea typeface="ＭＳ Ｐ明朝" charset="-128"/>
              </a:rPr>
              <a:t>c</a:t>
            </a:r>
            <a:r>
              <a:rPr lang="ja-JP" altLang="en-US" sz="900" dirty="0" smtClean="0">
                <a:ea typeface="ＭＳ Ｐ明朝" charset="-128"/>
              </a:rPr>
              <a:t>） ウイルスチェックソフトによるチェックを行った年月日</a:t>
            </a:r>
          </a:p>
          <a:p>
            <a:pPr marL="216178" indent="-216178" eaLnBrk="1" hangingPunct="1"/>
            <a:r>
              <a:rPr lang="ja-JP" altLang="en-US" sz="900" dirty="0" smtClean="0">
                <a:ea typeface="ＭＳ Ｐ明朝" charset="-128"/>
              </a:rPr>
              <a:t>　　　　を記載します。</a:t>
            </a:r>
          </a:p>
          <a:p>
            <a:pPr marL="216178" indent="-216178" eaLnBrk="1" hangingPunct="1"/>
            <a:endParaRPr lang="ja-JP" altLang="en-US" sz="900" dirty="0" smtClean="0">
              <a:ea typeface="ＭＳ Ｐ明朝" charset="-128"/>
            </a:endParaRPr>
          </a:p>
          <a:p>
            <a:pPr marL="216178" indent="-216178" eaLnBrk="1" hangingPunct="1">
              <a:buFontTx/>
              <a:buAutoNum type="alphaLcParenBoth" startAt="8"/>
            </a:pPr>
            <a:r>
              <a:rPr lang="ja-JP" altLang="en-US" sz="900" dirty="0" smtClean="0">
                <a:ea typeface="ＭＳ Ｐ明朝" charset="-128"/>
              </a:rPr>
              <a:t>「フォーマット形式」フォーマット形式・</a:t>
            </a:r>
            <a:r>
              <a:rPr lang="en-US" altLang="ja-JP" sz="900" dirty="0" smtClean="0">
                <a:ea typeface="ＭＳ Ｐ明朝" charset="-128"/>
              </a:rPr>
              <a:t>ISO9660</a:t>
            </a:r>
            <a:r>
              <a:rPr lang="ja-JP" altLang="en-US" sz="900" dirty="0" smtClean="0">
                <a:ea typeface="ＭＳ Ｐ明朝" charset="-128"/>
              </a:rPr>
              <a:t>（レベル</a:t>
            </a:r>
            <a:r>
              <a:rPr lang="en-US" altLang="ja-JP" sz="900" dirty="0" smtClean="0">
                <a:ea typeface="ＭＳ Ｐ明朝" charset="-128"/>
              </a:rPr>
              <a:t>1</a:t>
            </a:r>
            <a:r>
              <a:rPr lang="ja-JP" altLang="en-US" sz="900" dirty="0" smtClean="0">
                <a:ea typeface="ＭＳ Ｐ明朝" charset="-128"/>
              </a:rPr>
              <a:t>）を明記</a:t>
            </a:r>
          </a:p>
          <a:p>
            <a:pPr marL="216178" indent="-216178" eaLnBrk="1" hangingPunct="1"/>
            <a:endParaRPr lang="en-US" altLang="ja-JP" sz="900" dirty="0" smtClean="0">
              <a:ea typeface="ＭＳ Ｐ明朝" charset="-128"/>
            </a:endParaRPr>
          </a:p>
        </p:txBody>
      </p:sp>
      <p:sp>
        <p:nvSpPr>
          <p:cNvPr id="2" name="スライド番号プレースホルダー 1"/>
          <p:cNvSpPr>
            <a:spLocks noGrp="1"/>
          </p:cNvSpPr>
          <p:nvPr>
            <p:ph type="sldNum" sz="quarter" idx="10"/>
          </p:nvPr>
        </p:nvSpPr>
        <p:spPr/>
        <p:txBody>
          <a:bodyPr/>
          <a:lstStyle/>
          <a:p>
            <a:pPr>
              <a:defRPr/>
            </a:pPr>
            <a:fld id="{F6A43444-CEC2-473F-9517-EAEF69B6E41F}" type="slidenum">
              <a:rPr lang="en-US" altLang="ja-JP" smtClean="0"/>
              <a:pPr>
                <a:defRPr/>
              </a:pPr>
              <a:t>98</a:t>
            </a:fld>
            <a:endParaRPr lang="en-US" altLang="ja-JP"/>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txBox="1">
            <a:spLocks noGrp="1" noChangeArrowheads="1"/>
          </p:cNvSpPr>
          <p:nvPr/>
        </p:nvSpPr>
        <p:spPr bwMode="auto">
          <a:xfrm>
            <a:off x="3856825" y="9438772"/>
            <a:ext cx="2948770" cy="4989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9094" tIns="49550" rIns="99094" bIns="49550" anchor="b"/>
          <a:lstStyle>
            <a:lvl1pPr defTabSz="984250" eaLnBrk="0" hangingPunct="0">
              <a:defRPr kumimoji="1" sz="1200" b="1">
                <a:solidFill>
                  <a:schemeClr val="tx1"/>
                </a:solidFill>
                <a:latin typeface="Arial" charset="0"/>
                <a:ea typeface="ＭＳ Ｐゴシック" pitchFamily="50" charset="-128"/>
              </a:defRPr>
            </a:lvl1pPr>
            <a:lvl2pPr marL="742950" indent="-285750" defTabSz="984250" eaLnBrk="0" hangingPunct="0">
              <a:defRPr kumimoji="1" sz="1200" b="1">
                <a:solidFill>
                  <a:schemeClr val="tx1"/>
                </a:solidFill>
                <a:latin typeface="Arial" charset="0"/>
                <a:ea typeface="ＭＳ Ｐゴシック" pitchFamily="50" charset="-128"/>
              </a:defRPr>
            </a:lvl2pPr>
            <a:lvl3pPr marL="1143000" indent="-228600" defTabSz="984250" eaLnBrk="0" hangingPunct="0">
              <a:defRPr kumimoji="1" sz="1200" b="1">
                <a:solidFill>
                  <a:schemeClr val="tx1"/>
                </a:solidFill>
                <a:latin typeface="Arial" charset="0"/>
                <a:ea typeface="ＭＳ Ｐゴシック" pitchFamily="50" charset="-128"/>
              </a:defRPr>
            </a:lvl3pPr>
            <a:lvl4pPr marL="1600200" indent="-228600" defTabSz="984250" eaLnBrk="0" hangingPunct="0">
              <a:defRPr kumimoji="1" sz="1200" b="1">
                <a:solidFill>
                  <a:schemeClr val="tx1"/>
                </a:solidFill>
                <a:latin typeface="Arial" charset="0"/>
                <a:ea typeface="ＭＳ Ｐゴシック" pitchFamily="50" charset="-128"/>
              </a:defRPr>
            </a:lvl4pPr>
            <a:lvl5pPr marL="2057400" indent="-228600" defTabSz="984250" eaLnBrk="0" hangingPunct="0">
              <a:defRPr kumimoji="1" sz="1200" b="1">
                <a:solidFill>
                  <a:schemeClr val="tx1"/>
                </a:solidFill>
                <a:latin typeface="Arial" charset="0"/>
                <a:ea typeface="ＭＳ Ｐゴシック" pitchFamily="50" charset="-128"/>
              </a:defRPr>
            </a:lvl5pPr>
            <a:lvl6pPr marL="2514600" indent="-228600" algn="ctr" defTabSz="984250"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defTabSz="984250"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defTabSz="984250"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defTabSz="984250"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r" eaLnBrk="1" hangingPunct="1"/>
            <a:fld id="{C5156562-EDC3-4300-83BF-A4ADC1694CEB}" type="slidenum">
              <a:rPr lang="en-US" altLang="ja-JP" sz="1300" b="0">
                <a:solidFill>
                  <a:srgbClr val="000000"/>
                </a:solidFill>
              </a:rPr>
              <a:pPr algn="r" eaLnBrk="1" hangingPunct="1"/>
              <a:t>99</a:t>
            </a:fld>
            <a:endParaRPr lang="en-US" altLang="ja-JP" sz="1300" b="0" dirty="0">
              <a:solidFill>
                <a:srgbClr val="000000"/>
              </a:solidFill>
            </a:endParaRPr>
          </a:p>
        </p:txBody>
      </p:sp>
      <p:sp>
        <p:nvSpPr>
          <p:cNvPr id="74755" name="Rectangle 2"/>
          <p:cNvSpPr>
            <a:spLocks noGrp="1" noRot="1" noChangeAspect="1" noChangeArrowheads="1" noTextEdit="1"/>
          </p:cNvSpPr>
          <p:nvPr>
            <p:ph type="sldImg"/>
          </p:nvPr>
        </p:nvSpPr>
        <p:spPr>
          <a:xfrm>
            <a:off x="928688" y="746125"/>
            <a:ext cx="4967287" cy="3724275"/>
          </a:xfrm>
          <a:ln/>
        </p:spPr>
      </p:sp>
      <p:sp>
        <p:nvSpPr>
          <p:cNvPr id="74756"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9094" tIns="49550" rIns="99094" bIns="49550"/>
          <a:lstStyle/>
          <a:p>
            <a:pPr eaLnBrk="1" hangingPunct="1"/>
            <a:endParaRPr lang="en-US" altLang="ja-JP" smtClean="0"/>
          </a:p>
        </p:txBody>
      </p:sp>
      <p:sp>
        <p:nvSpPr>
          <p:cNvPr id="2" name="スライド番号プレースホルダー 1"/>
          <p:cNvSpPr>
            <a:spLocks noGrp="1"/>
          </p:cNvSpPr>
          <p:nvPr>
            <p:ph type="sldNum" sz="quarter" idx="10"/>
          </p:nvPr>
        </p:nvSpPr>
        <p:spPr/>
        <p:txBody>
          <a:bodyPr/>
          <a:lstStyle/>
          <a:p>
            <a:pPr>
              <a:defRPr/>
            </a:pPr>
            <a:fld id="{F6A43444-CEC2-473F-9517-EAEF69B6E41F}" type="slidenum">
              <a:rPr lang="en-US" altLang="ja-JP" smtClean="0"/>
              <a:pPr>
                <a:defRPr/>
              </a:pPr>
              <a:t>99</a:t>
            </a:fld>
            <a:endParaRPr lang="en-US" altLang="ja-JP"/>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txBox="1">
            <a:spLocks noGrp="1" noChangeArrowheads="1"/>
          </p:cNvSpPr>
          <p:nvPr/>
        </p:nvSpPr>
        <p:spPr bwMode="auto">
          <a:xfrm>
            <a:off x="3856825" y="9438772"/>
            <a:ext cx="2948770" cy="4989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9094" tIns="49550" rIns="99094" bIns="49550" anchor="b"/>
          <a:lstStyle>
            <a:lvl1pPr defTabSz="984250" eaLnBrk="0" hangingPunct="0">
              <a:defRPr kumimoji="1" sz="1200" b="1">
                <a:solidFill>
                  <a:schemeClr val="tx1"/>
                </a:solidFill>
                <a:latin typeface="Arial" charset="0"/>
                <a:ea typeface="ＭＳ Ｐゴシック" pitchFamily="50" charset="-128"/>
              </a:defRPr>
            </a:lvl1pPr>
            <a:lvl2pPr marL="742950" indent="-285750" defTabSz="984250" eaLnBrk="0" hangingPunct="0">
              <a:defRPr kumimoji="1" sz="1200" b="1">
                <a:solidFill>
                  <a:schemeClr val="tx1"/>
                </a:solidFill>
                <a:latin typeface="Arial" charset="0"/>
                <a:ea typeface="ＭＳ Ｐゴシック" pitchFamily="50" charset="-128"/>
              </a:defRPr>
            </a:lvl2pPr>
            <a:lvl3pPr marL="1143000" indent="-228600" defTabSz="984250" eaLnBrk="0" hangingPunct="0">
              <a:defRPr kumimoji="1" sz="1200" b="1">
                <a:solidFill>
                  <a:schemeClr val="tx1"/>
                </a:solidFill>
                <a:latin typeface="Arial" charset="0"/>
                <a:ea typeface="ＭＳ Ｐゴシック" pitchFamily="50" charset="-128"/>
              </a:defRPr>
            </a:lvl3pPr>
            <a:lvl4pPr marL="1600200" indent="-228600" defTabSz="984250" eaLnBrk="0" hangingPunct="0">
              <a:defRPr kumimoji="1" sz="1200" b="1">
                <a:solidFill>
                  <a:schemeClr val="tx1"/>
                </a:solidFill>
                <a:latin typeface="Arial" charset="0"/>
                <a:ea typeface="ＭＳ Ｐゴシック" pitchFamily="50" charset="-128"/>
              </a:defRPr>
            </a:lvl4pPr>
            <a:lvl5pPr marL="2057400" indent="-228600" defTabSz="984250" eaLnBrk="0" hangingPunct="0">
              <a:defRPr kumimoji="1" sz="1200" b="1">
                <a:solidFill>
                  <a:schemeClr val="tx1"/>
                </a:solidFill>
                <a:latin typeface="Arial" charset="0"/>
                <a:ea typeface="ＭＳ Ｐゴシック" pitchFamily="50" charset="-128"/>
              </a:defRPr>
            </a:lvl5pPr>
            <a:lvl6pPr marL="2514600" indent="-228600" algn="ctr" defTabSz="984250"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defTabSz="984250"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defTabSz="984250"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defTabSz="984250"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r" eaLnBrk="1" hangingPunct="1"/>
            <a:fld id="{C5156562-EDC3-4300-83BF-A4ADC1694CEB}" type="slidenum">
              <a:rPr lang="en-US" altLang="ja-JP" sz="1300" b="0">
                <a:solidFill>
                  <a:srgbClr val="000000"/>
                </a:solidFill>
              </a:rPr>
              <a:pPr algn="r" eaLnBrk="1" hangingPunct="1"/>
              <a:t>100</a:t>
            </a:fld>
            <a:endParaRPr lang="en-US" altLang="ja-JP" sz="1300" b="0" dirty="0">
              <a:solidFill>
                <a:srgbClr val="000000"/>
              </a:solidFill>
            </a:endParaRPr>
          </a:p>
        </p:txBody>
      </p:sp>
      <p:sp>
        <p:nvSpPr>
          <p:cNvPr id="74755" name="Rectangle 2"/>
          <p:cNvSpPr>
            <a:spLocks noGrp="1" noRot="1" noChangeAspect="1" noChangeArrowheads="1" noTextEdit="1"/>
          </p:cNvSpPr>
          <p:nvPr>
            <p:ph type="sldImg"/>
          </p:nvPr>
        </p:nvSpPr>
        <p:spPr>
          <a:xfrm>
            <a:off x="928688" y="746125"/>
            <a:ext cx="4967287" cy="3724275"/>
          </a:xfrm>
          <a:ln/>
        </p:spPr>
      </p:sp>
      <p:sp>
        <p:nvSpPr>
          <p:cNvPr id="74756"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9094" tIns="49550" rIns="99094" bIns="49550"/>
          <a:lstStyle/>
          <a:p>
            <a:pPr eaLnBrk="1" hangingPunct="1"/>
            <a:endParaRPr lang="en-US" altLang="ja-JP" smtClean="0"/>
          </a:p>
        </p:txBody>
      </p:sp>
      <p:sp>
        <p:nvSpPr>
          <p:cNvPr id="2" name="スライド番号プレースホルダー 1"/>
          <p:cNvSpPr>
            <a:spLocks noGrp="1"/>
          </p:cNvSpPr>
          <p:nvPr>
            <p:ph type="sldNum" sz="quarter" idx="10"/>
          </p:nvPr>
        </p:nvSpPr>
        <p:spPr/>
        <p:txBody>
          <a:bodyPr/>
          <a:lstStyle/>
          <a:p>
            <a:pPr>
              <a:defRPr/>
            </a:pPr>
            <a:fld id="{F6A43444-CEC2-473F-9517-EAEF69B6E41F}" type="slidenum">
              <a:rPr lang="en-US" altLang="ja-JP" smtClean="0"/>
              <a:pPr>
                <a:defRPr/>
              </a:pPr>
              <a:t>100</a:t>
            </a:fld>
            <a:endParaRPr lang="en-US" altLang="ja-JP"/>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スライド イメージ プレースホルダ 1"/>
          <p:cNvSpPr>
            <a:spLocks noGrp="1" noRot="1" noChangeAspect="1" noTextEdit="1"/>
          </p:cNvSpPr>
          <p:nvPr>
            <p:ph type="sldImg"/>
          </p:nvPr>
        </p:nvSpPr>
        <p:spPr>
          <a:ln/>
        </p:spPr>
      </p:sp>
      <p:sp>
        <p:nvSpPr>
          <p:cNvPr id="66563" name="ノート プレースホルダ 2"/>
          <p:cNvSpPr>
            <a:spLocks noGrp="1"/>
          </p:cNvSpPr>
          <p:nvPr>
            <p:ph type="body" idx="1"/>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ja-JP" altLang="en-US" smtClean="0"/>
          </a:p>
        </p:txBody>
      </p:sp>
      <p:sp>
        <p:nvSpPr>
          <p:cNvPr id="2" name="スライド番号プレースホルダー 1"/>
          <p:cNvSpPr>
            <a:spLocks noGrp="1"/>
          </p:cNvSpPr>
          <p:nvPr>
            <p:ph type="sldNum" sz="quarter" idx="10"/>
          </p:nvPr>
        </p:nvSpPr>
        <p:spPr/>
        <p:txBody>
          <a:bodyPr/>
          <a:lstStyle/>
          <a:p>
            <a:pPr>
              <a:defRPr/>
            </a:pPr>
            <a:fld id="{F6A43444-CEC2-473F-9517-EAEF69B6E41F}" type="slidenum">
              <a:rPr lang="en-US" altLang="ja-JP" smtClean="0"/>
              <a:pPr>
                <a:defRPr/>
              </a:pPr>
              <a:t>14</a:t>
            </a:fld>
            <a:endParaRPr lang="en-US" altLang="ja-JP"/>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9" name="Rectangle 2"/>
          <p:cNvSpPr>
            <a:spLocks noGrp="1" noRot="1" noChangeAspect="1" noChangeArrowheads="1" noTextEdit="1"/>
          </p:cNvSpPr>
          <p:nvPr>
            <p:ph type="sldImg"/>
          </p:nvPr>
        </p:nvSpPr>
        <p:spPr>
          <a:xfrm>
            <a:off x="917575" y="744538"/>
            <a:ext cx="4976813" cy="3732212"/>
          </a:xfrm>
          <a:ln/>
        </p:spPr>
      </p:sp>
      <p:sp>
        <p:nvSpPr>
          <p:cNvPr id="91140" name="Rectangle 3"/>
          <p:cNvSpPr>
            <a:spLocks noGrp="1" noChangeArrowheads="1"/>
          </p:cNvSpPr>
          <p:nvPr>
            <p:ph type="body" idx="1"/>
          </p:nvPr>
        </p:nvSpPr>
        <p:spPr>
          <a:xfrm>
            <a:off x="908055" y="4720985"/>
            <a:ext cx="4991091" cy="4473102"/>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ja-JP" altLang="en-US" smtClean="0"/>
              <a:t>・道路工事完成図等作成要領の目的は、道路の維持管理に利用できる電子情報を工事段階で効率的に作成することで、そのための細かいルールを定めています。</a:t>
            </a:r>
          </a:p>
          <a:p>
            <a:pPr eaLnBrk="1" hangingPunct="1"/>
            <a:r>
              <a:rPr lang="ja-JP" altLang="en-US" smtClean="0"/>
              <a:t>・本作成要領は設計業務には適用されません。施工において適用されます。</a:t>
            </a:r>
          </a:p>
          <a:p>
            <a:pPr eaLnBrk="1" hangingPunct="1"/>
            <a:r>
              <a:rPr lang="ja-JP" altLang="en-US" smtClean="0"/>
              <a:t>・通常、施工は共通仕様書・特記仕様書を基に各種の施工管理基準に従い工事を行い、その成果を工事完成図書の電子納品等要領に従い完成図書を電子データとして作成することになっていますが、平成</a:t>
            </a:r>
            <a:r>
              <a:rPr lang="en-US" altLang="ja-JP" smtClean="0"/>
              <a:t>19</a:t>
            </a:r>
            <a:r>
              <a:rPr lang="ja-JP" altLang="en-US" smtClean="0"/>
              <a:t>年度から共通仕様書にも設計図書により本要領の対象工事と明示された場合は本要領に従い電子データとして提出することになっています。完成図書の中で本要領で関連する成果は、完成図として完成平面図と完成縦断図、工事施設帳票として道路施設基本データがあります。</a:t>
            </a:r>
          </a:p>
          <a:p>
            <a:pPr eaLnBrk="1" hangingPunct="1"/>
            <a:r>
              <a:rPr lang="ja-JP" altLang="en-US" smtClean="0"/>
              <a:t>本作成要領は平成</a:t>
            </a:r>
            <a:r>
              <a:rPr lang="en-US" altLang="ja-JP" smtClean="0"/>
              <a:t>20</a:t>
            </a:r>
            <a:r>
              <a:rPr lang="ja-JP" altLang="en-US" smtClean="0"/>
              <a:t>年</a:t>
            </a:r>
            <a:r>
              <a:rPr lang="en-US" altLang="ja-JP" smtClean="0"/>
              <a:t>12</a:t>
            </a:r>
            <a:r>
              <a:rPr lang="ja-JP" altLang="en-US" smtClean="0"/>
              <a:t>月に第</a:t>
            </a:r>
            <a:r>
              <a:rPr lang="en-US" altLang="ja-JP" smtClean="0"/>
              <a:t>2</a:t>
            </a:r>
            <a:r>
              <a:rPr lang="ja-JP" altLang="en-US" smtClean="0"/>
              <a:t>版が公開され平成</a:t>
            </a:r>
            <a:r>
              <a:rPr lang="en-US" altLang="ja-JP" smtClean="0"/>
              <a:t>21</a:t>
            </a:r>
            <a:r>
              <a:rPr lang="ja-JP" altLang="en-US" smtClean="0"/>
              <a:t>年</a:t>
            </a:r>
            <a:r>
              <a:rPr lang="en-US" altLang="ja-JP" smtClean="0"/>
              <a:t>1</a:t>
            </a:r>
            <a:r>
              <a:rPr lang="ja-JP" altLang="en-US" smtClean="0"/>
              <a:t>月契約工事から適用されています。</a:t>
            </a:r>
          </a:p>
          <a:p>
            <a:pPr eaLnBrk="1" hangingPunct="1"/>
            <a:endParaRPr lang="en-US" altLang="ja-JP" smtClean="0"/>
          </a:p>
        </p:txBody>
      </p:sp>
      <p:sp>
        <p:nvSpPr>
          <p:cNvPr id="2" name="スライド番号プレースホルダー 1"/>
          <p:cNvSpPr>
            <a:spLocks noGrp="1"/>
          </p:cNvSpPr>
          <p:nvPr>
            <p:ph type="sldNum" sz="quarter" idx="10"/>
          </p:nvPr>
        </p:nvSpPr>
        <p:spPr/>
        <p:txBody>
          <a:bodyPr/>
          <a:lstStyle/>
          <a:p>
            <a:pPr>
              <a:defRPr/>
            </a:pPr>
            <a:fld id="{F6A43444-CEC2-473F-9517-EAEF69B6E41F}" type="slidenum">
              <a:rPr lang="en-US" altLang="ja-JP" smtClean="0"/>
              <a:pPr>
                <a:defRPr/>
              </a:pPr>
              <a:t>101</a:t>
            </a:fld>
            <a:endParaRPr lang="en-US" altLang="ja-JP"/>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3" name="Rectangle 7"/>
          <p:cNvSpPr txBox="1">
            <a:spLocks noGrp="1" noChangeArrowheads="1"/>
          </p:cNvSpPr>
          <p:nvPr/>
        </p:nvSpPr>
        <p:spPr bwMode="auto">
          <a:xfrm>
            <a:off x="3855221" y="9446769"/>
            <a:ext cx="2951979" cy="49256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177" tIns="46089" rIns="92177" bIns="46089" anchor="b"/>
          <a:lstStyle>
            <a:lvl1pPr defTabSz="912813" eaLnBrk="0" hangingPunct="0">
              <a:defRPr kumimoji="1" sz="1200" b="1">
                <a:solidFill>
                  <a:schemeClr val="tx1"/>
                </a:solidFill>
                <a:latin typeface="Arial" charset="0"/>
                <a:ea typeface="ＭＳ Ｐゴシック" pitchFamily="50" charset="-128"/>
              </a:defRPr>
            </a:lvl1pPr>
            <a:lvl2pPr marL="742950" indent="-285750" defTabSz="912813" eaLnBrk="0" hangingPunct="0">
              <a:defRPr kumimoji="1" sz="1200" b="1">
                <a:solidFill>
                  <a:schemeClr val="tx1"/>
                </a:solidFill>
                <a:latin typeface="Arial" charset="0"/>
                <a:ea typeface="ＭＳ Ｐゴシック" pitchFamily="50" charset="-128"/>
              </a:defRPr>
            </a:lvl2pPr>
            <a:lvl3pPr marL="1143000" indent="-228600" defTabSz="912813" eaLnBrk="0" hangingPunct="0">
              <a:defRPr kumimoji="1" sz="1200" b="1">
                <a:solidFill>
                  <a:schemeClr val="tx1"/>
                </a:solidFill>
                <a:latin typeface="Arial" charset="0"/>
                <a:ea typeface="ＭＳ Ｐゴシック" pitchFamily="50" charset="-128"/>
              </a:defRPr>
            </a:lvl3pPr>
            <a:lvl4pPr marL="1600200" indent="-228600" defTabSz="912813" eaLnBrk="0" hangingPunct="0">
              <a:defRPr kumimoji="1" sz="1200" b="1">
                <a:solidFill>
                  <a:schemeClr val="tx1"/>
                </a:solidFill>
                <a:latin typeface="Arial" charset="0"/>
                <a:ea typeface="ＭＳ Ｐゴシック" pitchFamily="50" charset="-128"/>
              </a:defRPr>
            </a:lvl4pPr>
            <a:lvl5pPr marL="2057400" indent="-228600" defTabSz="912813" eaLnBrk="0" hangingPunct="0">
              <a:defRPr kumimoji="1" sz="1200" b="1">
                <a:solidFill>
                  <a:schemeClr val="tx1"/>
                </a:solidFill>
                <a:latin typeface="Arial" charset="0"/>
                <a:ea typeface="ＭＳ Ｐゴシック" pitchFamily="50" charset="-128"/>
              </a:defRPr>
            </a:lvl5pPr>
            <a:lvl6pPr marL="2514600" indent="-228600" algn="ctr" defTabSz="912813"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defTabSz="912813"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defTabSz="912813"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defTabSz="912813"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r" eaLnBrk="1" hangingPunct="1"/>
            <a:fld id="{A20332C6-BBC1-44BD-8407-626C18285B02}" type="slidenum">
              <a:rPr lang="en-US" altLang="ja-JP" sz="1100" b="0">
                <a:solidFill>
                  <a:srgbClr val="000000"/>
                </a:solidFill>
                <a:latin typeface="Times New Roman" pitchFamily="18" charset="0"/>
              </a:rPr>
              <a:pPr algn="r" eaLnBrk="1" hangingPunct="1"/>
              <a:t>102</a:t>
            </a:fld>
            <a:endParaRPr lang="en-US" altLang="ja-JP" sz="1100" b="0" dirty="0">
              <a:solidFill>
                <a:srgbClr val="000000"/>
              </a:solidFill>
              <a:latin typeface="Times New Roman" pitchFamily="18" charset="0"/>
            </a:endParaRPr>
          </a:p>
        </p:txBody>
      </p:sp>
      <p:sp>
        <p:nvSpPr>
          <p:cNvPr id="92164" name="Rectangle 2"/>
          <p:cNvSpPr>
            <a:spLocks noGrp="1" noRot="1" noChangeAspect="1" noChangeArrowheads="1" noTextEdit="1"/>
          </p:cNvSpPr>
          <p:nvPr>
            <p:ph type="sldImg"/>
          </p:nvPr>
        </p:nvSpPr>
        <p:spPr>
          <a:xfrm>
            <a:off x="966788" y="739775"/>
            <a:ext cx="4933950" cy="3700463"/>
          </a:xfrm>
          <a:ln/>
        </p:spPr>
      </p:sp>
      <p:sp>
        <p:nvSpPr>
          <p:cNvPr id="92165" name="Rectangle 3"/>
          <p:cNvSpPr>
            <a:spLocks noGrp="1" noChangeArrowheads="1"/>
          </p:cNvSpPr>
          <p:nvPr>
            <p:ph type="body" idx="1"/>
          </p:nvPr>
        </p:nvSpPr>
        <p:spPr>
          <a:xfrm>
            <a:off x="877573" y="4735380"/>
            <a:ext cx="5040825" cy="4441116"/>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177" tIns="46089" rIns="92177" bIns="46089"/>
          <a:lstStyle/>
          <a:p>
            <a:pPr eaLnBrk="1" hangingPunct="1"/>
            <a:r>
              <a:rPr lang="ja-JP" altLang="en-US" smtClean="0">
                <a:solidFill>
                  <a:schemeClr val="tx2"/>
                </a:solidFill>
              </a:rPr>
              <a:t>「道路工事完成図」を作成する目的・意義・効果は２つあります。</a:t>
            </a:r>
          </a:p>
          <a:p>
            <a:pPr eaLnBrk="1" hangingPunct="1"/>
            <a:r>
              <a:rPr lang="ja-JP" altLang="en-US" smtClean="0">
                <a:solidFill>
                  <a:schemeClr val="tx2"/>
                </a:solidFill>
              </a:rPr>
              <a:t>１つは、</a:t>
            </a:r>
            <a:r>
              <a:rPr lang="ja-JP" altLang="en-US" smtClean="0"/>
              <a:t>道路管理情報の統合管理による情報の共有化です。</a:t>
            </a:r>
            <a:r>
              <a:rPr lang="ja-JP" altLang="en-US" smtClean="0">
                <a:solidFill>
                  <a:srgbClr val="FF0000"/>
                </a:solidFill>
              </a:rPr>
              <a:t> </a:t>
            </a:r>
            <a:r>
              <a:rPr lang="ja-JP" altLang="en-US" smtClean="0">
                <a:solidFill>
                  <a:schemeClr val="tx2"/>
                </a:solidFill>
              </a:rPr>
              <a:t>「道路工事完成図」を共通基盤としてその上に道路施設諸元、占有物等を重ねてさまざまな道路情報を管理できます。また、基盤データの共通利用により地図整備・更新費用を削減できます。</a:t>
            </a:r>
            <a:endParaRPr lang="ja-JP" altLang="ja-JP" smtClean="0">
              <a:solidFill>
                <a:srgbClr val="FF0000"/>
              </a:solidFill>
            </a:endParaRPr>
          </a:p>
          <a:p>
            <a:pPr eaLnBrk="1" hangingPunct="1"/>
            <a:r>
              <a:rPr lang="ja-JP" altLang="en-US" smtClean="0">
                <a:solidFill>
                  <a:srgbClr val="FF0000"/>
                </a:solidFill>
              </a:rPr>
              <a:t/>
            </a:r>
            <a:br>
              <a:rPr lang="ja-JP" altLang="en-US" smtClean="0">
                <a:solidFill>
                  <a:srgbClr val="FF0000"/>
                </a:solidFill>
              </a:rPr>
            </a:br>
            <a:endParaRPr lang="ja-JP" altLang="ja-JP" smtClean="0">
              <a:solidFill>
                <a:srgbClr val="FF0000"/>
              </a:solidFill>
            </a:endParaRPr>
          </a:p>
        </p:txBody>
      </p:sp>
      <p:sp>
        <p:nvSpPr>
          <p:cNvPr id="2" name="スライド番号プレースホルダー 1"/>
          <p:cNvSpPr>
            <a:spLocks noGrp="1"/>
          </p:cNvSpPr>
          <p:nvPr>
            <p:ph type="sldNum" sz="quarter" idx="10"/>
          </p:nvPr>
        </p:nvSpPr>
        <p:spPr/>
        <p:txBody>
          <a:bodyPr/>
          <a:lstStyle/>
          <a:p>
            <a:pPr>
              <a:defRPr/>
            </a:pPr>
            <a:fld id="{F6A43444-CEC2-473F-9517-EAEF69B6E41F}" type="slidenum">
              <a:rPr lang="en-US" altLang="ja-JP" smtClean="0"/>
              <a:pPr>
                <a:defRPr/>
              </a:pPr>
              <a:t>102</a:t>
            </a:fld>
            <a:endParaRPr lang="en-US" altLang="ja-JP"/>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7" name="Rectangle 2"/>
          <p:cNvSpPr>
            <a:spLocks noGrp="1" noRot="1" noChangeAspect="1" noChangeArrowheads="1" noTextEdit="1"/>
          </p:cNvSpPr>
          <p:nvPr>
            <p:ph type="sldImg"/>
          </p:nvPr>
        </p:nvSpPr>
        <p:spPr>
          <a:xfrm>
            <a:off x="922338" y="747713"/>
            <a:ext cx="4967287" cy="3725862"/>
          </a:xfrm>
          <a:ln/>
        </p:spPr>
      </p:sp>
      <p:sp>
        <p:nvSpPr>
          <p:cNvPr id="93188" name="Rectangle 3"/>
          <p:cNvSpPr>
            <a:spLocks noGrp="1" noChangeArrowheads="1"/>
          </p:cNvSpPr>
          <p:nvPr>
            <p:ph type="body" idx="1"/>
          </p:nvPr>
        </p:nvSpPr>
        <p:spPr>
          <a:xfrm>
            <a:off x="683448" y="4720986"/>
            <a:ext cx="5440305" cy="4469904"/>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ja-JP" altLang="en-US" smtClean="0"/>
              <a:t>実際に本要領に従い提出していただくものは３種類有ります。</a:t>
            </a:r>
          </a:p>
          <a:p>
            <a:pPr eaLnBrk="1" hangingPunct="1"/>
            <a:r>
              <a:rPr lang="ja-JP" altLang="en-US" smtClean="0"/>
              <a:t>完成平面図と完成縦断図はセットです。</a:t>
            </a:r>
          </a:p>
          <a:p>
            <a:pPr eaLnBrk="1" hangingPunct="1"/>
            <a:r>
              <a:rPr lang="ja-JP" altLang="en-US" smtClean="0"/>
              <a:t>舗装工が有る場合は①～③　舗装工が無い場合は③のみとなります。</a:t>
            </a:r>
          </a:p>
          <a:p>
            <a:pPr eaLnBrk="1" hangingPunct="1"/>
            <a:r>
              <a:rPr lang="ja-JP" altLang="en-US" smtClean="0"/>
              <a:t>本作成要領の上位に「</a:t>
            </a:r>
            <a:r>
              <a:rPr lang="en-US" altLang="ja-JP" smtClean="0"/>
              <a:t>CAD</a:t>
            </a:r>
            <a:r>
              <a:rPr lang="ja-JP" altLang="en-US" smtClean="0"/>
              <a:t>製図基準（案）」と「工事完成図書の電子納品等要領」があり平面図縦断図を除いた図面類はそれらに従い納品してください。 </a:t>
            </a:r>
          </a:p>
        </p:txBody>
      </p:sp>
      <p:sp>
        <p:nvSpPr>
          <p:cNvPr id="2" name="スライド番号プレースホルダー 1"/>
          <p:cNvSpPr>
            <a:spLocks noGrp="1"/>
          </p:cNvSpPr>
          <p:nvPr>
            <p:ph type="sldNum" sz="quarter" idx="10"/>
          </p:nvPr>
        </p:nvSpPr>
        <p:spPr/>
        <p:txBody>
          <a:bodyPr/>
          <a:lstStyle/>
          <a:p>
            <a:pPr>
              <a:defRPr/>
            </a:pPr>
            <a:fld id="{F6A43444-CEC2-473F-9517-EAEF69B6E41F}" type="slidenum">
              <a:rPr lang="en-US" altLang="ja-JP" smtClean="0"/>
              <a:pPr>
                <a:defRPr/>
              </a:pPr>
              <a:t>103</a:t>
            </a:fld>
            <a:endParaRPr lang="en-US" altLang="ja-JP"/>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1" name="Rectangle 2"/>
          <p:cNvSpPr>
            <a:spLocks noGrp="1" noRot="1" noChangeAspect="1" noChangeArrowheads="1" noTextEdit="1"/>
          </p:cNvSpPr>
          <p:nvPr>
            <p:ph type="sldImg"/>
          </p:nvPr>
        </p:nvSpPr>
        <p:spPr>
          <a:xfrm>
            <a:off x="922338" y="747713"/>
            <a:ext cx="4967287" cy="3725862"/>
          </a:xfrm>
          <a:ln/>
        </p:spPr>
      </p:sp>
      <p:sp>
        <p:nvSpPr>
          <p:cNvPr id="94212" name="Rectangle 3"/>
          <p:cNvSpPr>
            <a:spLocks noGrp="1" noChangeArrowheads="1"/>
          </p:cNvSpPr>
          <p:nvPr>
            <p:ph type="body" idx="1"/>
          </p:nvPr>
        </p:nvSpPr>
        <p:spPr>
          <a:xfrm>
            <a:off x="683448" y="4720986"/>
            <a:ext cx="5440305" cy="4469904"/>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ja-JP" altLang="en-US" smtClean="0"/>
              <a:t>本要領が適用される工事の事業分野は道路です。</a:t>
            </a:r>
          </a:p>
          <a:p>
            <a:pPr eaLnBrk="1" hangingPunct="1"/>
            <a:r>
              <a:rPr lang="ja-JP" altLang="en-US" smtClean="0"/>
              <a:t>道路事業の中で完成平面図と完成縦断図を作る工事は、舗装工を伴う工事の場合です。例えばトンネル工事でも舗装工が含まれていれば対象となります。ただし、道路維持修繕・雪寒の道路修繕でパッチング等の小規模な舗装工は対象外となりますので受発注者間でしっかり協議してください。</a:t>
            </a:r>
          </a:p>
          <a:p>
            <a:pPr eaLnBrk="1" hangingPunct="1"/>
            <a:r>
              <a:rPr lang="ja-JP" altLang="en-US" smtClean="0"/>
              <a:t>道路施設基本データは、道路管理者が管理する施設を新設または改良・撤去した場合に対象となります。よって、道路維持の除草等で施設に変更が生じない工事は対象外となります。</a:t>
            </a:r>
          </a:p>
        </p:txBody>
      </p:sp>
      <p:sp>
        <p:nvSpPr>
          <p:cNvPr id="2" name="スライド番号プレースホルダー 1"/>
          <p:cNvSpPr>
            <a:spLocks noGrp="1"/>
          </p:cNvSpPr>
          <p:nvPr>
            <p:ph type="sldNum" sz="quarter" idx="10"/>
          </p:nvPr>
        </p:nvSpPr>
        <p:spPr/>
        <p:txBody>
          <a:bodyPr/>
          <a:lstStyle/>
          <a:p>
            <a:pPr>
              <a:defRPr/>
            </a:pPr>
            <a:fld id="{F6A43444-CEC2-473F-9517-EAEF69B6E41F}" type="slidenum">
              <a:rPr lang="en-US" altLang="ja-JP" smtClean="0"/>
              <a:pPr>
                <a:defRPr/>
              </a:pPr>
              <a:t>104</a:t>
            </a:fld>
            <a:endParaRPr lang="en-US" altLang="ja-JP"/>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txBox="1">
            <a:spLocks noGrp="1" noChangeArrowheads="1"/>
          </p:cNvSpPr>
          <p:nvPr/>
        </p:nvSpPr>
        <p:spPr bwMode="auto">
          <a:xfrm>
            <a:off x="3856825" y="9438772"/>
            <a:ext cx="2948770" cy="4989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9094" tIns="49550" rIns="99094" bIns="49550" anchor="b"/>
          <a:lstStyle>
            <a:lvl1pPr defTabSz="984250" eaLnBrk="0" hangingPunct="0">
              <a:defRPr kumimoji="1" sz="1200" b="1">
                <a:solidFill>
                  <a:schemeClr val="tx1"/>
                </a:solidFill>
                <a:latin typeface="Arial" charset="0"/>
                <a:ea typeface="ＭＳ Ｐゴシック" pitchFamily="50" charset="-128"/>
              </a:defRPr>
            </a:lvl1pPr>
            <a:lvl2pPr marL="742950" indent="-285750" defTabSz="984250" eaLnBrk="0" hangingPunct="0">
              <a:defRPr kumimoji="1" sz="1200" b="1">
                <a:solidFill>
                  <a:schemeClr val="tx1"/>
                </a:solidFill>
                <a:latin typeface="Arial" charset="0"/>
                <a:ea typeface="ＭＳ Ｐゴシック" pitchFamily="50" charset="-128"/>
              </a:defRPr>
            </a:lvl2pPr>
            <a:lvl3pPr marL="1143000" indent="-228600" defTabSz="984250" eaLnBrk="0" hangingPunct="0">
              <a:defRPr kumimoji="1" sz="1200" b="1">
                <a:solidFill>
                  <a:schemeClr val="tx1"/>
                </a:solidFill>
                <a:latin typeface="Arial" charset="0"/>
                <a:ea typeface="ＭＳ Ｐゴシック" pitchFamily="50" charset="-128"/>
              </a:defRPr>
            </a:lvl3pPr>
            <a:lvl4pPr marL="1600200" indent="-228600" defTabSz="984250" eaLnBrk="0" hangingPunct="0">
              <a:defRPr kumimoji="1" sz="1200" b="1">
                <a:solidFill>
                  <a:schemeClr val="tx1"/>
                </a:solidFill>
                <a:latin typeface="Arial" charset="0"/>
                <a:ea typeface="ＭＳ Ｐゴシック" pitchFamily="50" charset="-128"/>
              </a:defRPr>
            </a:lvl4pPr>
            <a:lvl5pPr marL="2057400" indent="-228600" defTabSz="984250" eaLnBrk="0" hangingPunct="0">
              <a:defRPr kumimoji="1" sz="1200" b="1">
                <a:solidFill>
                  <a:schemeClr val="tx1"/>
                </a:solidFill>
                <a:latin typeface="Arial" charset="0"/>
                <a:ea typeface="ＭＳ Ｐゴシック" pitchFamily="50" charset="-128"/>
              </a:defRPr>
            </a:lvl5pPr>
            <a:lvl6pPr marL="2514600" indent="-228600" algn="ctr" defTabSz="984250"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defTabSz="984250"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defTabSz="984250"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defTabSz="984250"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r" eaLnBrk="1" hangingPunct="1"/>
            <a:fld id="{C5156562-EDC3-4300-83BF-A4ADC1694CEB}" type="slidenum">
              <a:rPr lang="en-US" altLang="ja-JP" sz="1300" b="0">
                <a:solidFill>
                  <a:srgbClr val="000000"/>
                </a:solidFill>
              </a:rPr>
              <a:pPr algn="r" eaLnBrk="1" hangingPunct="1"/>
              <a:t>105</a:t>
            </a:fld>
            <a:endParaRPr lang="en-US" altLang="ja-JP" sz="1300" b="0" dirty="0">
              <a:solidFill>
                <a:srgbClr val="000000"/>
              </a:solidFill>
            </a:endParaRPr>
          </a:p>
        </p:txBody>
      </p:sp>
      <p:sp>
        <p:nvSpPr>
          <p:cNvPr id="74755" name="Rectangle 2"/>
          <p:cNvSpPr>
            <a:spLocks noGrp="1" noRot="1" noChangeAspect="1" noChangeArrowheads="1" noTextEdit="1"/>
          </p:cNvSpPr>
          <p:nvPr>
            <p:ph type="sldImg"/>
          </p:nvPr>
        </p:nvSpPr>
        <p:spPr>
          <a:xfrm>
            <a:off x="928688" y="746125"/>
            <a:ext cx="4967287" cy="3724275"/>
          </a:xfrm>
          <a:ln/>
        </p:spPr>
      </p:sp>
      <p:sp>
        <p:nvSpPr>
          <p:cNvPr id="74756"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9094" tIns="49550" rIns="99094" bIns="49550"/>
          <a:lstStyle/>
          <a:p>
            <a:pPr eaLnBrk="1" hangingPunct="1"/>
            <a:endParaRPr lang="en-US" altLang="ja-JP" smtClean="0"/>
          </a:p>
        </p:txBody>
      </p:sp>
      <p:sp>
        <p:nvSpPr>
          <p:cNvPr id="2" name="スライド番号プレースホルダー 1"/>
          <p:cNvSpPr>
            <a:spLocks noGrp="1"/>
          </p:cNvSpPr>
          <p:nvPr>
            <p:ph type="sldNum" sz="quarter" idx="10"/>
          </p:nvPr>
        </p:nvSpPr>
        <p:spPr/>
        <p:txBody>
          <a:bodyPr/>
          <a:lstStyle/>
          <a:p>
            <a:pPr>
              <a:defRPr/>
            </a:pPr>
            <a:fld id="{F6A43444-CEC2-473F-9517-EAEF69B6E41F}" type="slidenum">
              <a:rPr lang="en-US" altLang="ja-JP" smtClean="0"/>
              <a:pPr>
                <a:defRPr/>
              </a:pPr>
              <a:t>105</a:t>
            </a:fld>
            <a:endParaRPr lang="en-US" altLang="ja-JP"/>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12747" eaLnBrk="0" hangingPunct="0">
              <a:defRPr kumimoji="1" sz="1200" b="1">
                <a:solidFill>
                  <a:schemeClr val="tx1"/>
                </a:solidFill>
                <a:latin typeface="Arial" charset="0"/>
                <a:ea typeface="ＭＳ Ｐゴシック" pitchFamily="50" charset="-128"/>
              </a:defRPr>
            </a:lvl1pPr>
            <a:lvl2pPr marL="749414" indent="-288236" defTabSz="912747" eaLnBrk="0" hangingPunct="0">
              <a:defRPr kumimoji="1" sz="1200" b="1">
                <a:solidFill>
                  <a:schemeClr val="tx1"/>
                </a:solidFill>
                <a:latin typeface="Arial" charset="0"/>
                <a:ea typeface="ＭＳ Ｐゴシック" pitchFamily="50" charset="-128"/>
              </a:defRPr>
            </a:lvl2pPr>
            <a:lvl3pPr marL="1152944" indent="-230589" defTabSz="912747" eaLnBrk="0" hangingPunct="0">
              <a:defRPr kumimoji="1" sz="1200" b="1">
                <a:solidFill>
                  <a:schemeClr val="tx1"/>
                </a:solidFill>
                <a:latin typeface="Arial" charset="0"/>
                <a:ea typeface="ＭＳ Ｐゴシック" pitchFamily="50" charset="-128"/>
              </a:defRPr>
            </a:lvl3pPr>
            <a:lvl4pPr marL="1614122" indent="-230589" defTabSz="912747" eaLnBrk="0" hangingPunct="0">
              <a:defRPr kumimoji="1" sz="1200" b="1">
                <a:solidFill>
                  <a:schemeClr val="tx1"/>
                </a:solidFill>
                <a:latin typeface="Arial" charset="0"/>
                <a:ea typeface="ＭＳ Ｐゴシック" pitchFamily="50" charset="-128"/>
              </a:defRPr>
            </a:lvl4pPr>
            <a:lvl5pPr marL="2075299" indent="-230589" defTabSz="912747" eaLnBrk="0" hangingPunct="0">
              <a:defRPr kumimoji="1" sz="1200" b="1">
                <a:solidFill>
                  <a:schemeClr val="tx1"/>
                </a:solidFill>
                <a:latin typeface="Arial" charset="0"/>
                <a:ea typeface="ＭＳ Ｐゴシック" pitchFamily="50" charset="-128"/>
              </a:defRPr>
            </a:lvl5pPr>
            <a:lvl6pPr marL="2536477" indent="-230589" algn="ctr" defTabSz="912747"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97655" indent="-230589" algn="ctr" defTabSz="912747"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58832" indent="-230589" algn="ctr" defTabSz="912747"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920010" indent="-230589" algn="ctr" defTabSz="912747"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fld id="{D2A00CEF-B236-4AA9-ABF0-8FD776170C37}" type="slidenum">
              <a:rPr lang="en-US" altLang="ja-JP" sz="1400" b="0" smtClean="0">
                <a:solidFill>
                  <a:srgbClr val="000000"/>
                </a:solidFill>
              </a:rPr>
              <a:pPr eaLnBrk="1" hangingPunct="1"/>
              <a:t>107</a:t>
            </a:fld>
            <a:endParaRPr lang="en-US" altLang="ja-JP" sz="1400" b="0" dirty="0" smtClean="0">
              <a:solidFill>
                <a:srgbClr val="000000"/>
              </a:solidFill>
            </a:endParaRPr>
          </a:p>
        </p:txBody>
      </p:sp>
      <p:sp>
        <p:nvSpPr>
          <p:cNvPr id="96259" name="Rectangle 2"/>
          <p:cNvSpPr>
            <a:spLocks noGrp="1" noRot="1" noChangeAspect="1" noChangeArrowheads="1" noTextEdit="1"/>
          </p:cNvSpPr>
          <p:nvPr>
            <p:ph type="sldImg"/>
          </p:nvPr>
        </p:nvSpPr>
        <p:spPr>
          <a:xfrm>
            <a:off x="922338" y="747713"/>
            <a:ext cx="4967287" cy="3725862"/>
          </a:xfrm>
          <a:ln/>
        </p:spPr>
      </p:sp>
      <p:sp>
        <p:nvSpPr>
          <p:cNvPr id="96260" name="Rectangle 3"/>
          <p:cNvSpPr>
            <a:spLocks noGrp="1" noChangeArrowheads="1"/>
          </p:cNvSpPr>
          <p:nvPr>
            <p:ph type="body" idx="1"/>
          </p:nvPr>
        </p:nvSpPr>
        <p:spPr>
          <a:xfrm>
            <a:off x="683448" y="4720986"/>
            <a:ext cx="5440305" cy="4469904"/>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ja-JP" altLang="en-US" smtClean="0"/>
              <a:t>完成平面図の地物は</a:t>
            </a:r>
            <a:r>
              <a:rPr lang="en-US" altLang="ja-JP" smtClean="0"/>
              <a:t>30</a:t>
            </a:r>
            <a:r>
              <a:rPr lang="ja-JP" altLang="en-US" smtClean="0"/>
              <a:t>地物です。基本となるのは道路の面をなす道路面地物です。</a:t>
            </a:r>
            <a:r>
              <a:rPr lang="en-US" altLang="ja-JP" smtClean="0"/>
              <a:t>9</a:t>
            </a:r>
            <a:r>
              <a:rPr lang="ja-JP" altLang="en-US" smtClean="0"/>
              <a:t>種類の道路面地物があり、この地物は隣り合う地物と離れや重なりを認めません。</a:t>
            </a:r>
          </a:p>
          <a:p>
            <a:pPr eaLnBrk="1" hangingPunct="1"/>
            <a:r>
              <a:rPr lang="ja-JP" altLang="en-US" smtClean="0"/>
              <a:t>道路面地物以外の地物として、構造物系地物、付属物系地物、基準系地物があります。</a:t>
            </a: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12747" eaLnBrk="0" hangingPunct="0">
              <a:defRPr kumimoji="1" sz="1200" b="1">
                <a:solidFill>
                  <a:schemeClr val="tx1"/>
                </a:solidFill>
                <a:latin typeface="Arial" charset="0"/>
                <a:ea typeface="ＭＳ Ｐゴシック" pitchFamily="50" charset="-128"/>
              </a:defRPr>
            </a:lvl1pPr>
            <a:lvl2pPr marL="749414" indent="-288236" defTabSz="912747" eaLnBrk="0" hangingPunct="0">
              <a:defRPr kumimoji="1" sz="1200" b="1">
                <a:solidFill>
                  <a:schemeClr val="tx1"/>
                </a:solidFill>
                <a:latin typeface="Arial" charset="0"/>
                <a:ea typeface="ＭＳ Ｐゴシック" pitchFamily="50" charset="-128"/>
              </a:defRPr>
            </a:lvl2pPr>
            <a:lvl3pPr marL="1152944" indent="-230589" defTabSz="912747" eaLnBrk="0" hangingPunct="0">
              <a:defRPr kumimoji="1" sz="1200" b="1">
                <a:solidFill>
                  <a:schemeClr val="tx1"/>
                </a:solidFill>
                <a:latin typeface="Arial" charset="0"/>
                <a:ea typeface="ＭＳ Ｐゴシック" pitchFamily="50" charset="-128"/>
              </a:defRPr>
            </a:lvl3pPr>
            <a:lvl4pPr marL="1614122" indent="-230589" defTabSz="912747" eaLnBrk="0" hangingPunct="0">
              <a:defRPr kumimoji="1" sz="1200" b="1">
                <a:solidFill>
                  <a:schemeClr val="tx1"/>
                </a:solidFill>
                <a:latin typeface="Arial" charset="0"/>
                <a:ea typeface="ＭＳ Ｐゴシック" pitchFamily="50" charset="-128"/>
              </a:defRPr>
            </a:lvl4pPr>
            <a:lvl5pPr marL="2075299" indent="-230589" defTabSz="912747" eaLnBrk="0" hangingPunct="0">
              <a:defRPr kumimoji="1" sz="1200" b="1">
                <a:solidFill>
                  <a:schemeClr val="tx1"/>
                </a:solidFill>
                <a:latin typeface="Arial" charset="0"/>
                <a:ea typeface="ＭＳ Ｐゴシック" pitchFamily="50" charset="-128"/>
              </a:defRPr>
            </a:lvl5pPr>
            <a:lvl6pPr marL="2536477" indent="-230589" algn="ctr" defTabSz="912747"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97655" indent="-230589" algn="ctr" defTabSz="912747"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58832" indent="-230589" algn="ctr" defTabSz="912747"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920010" indent="-230589" algn="ctr" defTabSz="912747"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fld id="{ABA23DB8-2AB6-4C30-8FD4-BB15F7A09DD2}" type="slidenum">
              <a:rPr lang="en-US" altLang="ja-JP" sz="1400" b="0" smtClean="0">
                <a:solidFill>
                  <a:srgbClr val="000000"/>
                </a:solidFill>
              </a:rPr>
              <a:pPr eaLnBrk="1" hangingPunct="1"/>
              <a:t>108</a:t>
            </a:fld>
            <a:endParaRPr lang="en-US" altLang="ja-JP" sz="1400" b="0" dirty="0" smtClean="0">
              <a:solidFill>
                <a:srgbClr val="000000"/>
              </a:solidFill>
            </a:endParaRPr>
          </a:p>
        </p:txBody>
      </p:sp>
      <p:sp>
        <p:nvSpPr>
          <p:cNvPr id="97283" name="Rectangle 2"/>
          <p:cNvSpPr>
            <a:spLocks noGrp="1" noRot="1" noChangeAspect="1" noChangeArrowheads="1" noTextEdit="1"/>
          </p:cNvSpPr>
          <p:nvPr>
            <p:ph type="sldImg"/>
          </p:nvPr>
        </p:nvSpPr>
        <p:spPr>
          <a:xfrm>
            <a:off x="920750" y="747713"/>
            <a:ext cx="4967288" cy="3725862"/>
          </a:xfrm>
          <a:ln/>
        </p:spPr>
      </p:sp>
      <p:sp>
        <p:nvSpPr>
          <p:cNvPr id="97284" name="Rectangle 3"/>
          <p:cNvSpPr>
            <a:spLocks noGrp="1" noChangeArrowheads="1"/>
          </p:cNvSpPr>
          <p:nvPr>
            <p:ph type="body" idx="1"/>
          </p:nvPr>
        </p:nvSpPr>
        <p:spPr>
          <a:xfrm>
            <a:off x="683448" y="4720986"/>
            <a:ext cx="5440305" cy="4469904"/>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ja-JP" altLang="en-US" smtClean="0"/>
              <a:t>完成平面図の作成形状は将来の維持管理での利用を目的としているので完成形状を記入してください。</a:t>
            </a:r>
          </a:p>
          <a:p>
            <a:pPr eaLnBrk="1" hangingPunct="1"/>
            <a:r>
              <a:rPr lang="ja-JP" altLang="en-US" smtClean="0"/>
              <a:t>設計変更が有ればその形状を反映させてください。承諾図による形状変更も同様です。</a:t>
            </a:r>
          </a:p>
          <a:p>
            <a:pPr eaLnBrk="1" hangingPunct="1"/>
            <a:r>
              <a:rPr lang="ja-JP" altLang="en-US" smtClean="0"/>
              <a:t>旗揚げは最終形状の寸法を記載し、見え消しは消してください。寸法は最終の設計寸法で、出来高寸法ではありません。</a:t>
            </a:r>
          </a:p>
          <a:p>
            <a:pPr eaLnBrk="1" hangingPunct="1"/>
            <a:endParaRPr lang="ja-JP" altLang="en-US" smtClean="0"/>
          </a:p>
          <a:p>
            <a:pPr eaLnBrk="1" hangingPunct="1"/>
            <a:r>
              <a:rPr lang="ja-JP" altLang="en-US" smtClean="0"/>
              <a:t>・完成図・・・施工された公物の管理及び以後の工事の計画・設計等に利用することを目的に工事目的物の完成形状を示した図面</a:t>
            </a:r>
          </a:p>
          <a:p>
            <a:pPr eaLnBrk="1" hangingPunct="1"/>
            <a:r>
              <a:rPr lang="ja-JP" altLang="en-US" smtClean="0"/>
              <a:t>・完成平面図・・・本要領で定義する完成図のうちの平面図であり、工事後の維持管理段階における道路管理図や次回工事発注図等で利用する図面 </a:t>
            </a: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12747" eaLnBrk="0" hangingPunct="0">
              <a:defRPr kumimoji="1" sz="1200" b="1">
                <a:solidFill>
                  <a:schemeClr val="tx1"/>
                </a:solidFill>
                <a:latin typeface="Arial" charset="0"/>
                <a:ea typeface="ＭＳ Ｐゴシック" pitchFamily="50" charset="-128"/>
              </a:defRPr>
            </a:lvl1pPr>
            <a:lvl2pPr marL="749414" indent="-288236" defTabSz="912747" eaLnBrk="0" hangingPunct="0">
              <a:defRPr kumimoji="1" sz="1200" b="1">
                <a:solidFill>
                  <a:schemeClr val="tx1"/>
                </a:solidFill>
                <a:latin typeface="Arial" charset="0"/>
                <a:ea typeface="ＭＳ Ｐゴシック" pitchFamily="50" charset="-128"/>
              </a:defRPr>
            </a:lvl2pPr>
            <a:lvl3pPr marL="1152944" indent="-230589" defTabSz="912747" eaLnBrk="0" hangingPunct="0">
              <a:defRPr kumimoji="1" sz="1200" b="1">
                <a:solidFill>
                  <a:schemeClr val="tx1"/>
                </a:solidFill>
                <a:latin typeface="Arial" charset="0"/>
                <a:ea typeface="ＭＳ Ｐゴシック" pitchFamily="50" charset="-128"/>
              </a:defRPr>
            </a:lvl3pPr>
            <a:lvl4pPr marL="1614122" indent="-230589" defTabSz="912747" eaLnBrk="0" hangingPunct="0">
              <a:defRPr kumimoji="1" sz="1200" b="1">
                <a:solidFill>
                  <a:schemeClr val="tx1"/>
                </a:solidFill>
                <a:latin typeface="Arial" charset="0"/>
                <a:ea typeface="ＭＳ Ｐゴシック" pitchFamily="50" charset="-128"/>
              </a:defRPr>
            </a:lvl4pPr>
            <a:lvl5pPr marL="2075299" indent="-230589" defTabSz="912747" eaLnBrk="0" hangingPunct="0">
              <a:defRPr kumimoji="1" sz="1200" b="1">
                <a:solidFill>
                  <a:schemeClr val="tx1"/>
                </a:solidFill>
                <a:latin typeface="Arial" charset="0"/>
                <a:ea typeface="ＭＳ Ｐゴシック" pitchFamily="50" charset="-128"/>
              </a:defRPr>
            </a:lvl5pPr>
            <a:lvl6pPr marL="2536477" indent="-230589" algn="ctr" defTabSz="912747"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97655" indent="-230589" algn="ctr" defTabSz="912747"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58832" indent="-230589" algn="ctr" defTabSz="912747"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920010" indent="-230589" algn="ctr" defTabSz="912747"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fld id="{C8C90242-263D-4956-BAFD-3195E3E866F4}" type="slidenum">
              <a:rPr lang="en-US" altLang="ja-JP" sz="1400" b="0" smtClean="0">
                <a:solidFill>
                  <a:srgbClr val="000000"/>
                </a:solidFill>
              </a:rPr>
              <a:pPr eaLnBrk="1" hangingPunct="1"/>
              <a:t>109</a:t>
            </a:fld>
            <a:endParaRPr lang="en-US" altLang="ja-JP" sz="1400" b="0" dirty="0" smtClean="0">
              <a:solidFill>
                <a:srgbClr val="000000"/>
              </a:solidFill>
            </a:endParaRPr>
          </a:p>
        </p:txBody>
      </p:sp>
      <p:sp>
        <p:nvSpPr>
          <p:cNvPr id="98307" name="Rectangle 2"/>
          <p:cNvSpPr>
            <a:spLocks noGrp="1" noRot="1" noChangeAspect="1" noChangeArrowheads="1" noTextEdit="1"/>
          </p:cNvSpPr>
          <p:nvPr>
            <p:ph type="sldImg"/>
          </p:nvPr>
        </p:nvSpPr>
        <p:spPr>
          <a:xfrm>
            <a:off x="922338" y="747713"/>
            <a:ext cx="4967287" cy="3725862"/>
          </a:xfrm>
          <a:ln/>
        </p:spPr>
      </p:sp>
      <p:sp>
        <p:nvSpPr>
          <p:cNvPr id="98308" name="Rectangle 3"/>
          <p:cNvSpPr>
            <a:spLocks noGrp="1" noChangeArrowheads="1"/>
          </p:cNvSpPr>
          <p:nvPr>
            <p:ph type="body" idx="1"/>
          </p:nvPr>
        </p:nvSpPr>
        <p:spPr>
          <a:xfrm>
            <a:off x="683448" y="4720986"/>
            <a:ext cx="5440305" cy="4469904"/>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ja-JP" altLang="en-US" smtClean="0"/>
              <a:t>着手時における受発注者間の事前確認事項です。大きくわけて４つ有ります。</a:t>
            </a:r>
          </a:p>
          <a:p>
            <a:pPr eaLnBrk="1" hangingPunct="1"/>
            <a:r>
              <a:rPr lang="ja-JP" altLang="en-US" smtClean="0"/>
              <a:t>①作成範囲・内容ですが、完成平面図の作成範囲は施工範囲ではありません。縦断方向は工事の起点終点と同じですが、横断方向は道路の管理境界までで、その範囲の中にある</a:t>
            </a:r>
            <a:r>
              <a:rPr lang="en-US" altLang="ja-JP" smtClean="0"/>
              <a:t>30</a:t>
            </a:r>
            <a:r>
              <a:rPr lang="ja-JP" altLang="en-US" smtClean="0"/>
              <a:t>地物を作図します。施工範囲のみを作図した図面が提出されることがありますが、これでは地物の作成不足となります。完成縦断図は工事起点から終点までの中心線で縦断図を作成してください。完成平面図と完成縦断図はセットで納品してください。道路施設基本データは施工範囲内で施設改良・撤去した国交省が管理する道路施設について作成してください。</a:t>
            </a:r>
          </a:p>
          <a:p>
            <a:pPr eaLnBrk="1" hangingPunct="1"/>
            <a:r>
              <a:rPr lang="ja-JP" altLang="en-US" smtClean="0"/>
              <a:t>②基本は</a:t>
            </a:r>
            <a:r>
              <a:rPr lang="en-US" altLang="ja-JP" smtClean="0"/>
              <a:t>P21</a:t>
            </a:r>
            <a:r>
              <a:rPr lang="ja-JP" altLang="en-US" smtClean="0"/>
              <a:t>ですが場合によりその他の</a:t>
            </a:r>
            <a:r>
              <a:rPr lang="en-US" altLang="ja-JP" smtClean="0"/>
              <a:t>CAD</a:t>
            </a:r>
            <a:r>
              <a:rPr lang="ja-JP" altLang="en-US" smtClean="0"/>
              <a:t>フォーマットであったり、紙ベースでの発注図もありますので、状況に応じスキャニング等の追加作業が発生します。</a:t>
            </a:r>
          </a:p>
          <a:p>
            <a:pPr eaLnBrk="1" hangingPunct="1"/>
            <a:r>
              <a:rPr lang="ja-JP" altLang="en-US" smtClean="0"/>
              <a:t>③距離標は、隣り合う図面をつなげるための基準点です。従って作成図面に</a:t>
            </a:r>
            <a:r>
              <a:rPr lang="en-US" altLang="ja-JP" smtClean="0"/>
              <a:t>2</a:t>
            </a:r>
            <a:r>
              <a:rPr lang="ja-JP" altLang="en-US" smtClean="0"/>
              <a:t>点以上の距離標を作成してください。原則、距離標データは発注者が受注者へ貸与しますが、貸与データが無い場合は測量を実施しなければなりません。距離標のデータ取得方法についてもしっかりと協議してください。</a:t>
            </a:r>
          </a:p>
          <a:p>
            <a:pPr eaLnBrk="1" hangingPunct="1"/>
            <a:r>
              <a:rPr lang="ja-JP" altLang="en-US" smtClean="0"/>
              <a:t>④基本は</a:t>
            </a:r>
            <a:r>
              <a:rPr lang="en-US" altLang="ja-JP" smtClean="0"/>
              <a:t>SXFVer3.x</a:t>
            </a:r>
            <a:r>
              <a:rPr lang="ja-JP" altLang="en-US" smtClean="0"/>
              <a:t>ですが、暫定的に</a:t>
            </a:r>
            <a:r>
              <a:rPr lang="en-US" altLang="ja-JP" smtClean="0"/>
              <a:t>Ver2.0</a:t>
            </a:r>
            <a:r>
              <a:rPr lang="ja-JP" altLang="en-US" smtClean="0"/>
              <a:t>も認めています。</a:t>
            </a:r>
            <a:r>
              <a:rPr lang="en-US" altLang="ja-JP" smtClean="0"/>
              <a:t>Ver3.x</a:t>
            </a:r>
            <a:r>
              <a:rPr lang="ja-JP" altLang="en-US" smtClean="0"/>
              <a:t>では拡張子が</a:t>
            </a:r>
            <a:r>
              <a:rPr lang="en-US" altLang="ja-JP" smtClean="0"/>
              <a:t>p21</a:t>
            </a:r>
            <a:r>
              <a:rPr lang="ja-JP" altLang="en-US" smtClean="0"/>
              <a:t>の図面ファイルと属性データとして</a:t>
            </a:r>
            <a:r>
              <a:rPr lang="en-US" altLang="ja-JP" smtClean="0"/>
              <a:t>saf</a:t>
            </a:r>
            <a:r>
              <a:rPr lang="ja-JP" altLang="en-US" smtClean="0"/>
              <a:t>ファイルが必要です。</a:t>
            </a:r>
            <a:r>
              <a:rPr lang="en-US" altLang="ja-JP" smtClean="0"/>
              <a:t>Ver2.0</a:t>
            </a:r>
            <a:r>
              <a:rPr lang="ja-JP" altLang="en-US" smtClean="0"/>
              <a:t>では拡張子が</a:t>
            </a:r>
            <a:r>
              <a:rPr lang="en-US" altLang="ja-JP" smtClean="0"/>
              <a:t>p21</a:t>
            </a:r>
            <a:r>
              <a:rPr lang="ja-JP" altLang="en-US" smtClean="0"/>
              <a:t>の図面ファイルと属性データを記載した</a:t>
            </a:r>
            <a:r>
              <a:rPr lang="en-US" altLang="ja-JP" smtClean="0"/>
              <a:t>CSV</a:t>
            </a:r>
            <a:r>
              <a:rPr lang="ja-JP" altLang="en-US" smtClean="0"/>
              <a:t>ファイルを作成してください。なお、完成縦断図は属性項目がないのでどちらのバージョンでもかまいません。</a:t>
            </a: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12747" eaLnBrk="0" hangingPunct="0">
              <a:defRPr kumimoji="1" sz="1200" b="1">
                <a:solidFill>
                  <a:schemeClr val="tx1"/>
                </a:solidFill>
                <a:latin typeface="Arial" charset="0"/>
                <a:ea typeface="ＭＳ Ｐゴシック" pitchFamily="50" charset="-128"/>
              </a:defRPr>
            </a:lvl1pPr>
            <a:lvl2pPr marL="749414" indent="-288236" defTabSz="912747" eaLnBrk="0" hangingPunct="0">
              <a:defRPr kumimoji="1" sz="1200" b="1">
                <a:solidFill>
                  <a:schemeClr val="tx1"/>
                </a:solidFill>
                <a:latin typeface="Arial" charset="0"/>
                <a:ea typeface="ＭＳ Ｐゴシック" pitchFamily="50" charset="-128"/>
              </a:defRPr>
            </a:lvl2pPr>
            <a:lvl3pPr marL="1152944" indent="-230589" defTabSz="912747" eaLnBrk="0" hangingPunct="0">
              <a:defRPr kumimoji="1" sz="1200" b="1">
                <a:solidFill>
                  <a:schemeClr val="tx1"/>
                </a:solidFill>
                <a:latin typeface="Arial" charset="0"/>
                <a:ea typeface="ＭＳ Ｐゴシック" pitchFamily="50" charset="-128"/>
              </a:defRPr>
            </a:lvl3pPr>
            <a:lvl4pPr marL="1614122" indent="-230589" defTabSz="912747" eaLnBrk="0" hangingPunct="0">
              <a:defRPr kumimoji="1" sz="1200" b="1">
                <a:solidFill>
                  <a:schemeClr val="tx1"/>
                </a:solidFill>
                <a:latin typeface="Arial" charset="0"/>
                <a:ea typeface="ＭＳ Ｐゴシック" pitchFamily="50" charset="-128"/>
              </a:defRPr>
            </a:lvl4pPr>
            <a:lvl5pPr marL="2075299" indent="-230589" defTabSz="912747" eaLnBrk="0" hangingPunct="0">
              <a:defRPr kumimoji="1" sz="1200" b="1">
                <a:solidFill>
                  <a:schemeClr val="tx1"/>
                </a:solidFill>
                <a:latin typeface="Arial" charset="0"/>
                <a:ea typeface="ＭＳ Ｐゴシック" pitchFamily="50" charset="-128"/>
              </a:defRPr>
            </a:lvl5pPr>
            <a:lvl6pPr marL="2536477" indent="-230589" algn="ctr" defTabSz="912747"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97655" indent="-230589" algn="ctr" defTabSz="912747"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58832" indent="-230589" algn="ctr" defTabSz="912747"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920010" indent="-230589" algn="ctr" defTabSz="912747"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fld id="{6B8E4F5B-3C17-4EEB-A779-58327A4AB834}" type="slidenum">
              <a:rPr lang="en-US" altLang="ja-JP" sz="1400" b="0" smtClean="0">
                <a:solidFill>
                  <a:srgbClr val="000000"/>
                </a:solidFill>
              </a:rPr>
              <a:pPr eaLnBrk="1" hangingPunct="1"/>
              <a:t>110</a:t>
            </a:fld>
            <a:endParaRPr lang="en-US" altLang="ja-JP" sz="1400" b="0" dirty="0" smtClean="0">
              <a:solidFill>
                <a:srgbClr val="000000"/>
              </a:solidFill>
            </a:endParaRPr>
          </a:p>
        </p:txBody>
      </p:sp>
      <p:sp>
        <p:nvSpPr>
          <p:cNvPr id="99331" name="Rectangle 2"/>
          <p:cNvSpPr>
            <a:spLocks noGrp="1" noRot="1" noChangeAspect="1" noChangeArrowheads="1" noTextEdit="1"/>
          </p:cNvSpPr>
          <p:nvPr>
            <p:ph type="sldImg"/>
          </p:nvPr>
        </p:nvSpPr>
        <p:spPr>
          <a:xfrm>
            <a:off x="922338" y="747713"/>
            <a:ext cx="4967287" cy="3725862"/>
          </a:xfrm>
          <a:ln/>
        </p:spPr>
      </p:sp>
      <p:sp>
        <p:nvSpPr>
          <p:cNvPr id="99332" name="Rectangle 3"/>
          <p:cNvSpPr>
            <a:spLocks noGrp="1" noChangeArrowheads="1"/>
          </p:cNvSpPr>
          <p:nvPr>
            <p:ph type="body" idx="1"/>
          </p:nvPr>
        </p:nvSpPr>
        <p:spPr>
          <a:xfrm>
            <a:off x="683448" y="4720986"/>
            <a:ext cx="5440305" cy="4469904"/>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ja-JP" altLang="en-US" smtClean="0"/>
              <a:t>地物の中でも特に重要な距離標について説明します。</a:t>
            </a:r>
          </a:p>
          <a:p>
            <a:pPr eaLnBrk="1" hangingPunct="1"/>
            <a:r>
              <a:rPr lang="ja-JP" altLang="en-US" smtClean="0"/>
              <a:t>１．隣り合う図面同士をつなぐために必要な情報ですので必ず</a:t>
            </a:r>
            <a:r>
              <a:rPr lang="en-US" altLang="ja-JP" smtClean="0"/>
              <a:t>2</a:t>
            </a:r>
            <a:r>
              <a:rPr lang="ja-JP" altLang="en-US" smtClean="0"/>
              <a:t>点以上入力してください。</a:t>
            </a:r>
          </a:p>
          <a:p>
            <a:pPr eaLnBrk="1" hangingPunct="1"/>
            <a:r>
              <a:rPr lang="ja-JP" altLang="en-US" smtClean="0"/>
              <a:t>２．基本は発注者が受注者へ距離標データを貸与します。そのデータを元に属性情報を入力してください。</a:t>
            </a:r>
          </a:p>
          <a:p>
            <a:pPr eaLnBrk="1" hangingPunct="1"/>
            <a:r>
              <a:rPr lang="ja-JP" altLang="en-US" smtClean="0"/>
              <a:t>３．工事範囲が</a:t>
            </a:r>
            <a:r>
              <a:rPr lang="en-US" altLang="ja-JP" smtClean="0"/>
              <a:t>1</a:t>
            </a:r>
            <a:r>
              <a:rPr lang="ja-JP" altLang="en-US" smtClean="0"/>
              <a:t>キロに満たない場合等で距離標が</a:t>
            </a:r>
            <a:r>
              <a:rPr lang="en-US" altLang="ja-JP" smtClean="0"/>
              <a:t>2</a:t>
            </a:r>
            <a:r>
              <a:rPr lang="ja-JP" altLang="en-US" smtClean="0"/>
              <a:t>点に満たない場合は、</a:t>
            </a:r>
            <a:r>
              <a:rPr lang="en-US" altLang="ja-JP" smtClean="0"/>
              <a:t>100M</a:t>
            </a:r>
            <a:r>
              <a:rPr lang="ja-JP" altLang="en-US" smtClean="0"/>
              <a:t>標を測量して記載してください。</a:t>
            </a:r>
            <a:r>
              <a:rPr lang="en-US" altLang="ja-JP" smtClean="0"/>
              <a:t>100m</a:t>
            </a:r>
            <a:r>
              <a:rPr lang="ja-JP" altLang="en-US" smtClean="0"/>
              <a:t>標を使用する場合は測量が必要となりますので事前協議を実施して決定してください。あるいは、作成範囲外でも近くに距離標があれば、それを利用できます。</a:t>
            </a:r>
          </a:p>
          <a:p>
            <a:pPr eaLnBrk="1" hangingPunct="1"/>
            <a:r>
              <a:rPr lang="ja-JP" altLang="en-US" smtClean="0"/>
              <a:t>４．距離標が未設置の新設工事の場合は測点で代用可能です。</a:t>
            </a:r>
          </a:p>
          <a:p>
            <a:pPr eaLnBrk="1" hangingPunct="1"/>
            <a:endParaRPr lang="en-US" altLang="ja-JP" smtClean="0"/>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5" name="Rectangle 2"/>
          <p:cNvSpPr>
            <a:spLocks noGrp="1" noRot="1" noChangeAspect="1" noChangeArrowheads="1" noTextEdit="1"/>
          </p:cNvSpPr>
          <p:nvPr>
            <p:ph type="sldImg"/>
          </p:nvPr>
        </p:nvSpPr>
        <p:spPr>
          <a:xfrm>
            <a:off x="919163" y="746125"/>
            <a:ext cx="4970462" cy="3727450"/>
          </a:xfrm>
          <a:ln/>
        </p:spPr>
      </p:sp>
      <p:sp>
        <p:nvSpPr>
          <p:cNvPr id="100356"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7" tIns="45687" rIns="91377" bIns="45687"/>
          <a:lstStyle/>
          <a:p>
            <a:pPr eaLnBrk="1" hangingPunct="1"/>
            <a:r>
              <a:rPr lang="ja-JP" altLang="en-US" sz="1500" dirty="0" smtClean="0"/>
              <a:t>距離標データの取得サイトです。</a:t>
            </a:r>
          </a:p>
          <a:p>
            <a:pPr eaLnBrk="1" hangingPunct="1"/>
            <a:r>
              <a:rPr lang="ja-JP" altLang="en-US" sz="1500" dirty="0" smtClean="0"/>
              <a:t>距離標のデータはここから取得出来ます。この道路基準点案内システムのこのアドレスから入ります。これが道路基準点案内システムのホームページです。ここをクリックしますと日本地図が現れ、対象とする距離標を検索できます。実測版とネットワーク版がありますので、精度の良い実測版を使ってください。</a:t>
            </a:r>
          </a:p>
          <a:p>
            <a:pPr eaLnBrk="1" hangingPunct="1"/>
            <a:r>
              <a:rPr lang="en-US" altLang="ja-JP" sz="1500" dirty="0" smtClean="0"/>
              <a:t>Internet Explorer Ver.8.0</a:t>
            </a:r>
            <a:r>
              <a:rPr lang="ja-JP" altLang="en-US" sz="1500" dirty="0" smtClean="0"/>
              <a:t>以上では正常に表示されない場合があります。その場合は、 </a:t>
            </a:r>
            <a:r>
              <a:rPr lang="en-US" altLang="ja-JP" sz="1500" dirty="0" smtClean="0"/>
              <a:t>Internet Explorer </a:t>
            </a:r>
            <a:r>
              <a:rPr lang="ja-JP" altLang="en-US" sz="1500" dirty="0" smtClean="0"/>
              <a:t>の「互換表示機能」のこのアイコンをアクティブにすると正常に表示されます。</a:t>
            </a:r>
          </a:p>
          <a:p>
            <a:pPr eaLnBrk="1" hangingPunct="1"/>
            <a:endParaRPr lang="en-US" altLang="ja-JP" sz="1500" dirty="0" smtClean="0"/>
          </a:p>
        </p:txBody>
      </p:sp>
      <p:sp>
        <p:nvSpPr>
          <p:cNvPr id="2" name="スライド番号プレースホルダー 1"/>
          <p:cNvSpPr>
            <a:spLocks noGrp="1"/>
          </p:cNvSpPr>
          <p:nvPr>
            <p:ph type="sldNum" sz="quarter" idx="10"/>
          </p:nvPr>
        </p:nvSpPr>
        <p:spPr/>
        <p:txBody>
          <a:bodyPr/>
          <a:lstStyle/>
          <a:p>
            <a:pPr>
              <a:defRPr/>
            </a:pPr>
            <a:fld id="{F6A43444-CEC2-473F-9517-EAEF69B6E41F}" type="slidenum">
              <a:rPr lang="en-US" altLang="ja-JP" smtClean="0"/>
              <a:pPr>
                <a:defRPr/>
              </a:pPr>
              <a:t>111</a:t>
            </a:fld>
            <a:endParaRPr lang="en-US" altLang="ja-JP"/>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スライド イメージ プレースホルダ 1"/>
          <p:cNvSpPr>
            <a:spLocks noGrp="1" noRot="1" noChangeAspect="1" noTextEdit="1"/>
          </p:cNvSpPr>
          <p:nvPr>
            <p:ph type="sldImg"/>
          </p:nvPr>
        </p:nvSpPr>
        <p:spPr>
          <a:ln/>
        </p:spPr>
      </p:sp>
      <p:sp>
        <p:nvSpPr>
          <p:cNvPr id="67587" name="ノート プレースホルダ 2"/>
          <p:cNvSpPr>
            <a:spLocks noGrp="1"/>
          </p:cNvSpPr>
          <p:nvPr>
            <p:ph type="body" idx="1"/>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ja-JP" altLang="en-US" smtClean="0"/>
          </a:p>
        </p:txBody>
      </p:sp>
      <p:sp>
        <p:nvSpPr>
          <p:cNvPr id="2" name="スライド番号プレースホルダー 1"/>
          <p:cNvSpPr>
            <a:spLocks noGrp="1"/>
          </p:cNvSpPr>
          <p:nvPr>
            <p:ph type="sldNum" sz="quarter" idx="10"/>
          </p:nvPr>
        </p:nvSpPr>
        <p:spPr/>
        <p:txBody>
          <a:bodyPr/>
          <a:lstStyle/>
          <a:p>
            <a:pPr>
              <a:defRPr/>
            </a:pPr>
            <a:fld id="{F6A43444-CEC2-473F-9517-EAEF69B6E41F}" type="slidenum">
              <a:rPr lang="en-US" altLang="ja-JP" smtClean="0"/>
              <a:pPr>
                <a:defRPr/>
              </a:pPr>
              <a:t>15</a:t>
            </a:fld>
            <a:endParaRPr lang="en-US" altLang="ja-JP"/>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9" name="Rectangle 2"/>
          <p:cNvSpPr>
            <a:spLocks noGrp="1" noRot="1" noChangeAspect="1" noChangeArrowheads="1" noTextEdit="1"/>
          </p:cNvSpPr>
          <p:nvPr>
            <p:ph type="sldImg"/>
          </p:nvPr>
        </p:nvSpPr>
        <p:spPr>
          <a:xfrm>
            <a:off x="919163" y="746125"/>
            <a:ext cx="4970462" cy="3727450"/>
          </a:xfrm>
          <a:ln/>
        </p:spPr>
      </p:sp>
      <p:sp>
        <p:nvSpPr>
          <p:cNvPr id="101380"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ja-JP" altLang="en-US" sz="1500" dirty="0" smtClean="0"/>
              <a:t>発注者は、この道路基準点案内システムで、</a:t>
            </a:r>
            <a:r>
              <a:rPr lang="en-US" altLang="ja-JP" sz="1500" dirty="0" smtClean="0"/>
              <a:t>ID</a:t>
            </a:r>
            <a:r>
              <a:rPr lang="ja-JP" altLang="en-US" sz="1500" dirty="0" smtClean="0"/>
              <a:t>とパスワードを入れて距離標のデータを入手できます。発注者の場合は、このように距離標の位置図も入手できます。受注者の方は、発注者からこの位置図も貸与してもらい、参考資料にしてください。</a:t>
            </a:r>
          </a:p>
        </p:txBody>
      </p:sp>
      <p:sp>
        <p:nvSpPr>
          <p:cNvPr id="2" name="スライド番号プレースホルダー 1"/>
          <p:cNvSpPr>
            <a:spLocks noGrp="1"/>
          </p:cNvSpPr>
          <p:nvPr>
            <p:ph type="sldNum" sz="quarter" idx="10"/>
          </p:nvPr>
        </p:nvSpPr>
        <p:spPr/>
        <p:txBody>
          <a:bodyPr/>
          <a:lstStyle/>
          <a:p>
            <a:pPr>
              <a:defRPr/>
            </a:pPr>
            <a:fld id="{F6A43444-CEC2-473F-9517-EAEF69B6E41F}" type="slidenum">
              <a:rPr lang="en-US" altLang="ja-JP" smtClean="0"/>
              <a:pPr>
                <a:defRPr/>
              </a:pPr>
              <a:t>112</a:t>
            </a:fld>
            <a:endParaRPr lang="en-US" altLang="ja-JP"/>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12747" eaLnBrk="0" hangingPunct="0">
              <a:defRPr kumimoji="1" sz="1200" b="1">
                <a:solidFill>
                  <a:schemeClr val="tx1"/>
                </a:solidFill>
                <a:latin typeface="Arial" charset="0"/>
                <a:ea typeface="ＭＳ Ｐゴシック" pitchFamily="50" charset="-128"/>
              </a:defRPr>
            </a:lvl1pPr>
            <a:lvl2pPr marL="749414" indent="-288236" defTabSz="912747" eaLnBrk="0" hangingPunct="0">
              <a:defRPr kumimoji="1" sz="1200" b="1">
                <a:solidFill>
                  <a:schemeClr val="tx1"/>
                </a:solidFill>
                <a:latin typeface="Arial" charset="0"/>
                <a:ea typeface="ＭＳ Ｐゴシック" pitchFamily="50" charset="-128"/>
              </a:defRPr>
            </a:lvl2pPr>
            <a:lvl3pPr marL="1152944" indent="-230589" defTabSz="912747" eaLnBrk="0" hangingPunct="0">
              <a:defRPr kumimoji="1" sz="1200" b="1">
                <a:solidFill>
                  <a:schemeClr val="tx1"/>
                </a:solidFill>
                <a:latin typeface="Arial" charset="0"/>
                <a:ea typeface="ＭＳ Ｐゴシック" pitchFamily="50" charset="-128"/>
              </a:defRPr>
            </a:lvl3pPr>
            <a:lvl4pPr marL="1614122" indent="-230589" defTabSz="912747" eaLnBrk="0" hangingPunct="0">
              <a:defRPr kumimoji="1" sz="1200" b="1">
                <a:solidFill>
                  <a:schemeClr val="tx1"/>
                </a:solidFill>
                <a:latin typeface="Arial" charset="0"/>
                <a:ea typeface="ＭＳ Ｐゴシック" pitchFamily="50" charset="-128"/>
              </a:defRPr>
            </a:lvl4pPr>
            <a:lvl5pPr marL="2075299" indent="-230589" defTabSz="912747" eaLnBrk="0" hangingPunct="0">
              <a:defRPr kumimoji="1" sz="1200" b="1">
                <a:solidFill>
                  <a:schemeClr val="tx1"/>
                </a:solidFill>
                <a:latin typeface="Arial" charset="0"/>
                <a:ea typeface="ＭＳ Ｐゴシック" pitchFamily="50" charset="-128"/>
              </a:defRPr>
            </a:lvl5pPr>
            <a:lvl6pPr marL="2536477" indent="-230589" algn="ctr" defTabSz="912747"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97655" indent="-230589" algn="ctr" defTabSz="912747"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58832" indent="-230589" algn="ctr" defTabSz="912747"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920010" indent="-230589" algn="ctr" defTabSz="912747"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fld id="{EB5810EE-EA6B-42DD-9C87-A46C78481C1F}" type="slidenum">
              <a:rPr lang="en-US" altLang="ja-JP" sz="1400" b="0" smtClean="0">
                <a:solidFill>
                  <a:srgbClr val="000000"/>
                </a:solidFill>
              </a:rPr>
              <a:pPr eaLnBrk="1" hangingPunct="1"/>
              <a:t>113</a:t>
            </a:fld>
            <a:endParaRPr lang="en-US" altLang="ja-JP" sz="1400" b="0" dirty="0" smtClean="0">
              <a:solidFill>
                <a:srgbClr val="000000"/>
              </a:solidFill>
            </a:endParaRPr>
          </a:p>
        </p:txBody>
      </p:sp>
      <p:sp>
        <p:nvSpPr>
          <p:cNvPr id="102403" name="Rectangle 2"/>
          <p:cNvSpPr>
            <a:spLocks noGrp="1" noRot="1" noChangeAspect="1" noChangeArrowheads="1" noTextEdit="1"/>
          </p:cNvSpPr>
          <p:nvPr>
            <p:ph type="sldImg"/>
          </p:nvPr>
        </p:nvSpPr>
        <p:spPr>
          <a:xfrm>
            <a:off x="919163" y="746125"/>
            <a:ext cx="4970462" cy="3727450"/>
          </a:xfrm>
          <a:ln/>
        </p:spPr>
      </p:sp>
      <p:sp>
        <p:nvSpPr>
          <p:cNvPr id="102404"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7" tIns="45687" rIns="91377" bIns="45687"/>
          <a:lstStyle/>
          <a:p>
            <a:pPr eaLnBrk="1" hangingPunct="1"/>
            <a:r>
              <a:rPr lang="ja-JP" altLang="en-US" sz="1500" dirty="0" smtClean="0"/>
              <a:t>完成縦断図の作成方法ですが、作成範囲は工事起点から工事終点。道路中心線での構造になります。</a:t>
            </a:r>
          </a:p>
          <a:p>
            <a:pPr eaLnBrk="1" hangingPunct="1"/>
            <a:r>
              <a:rPr lang="ja-JP" altLang="en-US" sz="1500" dirty="0" smtClean="0"/>
              <a:t>ファイル形式は属性情報がありませんので、</a:t>
            </a:r>
            <a:r>
              <a:rPr lang="en-US" altLang="ja-JP" sz="1500" dirty="0" smtClean="0"/>
              <a:t>SXF3.X</a:t>
            </a:r>
            <a:r>
              <a:rPr lang="ja-JP" altLang="en-US" sz="1500" dirty="0" smtClean="0"/>
              <a:t>でも</a:t>
            </a:r>
            <a:r>
              <a:rPr lang="en-US" altLang="ja-JP" sz="1500" dirty="0" smtClean="0"/>
              <a:t>2.0</a:t>
            </a:r>
            <a:r>
              <a:rPr lang="ja-JP" altLang="en-US" sz="1500" dirty="0" smtClean="0"/>
              <a:t>でもかまいません。取得内容は、測点番号・追加距離・路面高・横断勾配　右・左と、</a:t>
            </a:r>
            <a:r>
              <a:rPr lang="en-US" altLang="ja-JP" sz="1500" dirty="0" smtClean="0"/>
              <a:t>5</a:t>
            </a:r>
            <a:r>
              <a:rPr lang="ja-JP" altLang="en-US" sz="1500" dirty="0" smtClean="0"/>
              <a:t>種類あります。これは完成平面図の測点地物の設置日を除く属性値と全く同じです。</a:t>
            </a: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7" name="Rectangle 2"/>
          <p:cNvSpPr>
            <a:spLocks noGrp="1" noRot="1" noChangeAspect="1" noChangeArrowheads="1" noTextEdit="1"/>
          </p:cNvSpPr>
          <p:nvPr>
            <p:ph type="sldImg"/>
          </p:nvPr>
        </p:nvSpPr>
        <p:spPr>
          <a:ln/>
        </p:spPr>
      </p:sp>
      <p:sp>
        <p:nvSpPr>
          <p:cNvPr id="103428"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ja-JP" altLang="en-US" smtClean="0"/>
              <a:t>測点の属性データを使用して作成してください。完成縦断図と完成平面図の測点は関連しており完成平面図で作成した測点の属性情報　測点番号　追加距離　路面高　横断勾配（右左）の５項目より完成縦断図を作成していただきます。縦断図の帯様式の規程はありませんので５項目を記載した内容であれば問題ありません。</a:t>
            </a:r>
          </a:p>
          <a:p>
            <a:pPr eaLnBrk="1" hangingPunct="1"/>
            <a:endParaRPr lang="ja-JP" altLang="en-US" smtClean="0"/>
          </a:p>
          <a:p>
            <a:pPr eaLnBrk="1" hangingPunct="1"/>
            <a:endParaRPr lang="en-US" altLang="ja-JP" smtClean="0"/>
          </a:p>
        </p:txBody>
      </p:sp>
      <p:sp>
        <p:nvSpPr>
          <p:cNvPr id="2" name="スライド番号プレースホルダー 1"/>
          <p:cNvSpPr>
            <a:spLocks noGrp="1"/>
          </p:cNvSpPr>
          <p:nvPr>
            <p:ph type="sldNum" sz="quarter" idx="10"/>
          </p:nvPr>
        </p:nvSpPr>
        <p:spPr/>
        <p:txBody>
          <a:bodyPr/>
          <a:lstStyle/>
          <a:p>
            <a:pPr>
              <a:defRPr/>
            </a:pPr>
            <a:fld id="{F6A43444-CEC2-473F-9517-EAEF69B6E41F}" type="slidenum">
              <a:rPr lang="en-US" altLang="ja-JP" smtClean="0"/>
              <a:pPr>
                <a:defRPr/>
              </a:pPr>
              <a:t>114</a:t>
            </a:fld>
            <a:endParaRPr lang="en-US" altLang="ja-JP"/>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12747" eaLnBrk="0" hangingPunct="0">
              <a:defRPr kumimoji="1" sz="1200" b="1">
                <a:solidFill>
                  <a:schemeClr val="tx1"/>
                </a:solidFill>
                <a:latin typeface="Arial" charset="0"/>
                <a:ea typeface="ＭＳ Ｐゴシック" pitchFamily="50" charset="-128"/>
              </a:defRPr>
            </a:lvl1pPr>
            <a:lvl2pPr marL="749414" indent="-288236" defTabSz="912747" eaLnBrk="0" hangingPunct="0">
              <a:defRPr kumimoji="1" sz="1200" b="1">
                <a:solidFill>
                  <a:schemeClr val="tx1"/>
                </a:solidFill>
                <a:latin typeface="Arial" charset="0"/>
                <a:ea typeface="ＭＳ Ｐゴシック" pitchFamily="50" charset="-128"/>
              </a:defRPr>
            </a:lvl2pPr>
            <a:lvl3pPr marL="1152944" indent="-230589" defTabSz="912747" eaLnBrk="0" hangingPunct="0">
              <a:defRPr kumimoji="1" sz="1200" b="1">
                <a:solidFill>
                  <a:schemeClr val="tx1"/>
                </a:solidFill>
                <a:latin typeface="Arial" charset="0"/>
                <a:ea typeface="ＭＳ Ｐゴシック" pitchFamily="50" charset="-128"/>
              </a:defRPr>
            </a:lvl3pPr>
            <a:lvl4pPr marL="1614122" indent="-230589" defTabSz="912747" eaLnBrk="0" hangingPunct="0">
              <a:defRPr kumimoji="1" sz="1200" b="1">
                <a:solidFill>
                  <a:schemeClr val="tx1"/>
                </a:solidFill>
                <a:latin typeface="Arial" charset="0"/>
                <a:ea typeface="ＭＳ Ｐゴシック" pitchFamily="50" charset="-128"/>
              </a:defRPr>
            </a:lvl4pPr>
            <a:lvl5pPr marL="2075299" indent="-230589" defTabSz="912747" eaLnBrk="0" hangingPunct="0">
              <a:defRPr kumimoji="1" sz="1200" b="1">
                <a:solidFill>
                  <a:schemeClr val="tx1"/>
                </a:solidFill>
                <a:latin typeface="Arial" charset="0"/>
                <a:ea typeface="ＭＳ Ｐゴシック" pitchFamily="50" charset="-128"/>
              </a:defRPr>
            </a:lvl5pPr>
            <a:lvl6pPr marL="2536477" indent="-230589" algn="ctr" defTabSz="912747"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97655" indent="-230589" algn="ctr" defTabSz="912747"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58832" indent="-230589" algn="ctr" defTabSz="912747"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920010" indent="-230589" algn="ctr" defTabSz="912747"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fld id="{EB0A3747-9A2D-4955-93E2-A72AF4772C13}" type="slidenum">
              <a:rPr lang="en-US" altLang="ja-JP" sz="1400" b="0" smtClean="0">
                <a:solidFill>
                  <a:srgbClr val="000000"/>
                </a:solidFill>
              </a:rPr>
              <a:pPr eaLnBrk="1" hangingPunct="1"/>
              <a:t>115</a:t>
            </a:fld>
            <a:endParaRPr lang="en-US" altLang="ja-JP" sz="1400" b="0" dirty="0" smtClean="0">
              <a:solidFill>
                <a:srgbClr val="000000"/>
              </a:solidFill>
            </a:endParaRPr>
          </a:p>
        </p:txBody>
      </p:sp>
      <p:sp>
        <p:nvSpPr>
          <p:cNvPr id="104451" name="Rectangle 2"/>
          <p:cNvSpPr>
            <a:spLocks noGrp="1" noRot="1" noChangeAspect="1" noChangeArrowheads="1" noTextEdit="1"/>
          </p:cNvSpPr>
          <p:nvPr>
            <p:ph type="sldImg"/>
          </p:nvPr>
        </p:nvSpPr>
        <p:spPr>
          <a:xfrm>
            <a:off x="919163" y="746125"/>
            <a:ext cx="4970462" cy="3727450"/>
          </a:xfrm>
          <a:ln/>
        </p:spPr>
      </p:sp>
      <p:sp>
        <p:nvSpPr>
          <p:cNvPr id="104452"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7" tIns="45687" rIns="91377" bIns="45687"/>
          <a:lstStyle/>
          <a:p>
            <a:pPr eaLnBrk="1" hangingPunct="1"/>
            <a:r>
              <a:rPr lang="ja-JP" altLang="en-US" sz="1500" dirty="0" smtClean="0"/>
              <a:t>道路施設基本データは、このように、４つのデータから作成します。</a:t>
            </a:r>
          </a:p>
          <a:p>
            <a:pPr eaLnBrk="1" hangingPunct="1"/>
            <a:r>
              <a:rPr lang="ja-JP" altLang="en-US" sz="1500" dirty="0" smtClean="0"/>
              <a:t>①道路施設基本データ詳細情報</a:t>
            </a:r>
          </a:p>
          <a:p>
            <a:pPr eaLnBrk="1" hangingPunct="1"/>
            <a:r>
              <a:rPr lang="ja-JP" altLang="en-US" sz="1500" dirty="0" smtClean="0"/>
              <a:t>②道路施設一般図</a:t>
            </a:r>
          </a:p>
          <a:p>
            <a:pPr eaLnBrk="1" hangingPunct="1"/>
            <a:r>
              <a:rPr lang="ja-JP" altLang="en-US" sz="1500" dirty="0" smtClean="0"/>
              <a:t>③現況写真</a:t>
            </a:r>
          </a:p>
          <a:p>
            <a:pPr eaLnBrk="1" hangingPunct="1"/>
            <a:r>
              <a:rPr lang="ja-JP" altLang="en-US" sz="1500" dirty="0" smtClean="0"/>
              <a:t>④道路施設基本ﾃﾞｰﾀ位置図</a:t>
            </a: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12747" eaLnBrk="0" hangingPunct="0">
              <a:defRPr kumimoji="1" sz="1200" b="1">
                <a:solidFill>
                  <a:schemeClr val="tx1"/>
                </a:solidFill>
                <a:latin typeface="Arial" charset="0"/>
                <a:ea typeface="ＭＳ Ｐゴシック" pitchFamily="50" charset="-128"/>
              </a:defRPr>
            </a:lvl1pPr>
            <a:lvl2pPr marL="749414" indent="-288236" defTabSz="912747" eaLnBrk="0" hangingPunct="0">
              <a:defRPr kumimoji="1" sz="1200" b="1">
                <a:solidFill>
                  <a:schemeClr val="tx1"/>
                </a:solidFill>
                <a:latin typeface="Arial" charset="0"/>
                <a:ea typeface="ＭＳ Ｐゴシック" pitchFamily="50" charset="-128"/>
              </a:defRPr>
            </a:lvl2pPr>
            <a:lvl3pPr marL="1152944" indent="-230589" defTabSz="912747" eaLnBrk="0" hangingPunct="0">
              <a:defRPr kumimoji="1" sz="1200" b="1">
                <a:solidFill>
                  <a:schemeClr val="tx1"/>
                </a:solidFill>
                <a:latin typeface="Arial" charset="0"/>
                <a:ea typeface="ＭＳ Ｐゴシック" pitchFamily="50" charset="-128"/>
              </a:defRPr>
            </a:lvl3pPr>
            <a:lvl4pPr marL="1614122" indent="-230589" defTabSz="912747" eaLnBrk="0" hangingPunct="0">
              <a:defRPr kumimoji="1" sz="1200" b="1">
                <a:solidFill>
                  <a:schemeClr val="tx1"/>
                </a:solidFill>
                <a:latin typeface="Arial" charset="0"/>
                <a:ea typeface="ＭＳ Ｐゴシック" pitchFamily="50" charset="-128"/>
              </a:defRPr>
            </a:lvl4pPr>
            <a:lvl5pPr marL="2075299" indent="-230589" defTabSz="912747" eaLnBrk="0" hangingPunct="0">
              <a:defRPr kumimoji="1" sz="1200" b="1">
                <a:solidFill>
                  <a:schemeClr val="tx1"/>
                </a:solidFill>
                <a:latin typeface="Arial" charset="0"/>
                <a:ea typeface="ＭＳ Ｐゴシック" pitchFamily="50" charset="-128"/>
              </a:defRPr>
            </a:lvl5pPr>
            <a:lvl6pPr marL="2536477" indent="-230589" algn="ctr" defTabSz="912747"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97655" indent="-230589" algn="ctr" defTabSz="912747"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58832" indent="-230589" algn="ctr" defTabSz="912747"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920010" indent="-230589" algn="ctr" defTabSz="912747"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fld id="{514D78FD-F810-4634-AB1B-511739CB568B}" type="slidenum">
              <a:rPr lang="en-US" altLang="ja-JP" sz="1400" b="0" smtClean="0">
                <a:solidFill>
                  <a:srgbClr val="000000"/>
                </a:solidFill>
              </a:rPr>
              <a:pPr eaLnBrk="1" hangingPunct="1"/>
              <a:t>116</a:t>
            </a:fld>
            <a:endParaRPr lang="en-US" altLang="ja-JP" sz="1400" b="0" dirty="0" smtClean="0">
              <a:solidFill>
                <a:srgbClr val="000000"/>
              </a:solidFill>
            </a:endParaRPr>
          </a:p>
        </p:txBody>
      </p:sp>
      <p:sp>
        <p:nvSpPr>
          <p:cNvPr id="105475" name="Rectangle 2"/>
          <p:cNvSpPr>
            <a:spLocks noGrp="1" noRot="1" noChangeAspect="1" noChangeArrowheads="1" noTextEdit="1"/>
          </p:cNvSpPr>
          <p:nvPr>
            <p:ph type="sldImg"/>
          </p:nvPr>
        </p:nvSpPr>
        <p:spPr>
          <a:xfrm>
            <a:off x="919163" y="746125"/>
            <a:ext cx="4970462" cy="3727450"/>
          </a:xfrm>
          <a:ln/>
        </p:spPr>
      </p:sp>
      <p:sp>
        <p:nvSpPr>
          <p:cNvPr id="105476"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7" tIns="45687" rIns="91377" bIns="45687"/>
          <a:lstStyle/>
          <a:p>
            <a:pPr eaLnBrk="1" hangingPunct="1"/>
            <a:r>
              <a:rPr lang="ja-JP" altLang="en-US" sz="1500" dirty="0" smtClean="0"/>
              <a:t>作成に当たっては、道路工事完成図等作成支援サイトにて公開されている「道路施設基本データ作成システム」を使用します。道路施設台帳の記入シートは、該当する各地整局、北海道開発局、沖縄総合事務所からダウンロードしてください。</a:t>
            </a:r>
          </a:p>
          <a:p>
            <a:pPr eaLnBrk="1" hangingPunct="1"/>
            <a:endParaRPr lang="en-US" altLang="ja-JP" sz="1500" dirty="0" smtClean="0"/>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12747" eaLnBrk="0" hangingPunct="0">
              <a:defRPr kumimoji="1" sz="1200" b="1">
                <a:solidFill>
                  <a:schemeClr val="tx1"/>
                </a:solidFill>
                <a:latin typeface="Arial" charset="0"/>
                <a:ea typeface="ＭＳ Ｐゴシック" pitchFamily="50" charset="-128"/>
              </a:defRPr>
            </a:lvl1pPr>
            <a:lvl2pPr marL="749414" indent="-288236" defTabSz="912747" eaLnBrk="0" hangingPunct="0">
              <a:defRPr kumimoji="1" sz="1200" b="1">
                <a:solidFill>
                  <a:schemeClr val="tx1"/>
                </a:solidFill>
                <a:latin typeface="Arial" charset="0"/>
                <a:ea typeface="ＭＳ Ｐゴシック" pitchFamily="50" charset="-128"/>
              </a:defRPr>
            </a:lvl2pPr>
            <a:lvl3pPr marL="1152944" indent="-230589" defTabSz="912747" eaLnBrk="0" hangingPunct="0">
              <a:defRPr kumimoji="1" sz="1200" b="1">
                <a:solidFill>
                  <a:schemeClr val="tx1"/>
                </a:solidFill>
                <a:latin typeface="Arial" charset="0"/>
                <a:ea typeface="ＭＳ Ｐゴシック" pitchFamily="50" charset="-128"/>
              </a:defRPr>
            </a:lvl3pPr>
            <a:lvl4pPr marL="1614122" indent="-230589" defTabSz="912747" eaLnBrk="0" hangingPunct="0">
              <a:defRPr kumimoji="1" sz="1200" b="1">
                <a:solidFill>
                  <a:schemeClr val="tx1"/>
                </a:solidFill>
                <a:latin typeface="Arial" charset="0"/>
                <a:ea typeface="ＭＳ Ｐゴシック" pitchFamily="50" charset="-128"/>
              </a:defRPr>
            </a:lvl4pPr>
            <a:lvl5pPr marL="2075299" indent="-230589" defTabSz="912747" eaLnBrk="0" hangingPunct="0">
              <a:defRPr kumimoji="1" sz="1200" b="1">
                <a:solidFill>
                  <a:schemeClr val="tx1"/>
                </a:solidFill>
                <a:latin typeface="Arial" charset="0"/>
                <a:ea typeface="ＭＳ Ｐゴシック" pitchFamily="50" charset="-128"/>
              </a:defRPr>
            </a:lvl5pPr>
            <a:lvl6pPr marL="2536477" indent="-230589" algn="ctr" defTabSz="912747"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97655" indent="-230589" algn="ctr" defTabSz="912747"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58832" indent="-230589" algn="ctr" defTabSz="912747"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920010" indent="-230589" algn="ctr" defTabSz="912747"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fld id="{FA6957AA-0092-4C29-99BD-52B6D14BD6ED}" type="slidenum">
              <a:rPr lang="en-US" altLang="ja-JP" sz="1400" b="0" smtClean="0">
                <a:solidFill>
                  <a:srgbClr val="000000"/>
                </a:solidFill>
              </a:rPr>
              <a:pPr eaLnBrk="1" hangingPunct="1"/>
              <a:t>117</a:t>
            </a:fld>
            <a:endParaRPr lang="en-US" altLang="ja-JP" sz="1400" b="0" dirty="0" smtClean="0">
              <a:solidFill>
                <a:srgbClr val="000000"/>
              </a:solidFill>
            </a:endParaRPr>
          </a:p>
        </p:txBody>
      </p:sp>
      <p:sp>
        <p:nvSpPr>
          <p:cNvPr id="106499" name="Rectangle 2"/>
          <p:cNvSpPr>
            <a:spLocks noGrp="1" noRot="1" noChangeAspect="1" noChangeArrowheads="1" noTextEdit="1"/>
          </p:cNvSpPr>
          <p:nvPr>
            <p:ph type="sldImg"/>
          </p:nvPr>
        </p:nvSpPr>
        <p:spPr>
          <a:xfrm>
            <a:off x="919163" y="746125"/>
            <a:ext cx="4970462" cy="3727450"/>
          </a:xfrm>
          <a:ln/>
        </p:spPr>
      </p:sp>
      <p:sp>
        <p:nvSpPr>
          <p:cNvPr id="106500"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7" tIns="45687" rIns="91377" bIns="45687"/>
          <a:lstStyle/>
          <a:p>
            <a:pPr eaLnBrk="1" hangingPunct="1"/>
            <a:r>
              <a:rPr lang="ja-JP" altLang="en-US" sz="1500" dirty="0" smtClean="0"/>
              <a:t>道路施設基本データの取扱いについては、今年変更がありました。</a:t>
            </a:r>
          </a:p>
          <a:p>
            <a:pPr eaLnBrk="1" hangingPunct="1"/>
            <a:r>
              <a:rPr lang="ja-JP" altLang="en-US" sz="1500" dirty="0" smtClean="0"/>
              <a:t>これまで道路施設基本データの作成は、中部地整の「道路施設台帳作成支援システム」を補助的に利用していましたが、この度国交省国土技術政策総合研究所により「道路施設基本データ作成システム」が開発され、本年９月より本システムを利用することになりました。</a:t>
            </a:r>
            <a:r>
              <a:rPr lang="en-US" altLang="ja-JP" sz="1500" dirty="0" smtClean="0"/>
              <a:t>9</a:t>
            </a:r>
            <a:r>
              <a:rPr lang="ja-JP" altLang="en-US" sz="1500" dirty="0" smtClean="0"/>
              <a:t>月</a:t>
            </a:r>
            <a:r>
              <a:rPr lang="en-US" altLang="ja-JP" sz="1500" dirty="0" smtClean="0"/>
              <a:t>7</a:t>
            </a:r>
            <a:r>
              <a:rPr lang="ja-JP" altLang="en-US" sz="1500" dirty="0" smtClean="0"/>
              <a:t>日に道路工事完成図等作成支援サイトで公開され、ダウンロードできるようになっていますので、今後は本システムを利用していただくようお願い致します。</a:t>
            </a:r>
            <a:endParaRPr lang="en-US" altLang="ja-JP" sz="1500" dirty="0" smtClean="0"/>
          </a:p>
          <a:p>
            <a:pPr eaLnBrk="1" hangingPunct="1"/>
            <a:r>
              <a:rPr lang="ja-JP" altLang="en-US" sz="1500" dirty="0" smtClean="0"/>
              <a:t>これまでの中部地整の作成支援システムを利用した道路施設基本データは、作成要領に一部準拠していない仕様になっていましたので、データ作成後の手作業による修正が必要でした。今回の国総研のシステムではこの部分が改良され、かつ各地整によって異なるデータの作成範囲や作成内容に、プログラムのインストール時に対象地整を選択して対応できるように改良されています。</a:t>
            </a:r>
          </a:p>
          <a:p>
            <a:pPr eaLnBrk="1" hangingPunct="1"/>
            <a:r>
              <a:rPr lang="ja-JP" altLang="en-US" sz="1500" dirty="0" smtClean="0"/>
              <a:t>なお、道路施設基本データに関する問合せについては、これまで通り各地整局及び北海道開発局、沖縄総合事務所の道路部道路管理課等が対応していますので、不明な点はそちらまでお問合せ下さい。</a:t>
            </a:r>
          </a:p>
          <a:p>
            <a:pPr eaLnBrk="1" hangingPunct="1"/>
            <a:endParaRPr lang="ja-JP" altLang="en-US" sz="1500" dirty="0" smtClean="0"/>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3" name="Rectangle 2"/>
          <p:cNvSpPr>
            <a:spLocks noGrp="1" noRot="1" noChangeAspect="1" noChangeArrowheads="1" noTextEdit="1"/>
          </p:cNvSpPr>
          <p:nvPr>
            <p:ph type="sldImg"/>
          </p:nvPr>
        </p:nvSpPr>
        <p:spPr>
          <a:xfrm>
            <a:off x="919163" y="746125"/>
            <a:ext cx="4972050" cy="3729038"/>
          </a:xfrm>
          <a:ln/>
        </p:spPr>
      </p:sp>
      <p:sp>
        <p:nvSpPr>
          <p:cNvPr id="107524"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0" tIns="45685" rIns="91370" bIns="45685"/>
          <a:lstStyle/>
          <a:p>
            <a:pPr eaLnBrk="1" hangingPunct="1"/>
            <a:r>
              <a:rPr lang="ja-JP" altLang="en-US" sz="1500" dirty="0" smtClean="0"/>
              <a:t>・平成</a:t>
            </a:r>
            <a:r>
              <a:rPr lang="en-US" altLang="ja-JP" sz="1500" dirty="0" smtClean="0"/>
              <a:t>23</a:t>
            </a:r>
            <a:r>
              <a:rPr lang="ja-JP" altLang="en-US" sz="1500" dirty="0" smtClean="0"/>
              <a:t>年</a:t>
            </a:r>
            <a:r>
              <a:rPr lang="en-US" altLang="ja-JP" sz="1500" dirty="0" smtClean="0"/>
              <a:t>4</a:t>
            </a:r>
            <a:r>
              <a:rPr lang="ja-JP" altLang="en-US" sz="1500" dirty="0" smtClean="0"/>
              <a:t>月以降入札手続き工事は、「工事完成図書の電子納品等要領」（平成</a:t>
            </a:r>
            <a:r>
              <a:rPr lang="en-US" altLang="ja-JP" sz="1500" dirty="0" smtClean="0"/>
              <a:t>22</a:t>
            </a:r>
            <a:r>
              <a:rPr lang="ja-JP" altLang="en-US" sz="1500" dirty="0" smtClean="0"/>
              <a:t>年</a:t>
            </a:r>
            <a:r>
              <a:rPr lang="en-US" altLang="ja-JP" sz="1500" dirty="0" smtClean="0"/>
              <a:t>9</a:t>
            </a:r>
            <a:r>
              <a:rPr lang="ja-JP" altLang="en-US" sz="1500" dirty="0" smtClean="0"/>
              <a:t>月改定）に基づくこちらのフォルダ構成で納品してください。「道路工事完成図等作成要領」は改訂が遅れており、まだ、旧「工事完成図書の電子納品等要領（案）」準拠のフォルダ構成となっていますので注意してください。</a:t>
            </a:r>
          </a:p>
          <a:p>
            <a:pPr eaLnBrk="1" hangingPunct="1">
              <a:spcBef>
                <a:spcPct val="0"/>
              </a:spcBef>
            </a:pPr>
            <a:r>
              <a:rPr lang="ja-JP" altLang="en-US" sz="1500" dirty="0" smtClean="0"/>
              <a:t>・完成図は全て</a:t>
            </a:r>
            <a:r>
              <a:rPr lang="ja-JP" altLang="en-US" sz="1500" u="sng" dirty="0" smtClean="0"/>
              <a:t>完成図フォルダ</a:t>
            </a:r>
            <a:r>
              <a:rPr lang="en-US" altLang="ja-JP" sz="1500" u="sng" dirty="0" smtClean="0"/>
              <a:t>DRAWINGF</a:t>
            </a:r>
            <a:r>
              <a:rPr lang="ja-JP" altLang="en-US" sz="1500" dirty="0" smtClean="0"/>
              <a:t>（ﾄﾞｩﾛｰｲﾝｸﾞ･ｴﾌ）に格納して下さい。完成平面図は“</a:t>
            </a:r>
            <a:r>
              <a:rPr lang="en-US" altLang="ja-JP" sz="1500" dirty="0" smtClean="0"/>
              <a:t>P</a:t>
            </a:r>
            <a:r>
              <a:rPr lang="ja-JP" altLang="en-US" sz="1500" dirty="0" smtClean="0"/>
              <a:t>２１”および“</a:t>
            </a:r>
            <a:r>
              <a:rPr lang="en-US" altLang="ja-JP" sz="1500" dirty="0" smtClean="0"/>
              <a:t>SAF”</a:t>
            </a:r>
            <a:r>
              <a:rPr lang="ja-JP" altLang="en-US" sz="1500" dirty="0" smtClean="0"/>
              <a:t>の両ファイルを忘れずに！セットで格納します。</a:t>
            </a:r>
          </a:p>
          <a:p>
            <a:pPr eaLnBrk="1" hangingPunct="1"/>
            <a:r>
              <a:rPr lang="ja-JP" altLang="en-US" sz="1500" dirty="0" smtClean="0"/>
              <a:t>・道路施設基本データは</a:t>
            </a:r>
            <a:r>
              <a:rPr lang="en-US" altLang="ja-JP" sz="1500" dirty="0" smtClean="0"/>
              <a:t>OTHRS</a:t>
            </a:r>
            <a:r>
              <a:rPr lang="ja-JP" altLang="en-US" sz="1500" dirty="0" smtClean="0"/>
              <a:t>フォルダの中に</a:t>
            </a:r>
            <a:r>
              <a:rPr lang="en-US" altLang="ja-JP" sz="1500" dirty="0" smtClean="0"/>
              <a:t>OGR999</a:t>
            </a:r>
            <a:r>
              <a:rPr lang="ja-JP" altLang="en-US" sz="1500" dirty="0" smtClean="0"/>
              <a:t>を作成し、全てのデータを格納して下さい。</a:t>
            </a:r>
          </a:p>
        </p:txBody>
      </p:sp>
      <p:sp>
        <p:nvSpPr>
          <p:cNvPr id="2" name="スライド番号プレースホルダー 1"/>
          <p:cNvSpPr>
            <a:spLocks noGrp="1"/>
          </p:cNvSpPr>
          <p:nvPr>
            <p:ph type="sldNum" sz="quarter" idx="10"/>
          </p:nvPr>
        </p:nvSpPr>
        <p:spPr/>
        <p:txBody>
          <a:bodyPr/>
          <a:lstStyle/>
          <a:p>
            <a:pPr>
              <a:defRPr/>
            </a:pPr>
            <a:fld id="{F6A43444-CEC2-473F-9517-EAEF69B6E41F}" type="slidenum">
              <a:rPr lang="en-US" altLang="ja-JP" smtClean="0"/>
              <a:pPr>
                <a:defRPr/>
              </a:pPr>
              <a:t>118</a:t>
            </a:fld>
            <a:endParaRPr lang="en-US" altLang="ja-JP"/>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7" name="Rectangle 2"/>
          <p:cNvSpPr>
            <a:spLocks noGrp="1" noRot="1" noChangeAspect="1" noChangeArrowheads="1" noTextEdit="1"/>
          </p:cNvSpPr>
          <p:nvPr>
            <p:ph type="sldImg"/>
          </p:nvPr>
        </p:nvSpPr>
        <p:spPr>
          <a:ln/>
        </p:spPr>
      </p:sp>
      <p:sp>
        <p:nvSpPr>
          <p:cNvPr id="108548"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ja-JP" altLang="en-US" sz="1300" dirty="0" smtClean="0"/>
              <a:t>・完成平面図のチェックは３通りの方法があります。</a:t>
            </a:r>
          </a:p>
          <a:p>
            <a:pPr eaLnBrk="1" hangingPunct="1"/>
            <a:r>
              <a:rPr lang="ja-JP" altLang="en-US" sz="1300" dirty="0" smtClean="0"/>
              <a:t>　道路完成平面図等チェックプログラムで</a:t>
            </a:r>
            <a:r>
              <a:rPr lang="ja-JP" altLang="en-US" sz="1300" u="sng" dirty="0" smtClean="0"/>
              <a:t>結果ログが</a:t>
            </a:r>
            <a:r>
              <a:rPr lang="ja-JP" altLang="en-US" sz="1300" dirty="0" smtClean="0"/>
              <a:t>“エラーが</a:t>
            </a:r>
            <a:r>
              <a:rPr lang="en-US" altLang="ja-JP" sz="1300" dirty="0" smtClean="0"/>
              <a:t>0</a:t>
            </a:r>
            <a:r>
              <a:rPr lang="ja-JP" altLang="en-US" sz="1300" dirty="0" smtClean="0"/>
              <a:t>件”であることが必須です。</a:t>
            </a:r>
          </a:p>
          <a:p>
            <a:pPr eaLnBrk="1" hangingPunct="1"/>
            <a:r>
              <a:rPr lang="ja-JP" altLang="en-US" sz="1300" dirty="0" smtClean="0"/>
              <a:t>　必要な地物が漏れなく作成されているか、内容は正確かを目視によりチェックし、</a:t>
            </a:r>
            <a:r>
              <a:rPr lang="ja-JP" altLang="en-US" sz="1300" u="sng" dirty="0" smtClean="0"/>
              <a:t>チェック結果記録</a:t>
            </a:r>
            <a:r>
              <a:rPr lang="en-US" altLang="ja-JP" sz="1300" u="sng" dirty="0" smtClean="0"/>
              <a:t>(</a:t>
            </a:r>
            <a:r>
              <a:rPr lang="ja-JP" altLang="en-US" sz="1300" u="sng" dirty="0" smtClean="0"/>
              <a:t>様式</a:t>
            </a:r>
            <a:r>
              <a:rPr lang="en-US" altLang="ja-JP" sz="1300" u="sng" dirty="0" smtClean="0"/>
              <a:t>2</a:t>
            </a:r>
            <a:r>
              <a:rPr lang="ja-JP" altLang="en-US" sz="1300" u="sng" dirty="0" smtClean="0"/>
              <a:t>）</a:t>
            </a:r>
            <a:r>
              <a:rPr lang="ja-JP" altLang="en-US" sz="1300" dirty="0" smtClean="0"/>
              <a:t>に記入、提出します。</a:t>
            </a:r>
          </a:p>
          <a:p>
            <a:pPr eaLnBrk="1" hangingPunct="1"/>
            <a:r>
              <a:rPr lang="ja-JP" altLang="en-US" sz="1300" dirty="0" smtClean="0"/>
              <a:t>　</a:t>
            </a:r>
            <a:r>
              <a:rPr lang="en-US" altLang="ja-JP" sz="1300" dirty="0" smtClean="0"/>
              <a:t>OCF</a:t>
            </a:r>
            <a:r>
              <a:rPr lang="ja-JP" altLang="en-US" sz="1300" dirty="0" smtClean="0"/>
              <a:t>検定に合格した</a:t>
            </a:r>
            <a:r>
              <a:rPr lang="en-US" altLang="ja-JP" sz="1300" dirty="0" smtClean="0"/>
              <a:t>CAD</a:t>
            </a:r>
            <a:r>
              <a:rPr lang="ja-JP" altLang="en-US" sz="1300" dirty="0" smtClean="0"/>
              <a:t>ソフトウェアおよびビューアにより印刷して確認する。提出する最終印刷図は、「</a:t>
            </a:r>
            <a:r>
              <a:rPr lang="en-US" altLang="ja-JP" sz="1300" dirty="0" smtClean="0"/>
              <a:t>OCF</a:t>
            </a:r>
            <a:r>
              <a:rPr lang="ja-JP" altLang="en-US" sz="1300" dirty="0" smtClean="0"/>
              <a:t>検定に合格した</a:t>
            </a:r>
            <a:r>
              <a:rPr lang="en-US" altLang="ja-JP" sz="1300" dirty="0" smtClean="0"/>
              <a:t>CAD</a:t>
            </a:r>
            <a:r>
              <a:rPr lang="ja-JP" altLang="en-US" sz="1300" dirty="0" smtClean="0"/>
              <a:t>ソフトウェアおよびビューアによって印刷した旨」の印字があること。</a:t>
            </a:r>
          </a:p>
          <a:p>
            <a:pPr eaLnBrk="1" hangingPunct="1"/>
            <a:r>
              <a:rPr lang="ja-JP" altLang="en-US" sz="1300" dirty="0" smtClean="0"/>
              <a:t>・完成縦断図のチェックは、目視により、記載内容をチェックします。</a:t>
            </a:r>
          </a:p>
          <a:p>
            <a:pPr eaLnBrk="1" hangingPunct="1"/>
            <a:r>
              <a:rPr lang="ja-JP" altLang="en-US" sz="1300" dirty="0" smtClean="0"/>
              <a:t>　本要領ではチェック方法について触れていないが、記載内容に間違いがないか</a:t>
            </a:r>
            <a:r>
              <a:rPr lang="en-US" altLang="ja-JP" sz="1300" dirty="0" smtClean="0"/>
              <a:t>5</a:t>
            </a:r>
            <a:r>
              <a:rPr lang="ja-JP" altLang="en-US" sz="1300" dirty="0" smtClean="0"/>
              <a:t>項目を記載しているか等確認</a:t>
            </a:r>
          </a:p>
          <a:p>
            <a:pPr eaLnBrk="1" hangingPunct="1"/>
            <a:r>
              <a:rPr lang="ja-JP" altLang="en-US" sz="1300" dirty="0" smtClean="0"/>
              <a:t>・道路施設基本データのチェックは</a:t>
            </a:r>
            <a:r>
              <a:rPr lang="en-US" altLang="ja-JP" sz="1300" dirty="0" smtClean="0"/>
              <a:t>2</a:t>
            </a:r>
            <a:r>
              <a:rPr lang="ja-JP" altLang="en-US" sz="1300" dirty="0" smtClean="0"/>
              <a:t>通りの方法があります。</a:t>
            </a:r>
          </a:p>
          <a:p>
            <a:pPr eaLnBrk="1" hangingPunct="1"/>
            <a:r>
              <a:rPr lang="ja-JP" altLang="en-US" sz="1300" dirty="0" smtClean="0"/>
              <a:t>　完成平面図と同様、チェックプログラムによるチェックで“エラーが</a:t>
            </a:r>
            <a:r>
              <a:rPr lang="en-US" altLang="ja-JP" sz="1300" dirty="0" smtClean="0"/>
              <a:t>0</a:t>
            </a:r>
            <a:r>
              <a:rPr lang="ja-JP" altLang="en-US" sz="1300" dirty="0" smtClean="0"/>
              <a:t>件”が求められる、また本要領</a:t>
            </a:r>
            <a:r>
              <a:rPr lang="ja-JP" altLang="en-US" sz="1300" dirty="0" err="1" smtClean="0"/>
              <a:t>ｐ</a:t>
            </a:r>
            <a:r>
              <a:rPr lang="en-US" altLang="ja-JP" sz="1300" dirty="0" smtClean="0"/>
              <a:t>.70</a:t>
            </a:r>
            <a:r>
              <a:rPr lang="ja-JP" altLang="en-US" sz="1300" dirty="0" err="1" smtClean="0"/>
              <a:t>、</a:t>
            </a:r>
            <a:r>
              <a:rPr lang="ja-JP" altLang="en-US" sz="1300" dirty="0" smtClean="0"/>
              <a:t>表</a:t>
            </a:r>
            <a:r>
              <a:rPr lang="en-US" altLang="ja-JP" sz="1300" dirty="0" smtClean="0"/>
              <a:t>21</a:t>
            </a:r>
            <a:r>
              <a:rPr lang="ja-JP" altLang="en-US" sz="1300" dirty="0" smtClean="0"/>
              <a:t>のチェック項目・内容に従いチェックを行う。</a:t>
            </a:r>
          </a:p>
          <a:p>
            <a:pPr eaLnBrk="1" hangingPunct="1"/>
            <a:r>
              <a:rPr lang="ja-JP" altLang="en-US" sz="1300" dirty="0" smtClean="0"/>
              <a:t>・提出は４種類に様式位置をそえて、監督職員へ提出、成果物の納品の確認を受けて下さい。</a:t>
            </a:r>
          </a:p>
          <a:p>
            <a:pPr eaLnBrk="1" hangingPunct="1"/>
            <a:r>
              <a:rPr lang="ja-JP" altLang="en-US" sz="1300" dirty="0" smtClean="0"/>
              <a:t>・なお工事全体の電子納品は電子納品チェックシステムにて実施する。</a:t>
            </a:r>
          </a:p>
          <a:p>
            <a:pPr eaLnBrk="1" hangingPunct="1"/>
            <a:endParaRPr lang="ja-JP" altLang="en-US" sz="1300" dirty="0" smtClean="0"/>
          </a:p>
        </p:txBody>
      </p:sp>
      <p:sp>
        <p:nvSpPr>
          <p:cNvPr id="2" name="スライド番号プレースホルダー 1"/>
          <p:cNvSpPr>
            <a:spLocks noGrp="1"/>
          </p:cNvSpPr>
          <p:nvPr>
            <p:ph type="sldNum" sz="quarter" idx="10"/>
          </p:nvPr>
        </p:nvSpPr>
        <p:spPr/>
        <p:txBody>
          <a:bodyPr/>
          <a:lstStyle/>
          <a:p>
            <a:pPr>
              <a:defRPr/>
            </a:pPr>
            <a:fld id="{F6A43444-CEC2-473F-9517-EAEF69B6E41F}" type="slidenum">
              <a:rPr lang="en-US" altLang="ja-JP" smtClean="0"/>
              <a:pPr>
                <a:defRPr/>
              </a:pPr>
              <a:t>119</a:t>
            </a:fld>
            <a:endParaRPr lang="en-US" altLang="ja-JP"/>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1" name="Rectangle 2"/>
          <p:cNvSpPr>
            <a:spLocks noGrp="1" noRot="1" noChangeAspect="1" noChangeArrowheads="1" noTextEdit="1"/>
          </p:cNvSpPr>
          <p:nvPr>
            <p:ph type="sldImg"/>
          </p:nvPr>
        </p:nvSpPr>
        <p:spPr>
          <a:xfrm>
            <a:off x="903288" y="762000"/>
            <a:ext cx="4978400" cy="3733800"/>
          </a:xfrm>
          <a:ln/>
        </p:spPr>
      </p:sp>
      <p:sp>
        <p:nvSpPr>
          <p:cNvPr id="109572" name="Rectangle 3"/>
          <p:cNvSpPr>
            <a:spLocks noGrp="1" noChangeArrowheads="1"/>
          </p:cNvSpPr>
          <p:nvPr>
            <p:ph type="body" idx="1"/>
          </p:nvPr>
        </p:nvSpPr>
        <p:spPr>
          <a:xfrm>
            <a:off x="914472" y="4724184"/>
            <a:ext cx="4954191" cy="449709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ja-JP" altLang="en-US" smtClean="0"/>
              <a:t>実際の受領の合否は、成果提出物の内容によって結果が異なりますので状況に合わせて判断してください。</a:t>
            </a:r>
          </a:p>
          <a:p>
            <a:pPr eaLnBrk="1" hangingPunct="1"/>
            <a:r>
              <a:rPr lang="ja-JP" altLang="en-US" smtClean="0"/>
              <a:t>①完成平面図と道路施設基本データ両方を提出する工事の場合、エラーや確認チェックを行いませんでした等はＮＧです。「確認メッセージ」は内容を確認してＯＫならば提出可能です。</a:t>
            </a:r>
          </a:p>
          <a:p>
            <a:pPr eaLnBrk="1" hangingPunct="1"/>
            <a:r>
              <a:rPr lang="ja-JP" altLang="en-US" smtClean="0"/>
              <a:t>②道路施設基本データのみでは、完成平面図に関するチェックは以下のメッセージが出ますが問題有りません。平面図の時と同様にエラーは</a:t>
            </a:r>
            <a:r>
              <a:rPr lang="en-US" altLang="ja-JP" smtClean="0"/>
              <a:t>0</a:t>
            </a:r>
            <a:r>
              <a:rPr lang="ja-JP" altLang="en-US" smtClean="0"/>
              <a:t>件で確認は内容を確認してＯＫならば提出可能です。</a:t>
            </a:r>
          </a:p>
          <a:p>
            <a:pPr eaLnBrk="1" hangingPunct="1"/>
            <a:endParaRPr lang="en-US" altLang="ja-JP" smtClean="0"/>
          </a:p>
        </p:txBody>
      </p:sp>
      <p:sp>
        <p:nvSpPr>
          <p:cNvPr id="2" name="スライド番号プレースホルダー 1"/>
          <p:cNvSpPr>
            <a:spLocks noGrp="1"/>
          </p:cNvSpPr>
          <p:nvPr>
            <p:ph type="sldNum" sz="quarter" idx="10"/>
          </p:nvPr>
        </p:nvSpPr>
        <p:spPr/>
        <p:txBody>
          <a:bodyPr/>
          <a:lstStyle/>
          <a:p>
            <a:pPr>
              <a:defRPr/>
            </a:pPr>
            <a:fld id="{F6A43444-CEC2-473F-9517-EAEF69B6E41F}" type="slidenum">
              <a:rPr lang="en-US" altLang="ja-JP" smtClean="0"/>
              <a:pPr>
                <a:defRPr/>
              </a:pPr>
              <a:t>120</a:t>
            </a:fld>
            <a:endParaRPr lang="en-US" altLang="ja-JP"/>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5" name="Rectangle 2"/>
          <p:cNvSpPr>
            <a:spLocks noGrp="1" noRot="1" noChangeAspect="1" noChangeArrowheads="1" noTextEdit="1"/>
          </p:cNvSpPr>
          <p:nvPr>
            <p:ph type="sldImg"/>
          </p:nvPr>
        </p:nvSpPr>
        <p:spPr>
          <a:xfrm>
            <a:off x="919163" y="746125"/>
            <a:ext cx="4970462" cy="3727450"/>
          </a:xfrm>
          <a:ln/>
        </p:spPr>
      </p:sp>
      <p:sp>
        <p:nvSpPr>
          <p:cNvPr id="110596"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7" tIns="45687" rIns="91377" bIns="45687"/>
          <a:lstStyle/>
          <a:p>
            <a:pPr eaLnBrk="1" hangingPunct="1"/>
            <a:r>
              <a:rPr lang="ja-JP" altLang="en-US" sz="1500" dirty="0" smtClean="0"/>
              <a:t>完成平面図でよく見られる誤りの例を紹介します。</a:t>
            </a:r>
          </a:p>
          <a:p>
            <a:pPr eaLnBrk="1" hangingPunct="1"/>
            <a:endParaRPr lang="en-US" altLang="ja-JP" sz="1500" dirty="0" smtClean="0"/>
          </a:p>
        </p:txBody>
      </p:sp>
      <p:sp>
        <p:nvSpPr>
          <p:cNvPr id="2" name="スライド番号プレースホルダー 1"/>
          <p:cNvSpPr>
            <a:spLocks noGrp="1"/>
          </p:cNvSpPr>
          <p:nvPr>
            <p:ph type="sldNum" sz="quarter" idx="10"/>
          </p:nvPr>
        </p:nvSpPr>
        <p:spPr/>
        <p:txBody>
          <a:bodyPr/>
          <a:lstStyle/>
          <a:p>
            <a:pPr>
              <a:defRPr/>
            </a:pPr>
            <a:fld id="{F6A43444-CEC2-473F-9517-EAEF69B6E41F}" type="slidenum">
              <a:rPr lang="en-US" altLang="ja-JP" smtClean="0"/>
              <a:pPr>
                <a:defRPr/>
              </a:pPr>
              <a:t>121</a:t>
            </a:fld>
            <a:endParaRPr lang="en-US" altLang="ja-JP"/>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cSld name="タイトル スライド">
    <p:spTree>
      <p:nvGrpSpPr>
        <p:cNvPr id="1" name=""/>
        <p:cNvGrpSpPr/>
        <p:nvPr/>
      </p:nvGrpSpPr>
      <p:grpSpPr>
        <a:xfrm>
          <a:off x="0" y="0"/>
          <a:ext cx="0" cy="0"/>
          <a:chOff x="0" y="0"/>
          <a:chExt cx="0" cy="0"/>
        </a:xfrm>
      </p:grpSpPr>
      <p:sp>
        <p:nvSpPr>
          <p:cNvPr id="4" name="Rectangle 16"/>
          <p:cNvSpPr>
            <a:spLocks noChangeArrowheads="1"/>
          </p:cNvSpPr>
          <p:nvPr/>
        </p:nvSpPr>
        <p:spPr bwMode="auto">
          <a:xfrm>
            <a:off x="8532813" y="6524625"/>
            <a:ext cx="493712" cy="333375"/>
          </a:xfrm>
          <a:prstGeom prst="rect">
            <a:avLst/>
          </a:prstGeom>
          <a:noFill/>
          <a:ln w="9525">
            <a:noFill/>
            <a:miter lim="800000"/>
            <a:headEnd/>
            <a:tailEnd/>
          </a:ln>
          <a:effectLst/>
        </p:spPr>
        <p:txBody>
          <a:bodyPr/>
          <a:lstStyle/>
          <a:p>
            <a:pPr algn="l">
              <a:defRPr/>
            </a:pPr>
            <a:fld id="{761F2A01-8A01-4D5B-9A82-78B57EC5126F}" type="slidenum">
              <a:rPr kumimoji="0" lang="en-US" altLang="ja-JP" b="0">
                <a:solidFill>
                  <a:srgbClr val="00CC00"/>
                </a:solidFill>
                <a:latin typeface="HG創英角ﾎﾟｯﾌﾟ体" pitchFamily="49" charset="-128"/>
                <a:ea typeface="HG創英角ﾎﾟｯﾌﾟ体" pitchFamily="49" charset="-128"/>
              </a:rPr>
              <a:pPr algn="l">
                <a:defRPr/>
              </a:pPr>
              <a:t>&lt;#&gt;</a:t>
            </a:fld>
            <a:endParaRPr kumimoji="0" lang="en-US" altLang="ja-JP" b="0">
              <a:solidFill>
                <a:srgbClr val="00CC00"/>
              </a:solidFill>
              <a:latin typeface="HG創英角ﾎﾟｯﾌﾟ体" pitchFamily="49" charset="-128"/>
              <a:ea typeface="HG創英角ﾎﾟｯﾌﾟ体" pitchFamily="49" charset="-128"/>
            </a:endParaRPr>
          </a:p>
        </p:txBody>
      </p:sp>
      <p:pic>
        <p:nvPicPr>
          <p:cNvPr id="5" name="Picture 4" descr="とびらビジュアル"/>
          <p:cNvPicPr>
            <a:picLocks noChangeAspect="1" noChangeArrowheads="1"/>
          </p:cNvPicPr>
          <p:nvPr userDrawn="1"/>
        </p:nvPicPr>
        <p:blipFill>
          <a:blip r:embed="rId2" cstate="print">
            <a:extLst>
              <a:ext uri="{28A0092B-C50C-407E-A947-70E740481C1C}">
                <a14:useLocalDpi xmlns="" xmlns:a14="http://schemas.microsoft.com/office/drawing/2010/main" val="0"/>
              </a:ext>
            </a:extLst>
          </a:blip>
          <a:srcRect/>
          <a:stretch>
            <a:fillRect/>
          </a:stretch>
        </p:blipFill>
        <p:spPr bwMode="auto">
          <a:xfrm>
            <a:off x="0" y="3182938"/>
            <a:ext cx="9188450" cy="37179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Picture 17" descr="footer_logo"/>
          <p:cNvPicPr>
            <a:picLocks noChangeAspect="1" noChangeArrowheads="1"/>
          </p:cNvPicPr>
          <p:nvPr userDrawn="1"/>
        </p:nvPicPr>
        <p:blipFill>
          <a:blip r:embed="rId3" cstate="print">
            <a:extLst>
              <a:ext uri="{28A0092B-C50C-407E-A947-70E740481C1C}">
                <a14:useLocalDpi xmlns="" xmlns:a14="http://schemas.microsoft.com/office/drawing/2010/main" val="0"/>
              </a:ext>
            </a:extLst>
          </a:blip>
          <a:srcRect/>
          <a:stretch>
            <a:fillRect/>
          </a:stretch>
        </p:blipFill>
        <p:spPr bwMode="auto">
          <a:xfrm>
            <a:off x="0" y="0"/>
            <a:ext cx="2333625" cy="638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47535" name="Rectangle 2"/>
          <p:cNvSpPr>
            <a:spLocks noGrp="1" noChangeArrowheads="1"/>
          </p:cNvSpPr>
          <p:nvPr>
            <p:ph type="ctrTitle"/>
          </p:nvPr>
        </p:nvSpPr>
        <p:spPr>
          <a:xfrm>
            <a:off x="685800" y="2130425"/>
            <a:ext cx="7772400" cy="1470025"/>
          </a:xfrm>
        </p:spPr>
        <p:txBody>
          <a:bodyPr/>
          <a:lstStyle>
            <a:lvl1pPr>
              <a:defRPr/>
            </a:lvl1pPr>
          </a:lstStyle>
          <a:p>
            <a:r>
              <a:rPr lang="ja-JP" altLang="en-US"/>
              <a:t>マスタ タイトルの書式設定</a:t>
            </a:r>
          </a:p>
        </p:txBody>
      </p:sp>
      <p:sp>
        <p:nvSpPr>
          <p:cNvPr id="747536" name="Rectangle 3"/>
          <p:cNvSpPr>
            <a:spLocks noGrp="1" noChangeArrowheads="1"/>
          </p:cNvSpPr>
          <p:nvPr>
            <p:ph type="subTitle" idx="1"/>
          </p:nvPr>
        </p:nvSpPr>
        <p:spPr>
          <a:xfrm>
            <a:off x="1371600" y="3886200"/>
            <a:ext cx="6400800" cy="1752600"/>
          </a:xfrm>
        </p:spPr>
        <p:txBody>
          <a:bodyPr/>
          <a:lstStyle>
            <a:lvl1pPr marL="0" indent="0" algn="ctr">
              <a:buFont typeface="Wingdings" pitchFamily="2" charset="2"/>
              <a:buNone/>
              <a:defRPr/>
            </a:lvl1pPr>
          </a:lstStyle>
          <a:p>
            <a:r>
              <a:rPr lang="ja-JP" altLang="en-US"/>
              <a:t>マスタ サブタイトルの書式設定</a:t>
            </a:r>
          </a:p>
        </p:txBody>
      </p:sp>
    </p:spTree>
    <p:extLst>
      <p:ext uri="{BB962C8B-B14F-4D97-AF65-F5344CB8AC3E}">
        <p14:creationId xmlns="" xmlns:p14="http://schemas.microsoft.com/office/powerpoint/2010/main" val="19078281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cSld name="白紙">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18464860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extLst>
      <p:ext uri="{BB962C8B-B14F-4D97-AF65-F5344CB8AC3E}">
        <p14:creationId xmlns="" xmlns:p14="http://schemas.microsoft.com/office/powerpoint/2010/main" val="38657775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bl">
  <p:cSld name="タイトルと表">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p>
            <a:r>
              <a:rPr lang="ja-JP" altLang="en-US" smtClean="0"/>
              <a:t>マスタ タイトルの書式設定</a:t>
            </a:r>
            <a:endParaRPr lang="ja-JP" altLang="en-US"/>
          </a:p>
        </p:txBody>
      </p:sp>
      <p:sp>
        <p:nvSpPr>
          <p:cNvPr id="3" name="表プレースホルダ 2"/>
          <p:cNvSpPr>
            <a:spLocks noGrp="1"/>
          </p:cNvSpPr>
          <p:nvPr>
            <p:ph type="tbl" idx="1"/>
          </p:nvPr>
        </p:nvSpPr>
        <p:spPr>
          <a:xfrm>
            <a:off x="457200" y="1600200"/>
            <a:ext cx="8229600" cy="4525963"/>
          </a:xfrm>
        </p:spPr>
        <p:txBody>
          <a:bodyPr/>
          <a:lstStyle/>
          <a:p>
            <a:pPr lvl="0"/>
            <a:endParaRPr lang="ja-JP" altLang="en-US" noProof="0" smtClean="0"/>
          </a:p>
        </p:txBody>
      </p:sp>
      <p:sp>
        <p:nvSpPr>
          <p:cNvPr id="4" name="Rectangle 4"/>
          <p:cNvSpPr>
            <a:spLocks noGrp="1" noChangeArrowheads="1"/>
          </p:cNvSpPr>
          <p:nvPr>
            <p:ph type="dt" sz="half" idx="10"/>
          </p:nvPr>
        </p:nvSpPr>
        <p:spPr>
          <a:xfrm>
            <a:off x="457200" y="6245225"/>
            <a:ext cx="2133600" cy="476250"/>
          </a:xfrm>
          <a:prstGeom prst="rect">
            <a:avLst/>
          </a:prstGeom>
        </p:spPr>
        <p:txBody>
          <a:bodyPr/>
          <a:lstStyle>
            <a:lvl1pPr algn="ctr">
              <a:defRPr b="1">
                <a:latin typeface="Arial" pitchFamily="34" charset="0"/>
              </a:defRPr>
            </a:lvl1pPr>
          </a:lstStyle>
          <a:p>
            <a:pPr>
              <a:defRPr/>
            </a:pPr>
            <a:endParaRPr lang="en-US" altLang="ja-JP"/>
          </a:p>
        </p:txBody>
      </p:sp>
      <p:sp>
        <p:nvSpPr>
          <p:cNvPr id="5" name="Rectangle 5"/>
          <p:cNvSpPr>
            <a:spLocks noGrp="1" noChangeArrowheads="1"/>
          </p:cNvSpPr>
          <p:nvPr>
            <p:ph type="ftr" sz="quarter" idx="11"/>
          </p:nvPr>
        </p:nvSpPr>
        <p:spPr>
          <a:xfrm>
            <a:off x="3124200" y="6245225"/>
            <a:ext cx="2895600" cy="476250"/>
          </a:xfrm>
          <a:prstGeom prst="rect">
            <a:avLst/>
          </a:prstGeom>
        </p:spPr>
        <p:txBody>
          <a:bodyPr/>
          <a:lstStyle>
            <a:lvl1pPr>
              <a:defRPr b="1">
                <a:latin typeface="Arial" pitchFamily="34" charset="0"/>
              </a:defRPr>
            </a:lvl1pPr>
          </a:lstStyle>
          <a:p>
            <a:pPr>
              <a:defRPr/>
            </a:pPr>
            <a:endParaRPr lang="en-US" altLang="ja-JP"/>
          </a:p>
        </p:txBody>
      </p:sp>
      <p:sp>
        <p:nvSpPr>
          <p:cNvPr id="6" name="Rectangle 6"/>
          <p:cNvSpPr>
            <a:spLocks noGrp="1" noChangeArrowheads="1"/>
          </p:cNvSpPr>
          <p:nvPr>
            <p:ph type="sldNum" sz="quarter" idx="12"/>
          </p:nvPr>
        </p:nvSpPr>
        <p:spPr>
          <a:xfrm>
            <a:off x="6553200" y="6245225"/>
            <a:ext cx="2133600" cy="476250"/>
          </a:xfrm>
          <a:prstGeom prst="rect">
            <a:avLst/>
          </a:prstGeom>
        </p:spPr>
        <p:txBody>
          <a:bodyPr/>
          <a:lstStyle>
            <a:lvl1pPr>
              <a:defRPr b="1">
                <a:latin typeface="Arial" pitchFamily="34" charset="0"/>
              </a:defRPr>
            </a:lvl1pPr>
          </a:lstStyle>
          <a:p>
            <a:pPr>
              <a:defRPr/>
            </a:pPr>
            <a:fld id="{30CB59DF-0CDD-4EBF-8ACF-FF3DF2250895}" type="slidenum">
              <a:rPr lang="en-US" altLang="ja-JP"/>
              <a:pPr>
                <a:defRPr/>
              </a:pPr>
              <a:t>&lt;#&gt;</a:t>
            </a:fld>
            <a:endParaRPr lang="en-US" altLang="ja-JP"/>
          </a:p>
        </p:txBody>
      </p:sp>
    </p:spTree>
    <p:extLst>
      <p:ext uri="{BB962C8B-B14F-4D97-AF65-F5344CB8AC3E}">
        <p14:creationId xmlns="" xmlns:p14="http://schemas.microsoft.com/office/powerpoint/2010/main" val="259503945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bwMode="auto">
          <a:xfrm>
            <a:off x="431800" y="790575"/>
            <a:ext cx="7916863" cy="792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ja-JP" altLang="en-US" smtClean="0"/>
              <a:t>マスタ タイトルの書式設定</a:t>
            </a:r>
          </a:p>
        </p:txBody>
      </p:sp>
      <p:sp>
        <p:nvSpPr>
          <p:cNvPr id="8195" name="Rectangle 3"/>
          <p:cNvSpPr>
            <a:spLocks noGrp="1" noChangeArrowheads="1"/>
          </p:cNvSpPr>
          <p:nvPr>
            <p:ph type="body" idx="1"/>
          </p:nvPr>
        </p:nvSpPr>
        <p:spPr bwMode="auto">
          <a:xfrm>
            <a:off x="431800" y="1700213"/>
            <a:ext cx="8277225" cy="3781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78864" name="Rectangle 16"/>
          <p:cNvSpPr>
            <a:spLocks noChangeArrowheads="1"/>
          </p:cNvSpPr>
          <p:nvPr/>
        </p:nvSpPr>
        <p:spPr bwMode="auto">
          <a:xfrm>
            <a:off x="8351838" y="6524625"/>
            <a:ext cx="792162" cy="333375"/>
          </a:xfrm>
          <a:prstGeom prst="rect">
            <a:avLst/>
          </a:prstGeom>
          <a:noFill/>
          <a:ln w="9525">
            <a:noFill/>
            <a:miter lim="800000"/>
            <a:headEnd/>
            <a:tailEnd/>
          </a:ln>
          <a:effectLst/>
        </p:spPr>
        <p:txBody>
          <a:bodyPr/>
          <a:lstStyle/>
          <a:p>
            <a:pPr algn="l">
              <a:defRPr/>
            </a:pPr>
            <a:fld id="{BCEB9C5A-3E2A-4F82-9028-15437775C4F7}" type="slidenum">
              <a:rPr kumimoji="0" lang="en-US" altLang="ja-JP" b="0" smtClean="0">
                <a:solidFill>
                  <a:srgbClr val="00CC00"/>
                </a:solidFill>
                <a:latin typeface="HG創英角ﾎﾟｯﾌﾟ体" pitchFamily="49" charset="-128"/>
                <a:ea typeface="HG創英角ﾎﾟｯﾌﾟ体" pitchFamily="49" charset="-128"/>
              </a:rPr>
              <a:pPr algn="l">
                <a:defRPr/>
              </a:pPr>
              <a:t>&lt;#&gt;</a:t>
            </a:fld>
            <a:endParaRPr kumimoji="0" lang="en-US" altLang="ja-JP" b="0" dirty="0">
              <a:solidFill>
                <a:srgbClr val="00CC00"/>
              </a:solidFill>
              <a:latin typeface="HG創英角ﾎﾟｯﾌﾟ体" pitchFamily="49" charset="-128"/>
              <a:ea typeface="HG創英角ﾎﾟｯﾌﾟ体" pitchFamily="49" charset="-128"/>
            </a:endParaRPr>
          </a:p>
        </p:txBody>
      </p:sp>
      <p:sp>
        <p:nvSpPr>
          <p:cNvPr id="521222" name="Rectangle 6"/>
          <p:cNvSpPr>
            <a:spLocks noChangeArrowheads="1"/>
          </p:cNvSpPr>
          <p:nvPr/>
        </p:nvSpPr>
        <p:spPr bwMode="auto">
          <a:xfrm>
            <a:off x="287338" y="0"/>
            <a:ext cx="2376487" cy="358775"/>
          </a:xfrm>
          <a:prstGeom prst="rect">
            <a:avLst/>
          </a:prstGeom>
          <a:solidFill>
            <a:schemeClr val="bg1"/>
          </a:solidFill>
          <a:ln w="9525" algn="ctr">
            <a:noFill/>
            <a:miter lim="800000"/>
            <a:headEnd/>
            <a:tailEnd/>
          </a:ln>
          <a:effectLst/>
        </p:spPr>
        <p:txBody>
          <a:bodyPr anchor="ctr">
            <a:spAutoFit/>
          </a:bodyPr>
          <a:lstStyle/>
          <a:p>
            <a:pPr>
              <a:defRPr/>
            </a:pPr>
            <a:endParaRPr lang="ja-JP" altLang="en-US">
              <a:solidFill>
                <a:srgbClr val="000000"/>
              </a:solidFill>
            </a:endParaRPr>
          </a:p>
        </p:txBody>
      </p:sp>
      <p:pic>
        <p:nvPicPr>
          <p:cNvPr id="8198" name="Picture 7" descr="footer_logo"/>
          <p:cNvPicPr>
            <a:picLocks noChangeAspect="1"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0" y="6219825"/>
            <a:ext cx="2333625" cy="638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8854" name="Line 6"/>
          <p:cNvSpPr>
            <a:spLocks noChangeShapeType="1"/>
          </p:cNvSpPr>
          <p:nvPr/>
        </p:nvSpPr>
        <p:spPr bwMode="auto">
          <a:xfrm>
            <a:off x="539750" y="6524625"/>
            <a:ext cx="8604250" cy="0"/>
          </a:xfrm>
          <a:prstGeom prst="line">
            <a:avLst/>
          </a:prstGeom>
          <a:noFill/>
          <a:ln w="28575">
            <a:solidFill>
              <a:srgbClr val="20F60A"/>
            </a:solidFill>
            <a:round/>
            <a:headEnd/>
            <a:tailEnd/>
          </a:ln>
          <a:effectLst/>
        </p:spPr>
        <p:txBody>
          <a:bodyPr/>
          <a:lstStyle/>
          <a:p>
            <a:pPr>
              <a:spcBef>
                <a:spcPct val="50000"/>
              </a:spcBef>
              <a:defRPr/>
            </a:pPr>
            <a:endParaRPr lang="ja-JP" altLang="en-US" sz="800" b="0">
              <a:solidFill>
                <a:srgbClr val="000000"/>
              </a:solidFill>
            </a:endParaRPr>
          </a:p>
        </p:txBody>
      </p:sp>
      <p:sp>
        <p:nvSpPr>
          <p:cNvPr id="521225" name="Rectangle 9"/>
          <p:cNvSpPr>
            <a:spLocks noChangeArrowheads="1"/>
          </p:cNvSpPr>
          <p:nvPr/>
        </p:nvSpPr>
        <p:spPr bwMode="auto">
          <a:xfrm>
            <a:off x="358775" y="6561138"/>
            <a:ext cx="1944688" cy="188912"/>
          </a:xfrm>
          <a:prstGeom prst="rect">
            <a:avLst/>
          </a:prstGeom>
          <a:noFill/>
          <a:ln w="9525">
            <a:noFill/>
            <a:miter lim="800000"/>
            <a:headEnd/>
            <a:tailEnd/>
          </a:ln>
          <a:effectLst/>
        </p:spPr>
        <p:txBody>
          <a:bodyPr wrap="none" anchor="ctr"/>
          <a:lstStyle/>
          <a:p>
            <a:pPr>
              <a:defRPr/>
            </a:pPr>
            <a:r>
              <a:rPr lang="ja-JP" altLang="en-US">
                <a:solidFill>
                  <a:srgbClr val="808080"/>
                </a:solidFill>
              </a:rPr>
              <a:t>企画部　技術管理課</a:t>
            </a:r>
          </a:p>
        </p:txBody>
      </p:sp>
      <p:pic>
        <p:nvPicPr>
          <p:cNvPr id="8201" name="Picture 12" descr="タイトル背景_r2"/>
          <p:cNvPicPr>
            <a:picLocks noChangeAspect="1" noChangeArrowheads="1"/>
          </p:cNvPicPr>
          <p:nvPr/>
        </p:nvPicPr>
        <p:blipFill>
          <a:blip r:embed="rId7" cstate="print">
            <a:extLst>
              <a:ext uri="{28A0092B-C50C-407E-A947-70E740481C1C}">
                <a14:useLocalDpi xmlns="" xmlns:a14="http://schemas.microsoft.com/office/drawing/2010/main" val="0"/>
              </a:ext>
            </a:extLst>
          </a:blip>
          <a:srcRect/>
          <a:stretch>
            <a:fillRect/>
          </a:stretch>
        </p:blipFill>
        <p:spPr bwMode="auto">
          <a:xfrm>
            <a:off x="0" y="-26988"/>
            <a:ext cx="9144000" cy="6969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680" r:id="rId1"/>
    <p:sldLayoutId id="2147484677" r:id="rId2"/>
    <p:sldLayoutId id="2147484678" r:id="rId3"/>
    <p:sldLayoutId id="2147484681" r:id="rId4"/>
  </p:sldLayoutIdLst>
  <p:timing>
    <p:tnLst>
      <p:par>
        <p:cTn id="1" dur="indefinite" restart="never" nodeType="tmRoot"/>
      </p:par>
    </p:tnLst>
  </p:timing>
  <p:hf hdr="0" ftr="0" dt="0"/>
  <p:txStyles>
    <p:titleStyle>
      <a:lvl1pPr algn="l" rtl="0" eaLnBrk="0" fontAlgn="base" hangingPunct="0">
        <a:spcBef>
          <a:spcPct val="0"/>
        </a:spcBef>
        <a:spcAft>
          <a:spcPct val="0"/>
        </a:spcAft>
        <a:defRPr kumimoji="1" sz="3900" b="1">
          <a:solidFill>
            <a:schemeClr val="tx2"/>
          </a:solidFill>
          <a:latin typeface="+mj-lt"/>
          <a:ea typeface="+mj-ea"/>
          <a:cs typeface="+mj-cs"/>
        </a:defRPr>
      </a:lvl1pPr>
      <a:lvl2pPr algn="l" rtl="0" eaLnBrk="0" fontAlgn="base" hangingPunct="0">
        <a:spcBef>
          <a:spcPct val="0"/>
        </a:spcBef>
        <a:spcAft>
          <a:spcPct val="0"/>
        </a:spcAft>
        <a:defRPr kumimoji="1" sz="3900" b="1">
          <a:solidFill>
            <a:schemeClr val="tx2"/>
          </a:solidFill>
          <a:latin typeface="Arial" charset="0"/>
          <a:ea typeface="ＭＳ Ｐゴシック" pitchFamily="50" charset="-128"/>
        </a:defRPr>
      </a:lvl2pPr>
      <a:lvl3pPr algn="l" rtl="0" eaLnBrk="0" fontAlgn="base" hangingPunct="0">
        <a:spcBef>
          <a:spcPct val="0"/>
        </a:spcBef>
        <a:spcAft>
          <a:spcPct val="0"/>
        </a:spcAft>
        <a:defRPr kumimoji="1" sz="3900" b="1">
          <a:solidFill>
            <a:schemeClr val="tx2"/>
          </a:solidFill>
          <a:latin typeface="Arial" charset="0"/>
          <a:ea typeface="ＭＳ Ｐゴシック" pitchFamily="50" charset="-128"/>
        </a:defRPr>
      </a:lvl3pPr>
      <a:lvl4pPr algn="l" rtl="0" eaLnBrk="0" fontAlgn="base" hangingPunct="0">
        <a:spcBef>
          <a:spcPct val="0"/>
        </a:spcBef>
        <a:spcAft>
          <a:spcPct val="0"/>
        </a:spcAft>
        <a:defRPr kumimoji="1" sz="3900" b="1">
          <a:solidFill>
            <a:schemeClr val="tx2"/>
          </a:solidFill>
          <a:latin typeface="Arial" charset="0"/>
          <a:ea typeface="ＭＳ Ｐゴシック" pitchFamily="50" charset="-128"/>
        </a:defRPr>
      </a:lvl4pPr>
      <a:lvl5pPr algn="l" rtl="0" eaLnBrk="0" fontAlgn="base" hangingPunct="0">
        <a:spcBef>
          <a:spcPct val="0"/>
        </a:spcBef>
        <a:spcAft>
          <a:spcPct val="0"/>
        </a:spcAft>
        <a:defRPr kumimoji="1" sz="3900" b="1">
          <a:solidFill>
            <a:schemeClr val="tx2"/>
          </a:solidFill>
          <a:latin typeface="Arial" charset="0"/>
          <a:ea typeface="ＭＳ Ｐゴシック" pitchFamily="50" charset="-128"/>
        </a:defRPr>
      </a:lvl5pPr>
      <a:lvl6pPr marL="457200" algn="l" rtl="0" fontAlgn="base">
        <a:spcBef>
          <a:spcPct val="0"/>
        </a:spcBef>
        <a:spcAft>
          <a:spcPct val="0"/>
        </a:spcAft>
        <a:defRPr kumimoji="1" sz="3900" b="1">
          <a:solidFill>
            <a:schemeClr val="tx2"/>
          </a:solidFill>
          <a:latin typeface="Arial" charset="0"/>
          <a:ea typeface="ＭＳ Ｐゴシック" pitchFamily="50" charset="-128"/>
        </a:defRPr>
      </a:lvl6pPr>
      <a:lvl7pPr marL="914400" algn="l" rtl="0" fontAlgn="base">
        <a:spcBef>
          <a:spcPct val="0"/>
        </a:spcBef>
        <a:spcAft>
          <a:spcPct val="0"/>
        </a:spcAft>
        <a:defRPr kumimoji="1" sz="3900" b="1">
          <a:solidFill>
            <a:schemeClr val="tx2"/>
          </a:solidFill>
          <a:latin typeface="Arial" charset="0"/>
          <a:ea typeface="ＭＳ Ｐゴシック" pitchFamily="50" charset="-128"/>
        </a:defRPr>
      </a:lvl7pPr>
      <a:lvl8pPr marL="1371600" algn="l" rtl="0" fontAlgn="base">
        <a:spcBef>
          <a:spcPct val="0"/>
        </a:spcBef>
        <a:spcAft>
          <a:spcPct val="0"/>
        </a:spcAft>
        <a:defRPr kumimoji="1" sz="3900" b="1">
          <a:solidFill>
            <a:schemeClr val="tx2"/>
          </a:solidFill>
          <a:latin typeface="Arial" charset="0"/>
          <a:ea typeface="ＭＳ Ｐゴシック" pitchFamily="50" charset="-128"/>
        </a:defRPr>
      </a:lvl8pPr>
      <a:lvl9pPr marL="1828800" algn="l" rtl="0" fontAlgn="base">
        <a:spcBef>
          <a:spcPct val="0"/>
        </a:spcBef>
        <a:spcAft>
          <a:spcPct val="0"/>
        </a:spcAft>
        <a:defRPr kumimoji="1" sz="3900" b="1">
          <a:solidFill>
            <a:schemeClr val="tx2"/>
          </a:solidFill>
          <a:latin typeface="Arial" charset="0"/>
          <a:ea typeface="ＭＳ Ｐゴシック" pitchFamily="50" charset="-128"/>
        </a:defRPr>
      </a:lvl9pPr>
    </p:titleStyle>
    <p:bodyStyle>
      <a:lvl1pPr marL="342900" indent="-342900" algn="l" rtl="0" eaLnBrk="0" fontAlgn="base" hangingPunct="0">
        <a:spcBef>
          <a:spcPct val="20000"/>
        </a:spcBef>
        <a:spcAft>
          <a:spcPct val="0"/>
        </a:spcAft>
        <a:buClr>
          <a:schemeClr val="tx2"/>
        </a:buClr>
        <a:buSzPct val="70000"/>
        <a:buFont typeface="Wingdings" pitchFamily="2" charset="2"/>
        <a:buChar char="l"/>
        <a:defRPr kumimoji="1" sz="3000">
          <a:solidFill>
            <a:schemeClr val="tx1"/>
          </a:solidFill>
          <a:latin typeface="+mn-lt"/>
          <a:ea typeface="+mn-ea"/>
          <a:cs typeface="+mn-cs"/>
        </a:defRPr>
      </a:lvl1pPr>
      <a:lvl2pPr marL="692150" indent="-347663" algn="l" rtl="0" eaLnBrk="0" fontAlgn="base" hangingPunct="0">
        <a:spcBef>
          <a:spcPct val="20000"/>
        </a:spcBef>
        <a:spcAft>
          <a:spcPct val="0"/>
        </a:spcAft>
        <a:buClr>
          <a:schemeClr val="accent2"/>
        </a:buClr>
        <a:buSzPct val="70000"/>
        <a:buFont typeface="Wingdings" pitchFamily="2" charset="2"/>
        <a:buChar char="l"/>
        <a:defRPr kumimoji="1" sz="2600">
          <a:solidFill>
            <a:schemeClr val="tx1"/>
          </a:solidFill>
          <a:latin typeface="+mn-lt"/>
          <a:ea typeface="+mn-ea"/>
        </a:defRPr>
      </a:lvl2pPr>
      <a:lvl3pPr marL="987425" indent="-293688" algn="l" rtl="0" eaLnBrk="0" fontAlgn="base" hangingPunct="0">
        <a:spcBef>
          <a:spcPct val="20000"/>
        </a:spcBef>
        <a:spcAft>
          <a:spcPct val="0"/>
        </a:spcAft>
        <a:buClr>
          <a:schemeClr val="accent1"/>
        </a:buClr>
        <a:buSzPct val="70000"/>
        <a:buFont typeface="Wingdings" pitchFamily="2" charset="2"/>
        <a:buChar char="l"/>
        <a:defRPr kumimoji="1" sz="2300">
          <a:solidFill>
            <a:schemeClr val="tx1"/>
          </a:solidFill>
          <a:latin typeface="+mn-lt"/>
          <a:ea typeface="+mn-ea"/>
        </a:defRPr>
      </a:lvl3pPr>
      <a:lvl4pPr marL="1281113" indent="-292100" algn="l" rtl="0" eaLnBrk="0" fontAlgn="base" hangingPunct="0">
        <a:spcBef>
          <a:spcPct val="20000"/>
        </a:spcBef>
        <a:spcAft>
          <a:spcPct val="0"/>
        </a:spcAft>
        <a:buClr>
          <a:schemeClr val="tx2"/>
        </a:buClr>
        <a:buSzPct val="75000"/>
        <a:buFont typeface="Wingdings" pitchFamily="2" charset="2"/>
        <a:buChar char="§"/>
        <a:defRPr kumimoji="1" sz="2000">
          <a:solidFill>
            <a:schemeClr val="tx1"/>
          </a:solidFill>
          <a:latin typeface="+mn-lt"/>
          <a:ea typeface="+mn-ea"/>
        </a:defRPr>
      </a:lvl4pPr>
      <a:lvl5pPr marL="1598613" indent="-315913" algn="l" rtl="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mn-lt"/>
          <a:ea typeface="+mn-ea"/>
        </a:defRPr>
      </a:lvl5pPr>
      <a:lvl6pPr marL="2055813" indent="-315913" algn="l" rtl="0" fontAlgn="base">
        <a:spcBef>
          <a:spcPct val="20000"/>
        </a:spcBef>
        <a:spcAft>
          <a:spcPct val="0"/>
        </a:spcAft>
        <a:buClr>
          <a:schemeClr val="folHlink"/>
        </a:buClr>
        <a:buSzPct val="80000"/>
        <a:buFont typeface="Wingdings" pitchFamily="2" charset="2"/>
        <a:buChar char="§"/>
        <a:defRPr kumimoji="1" sz="2000">
          <a:solidFill>
            <a:schemeClr val="tx1"/>
          </a:solidFill>
          <a:latin typeface="+mn-lt"/>
          <a:ea typeface="+mn-ea"/>
        </a:defRPr>
      </a:lvl6pPr>
      <a:lvl7pPr marL="2513013" indent="-315913" algn="l" rtl="0" fontAlgn="base">
        <a:spcBef>
          <a:spcPct val="20000"/>
        </a:spcBef>
        <a:spcAft>
          <a:spcPct val="0"/>
        </a:spcAft>
        <a:buClr>
          <a:schemeClr val="folHlink"/>
        </a:buClr>
        <a:buSzPct val="80000"/>
        <a:buFont typeface="Wingdings" pitchFamily="2" charset="2"/>
        <a:buChar char="§"/>
        <a:defRPr kumimoji="1" sz="2000">
          <a:solidFill>
            <a:schemeClr val="tx1"/>
          </a:solidFill>
          <a:latin typeface="+mn-lt"/>
          <a:ea typeface="+mn-ea"/>
        </a:defRPr>
      </a:lvl7pPr>
      <a:lvl8pPr marL="2970213" indent="-315913" algn="l" rtl="0" fontAlgn="base">
        <a:spcBef>
          <a:spcPct val="20000"/>
        </a:spcBef>
        <a:spcAft>
          <a:spcPct val="0"/>
        </a:spcAft>
        <a:buClr>
          <a:schemeClr val="folHlink"/>
        </a:buClr>
        <a:buSzPct val="80000"/>
        <a:buFont typeface="Wingdings" pitchFamily="2" charset="2"/>
        <a:buChar char="§"/>
        <a:defRPr kumimoji="1" sz="2000">
          <a:solidFill>
            <a:schemeClr val="tx1"/>
          </a:solidFill>
          <a:latin typeface="+mn-lt"/>
          <a:ea typeface="+mn-ea"/>
        </a:defRPr>
      </a:lvl8pPr>
      <a:lvl9pPr marL="3427413" indent="-315913" algn="l" rtl="0" fontAlgn="base">
        <a:spcBef>
          <a:spcPct val="20000"/>
        </a:spcBef>
        <a:spcAft>
          <a:spcPct val="0"/>
        </a:spcAft>
        <a:buClr>
          <a:schemeClr val="folHlink"/>
        </a:buClr>
        <a:buSzPct val="80000"/>
        <a:buFont typeface="Wingdings" pitchFamily="2" charset="2"/>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wmf"/><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1.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1.xml"/></Relationships>
</file>

<file path=ppt/slides/_rels/slide10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80.xml"/><Relationship Id="rId1" Type="http://schemas.openxmlformats.org/officeDocument/2006/relationships/slideLayout" Target="../slideLayouts/slideLayout3.xml"/></Relationships>
</file>

<file path=ppt/slides/_rels/slide103.xml.rels><?xml version="1.0" encoding="UTF-8" standalone="yes"?>
<Relationships xmlns="http://schemas.openxmlformats.org/package/2006/relationships"><Relationship Id="rId8" Type="http://schemas.openxmlformats.org/officeDocument/2006/relationships/image" Target="../media/image73.png"/><Relationship Id="rId13" Type="http://schemas.openxmlformats.org/officeDocument/2006/relationships/image" Target="../media/image78.wmf"/><Relationship Id="rId3" Type="http://schemas.openxmlformats.org/officeDocument/2006/relationships/notesSlide" Target="../notesSlides/notesSlide81.xml"/><Relationship Id="rId7" Type="http://schemas.openxmlformats.org/officeDocument/2006/relationships/image" Target="../media/image72.png"/><Relationship Id="rId12" Type="http://schemas.openxmlformats.org/officeDocument/2006/relationships/image" Target="../media/image77.png"/><Relationship Id="rId2" Type="http://schemas.openxmlformats.org/officeDocument/2006/relationships/slideLayout" Target="../slideLayouts/slideLayout2.xml"/><Relationship Id="rId1" Type="http://schemas.openxmlformats.org/officeDocument/2006/relationships/tags" Target="../tags/tag1.xml"/><Relationship Id="rId6" Type="http://schemas.openxmlformats.org/officeDocument/2006/relationships/image" Target="../media/image71.png"/><Relationship Id="rId11" Type="http://schemas.openxmlformats.org/officeDocument/2006/relationships/image" Target="../media/image76.wmf"/><Relationship Id="rId5" Type="http://schemas.openxmlformats.org/officeDocument/2006/relationships/image" Target="../media/image70.jpeg"/><Relationship Id="rId10" Type="http://schemas.openxmlformats.org/officeDocument/2006/relationships/image" Target="../media/image75.wmf"/><Relationship Id="rId4" Type="http://schemas.openxmlformats.org/officeDocument/2006/relationships/image" Target="../media/image69.jpeg"/><Relationship Id="rId9" Type="http://schemas.openxmlformats.org/officeDocument/2006/relationships/image" Target="../media/image74.png"/><Relationship Id="rId14" Type="http://schemas.openxmlformats.org/officeDocument/2006/relationships/image" Target="../media/image79.emf"/></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3.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1.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notesSlide" Target="../notesSlides/notesSlide85.xml"/><Relationship Id="rId2" Type="http://schemas.openxmlformats.org/officeDocument/2006/relationships/slideLayout" Target="../slideLayouts/slideLayout3.xml"/><Relationship Id="rId1" Type="http://schemas.openxmlformats.org/officeDocument/2006/relationships/vmlDrawing" Target="../drawings/vmlDrawing4.vml"/><Relationship Id="rId5" Type="http://schemas.openxmlformats.org/officeDocument/2006/relationships/oleObject" Target="../embeddings/oleObject5.bin"/><Relationship Id="rId4" Type="http://schemas.openxmlformats.org/officeDocument/2006/relationships/oleObject" Target="../embeddings/oleObject4.bin"/></Relationships>
</file>

<file path=ppt/slides/_rels/slide109.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86.xml"/><Relationship Id="rId1" Type="http://schemas.openxmlformats.org/officeDocument/2006/relationships/slideLayout" Target="../slideLayouts/slideLayout3.xml"/><Relationship Id="rId4" Type="http://schemas.openxmlformats.org/officeDocument/2006/relationships/image" Target="../media/image83.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3.xml"/></Relationships>
</file>

<file path=ppt/slides/_rels/slide111.xml.rels><?xml version="1.0" encoding="UTF-8" standalone="yes"?>
<Relationships xmlns="http://schemas.openxmlformats.org/package/2006/relationships"><Relationship Id="rId3" Type="http://schemas.openxmlformats.org/officeDocument/2006/relationships/image" Target="../media/image84.wmf"/><Relationship Id="rId2" Type="http://schemas.openxmlformats.org/officeDocument/2006/relationships/notesSlide" Target="../notesSlides/notesSlide88.xml"/><Relationship Id="rId1" Type="http://schemas.openxmlformats.org/officeDocument/2006/relationships/slideLayout" Target="../slideLayouts/slideLayout3.xml"/></Relationships>
</file>

<file path=ppt/slides/_rels/slide112.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86.wmf"/><Relationship Id="rId2" Type="http://schemas.openxmlformats.org/officeDocument/2006/relationships/notesSlide" Target="../notesSlides/notesSlide90.xml"/><Relationship Id="rId1" Type="http://schemas.openxmlformats.org/officeDocument/2006/relationships/slideLayout" Target="../slideLayouts/slideLayout3.xml"/><Relationship Id="rId4" Type="http://schemas.openxmlformats.org/officeDocument/2006/relationships/image" Target="../media/image87.jpeg"/></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92.xml"/><Relationship Id="rId1" Type="http://schemas.openxmlformats.org/officeDocument/2006/relationships/slideLayout" Target="../slideLayouts/slideLayout3.xml"/><Relationship Id="rId4" Type="http://schemas.openxmlformats.org/officeDocument/2006/relationships/image" Target="../media/image89.png"/></Relationships>
</file>

<file path=ppt/slides/_rels/slide116.xml.rels><?xml version="1.0" encoding="UTF-8" standalone="yes"?>
<Relationships xmlns="http://schemas.openxmlformats.org/package/2006/relationships"><Relationship Id="rId3" Type="http://schemas.openxmlformats.org/officeDocument/2006/relationships/notesSlide" Target="../notesSlides/notesSlide93.xml"/><Relationship Id="rId7" Type="http://schemas.openxmlformats.org/officeDocument/2006/relationships/image" Target="../media/image93.png"/><Relationship Id="rId2" Type="http://schemas.openxmlformats.org/officeDocument/2006/relationships/slideLayout" Target="../slideLayouts/slideLayout2.xml"/><Relationship Id="rId1" Type="http://schemas.openxmlformats.org/officeDocument/2006/relationships/vmlDrawing" Target="../drawings/vmlDrawing5.vml"/><Relationship Id="rId6" Type="http://schemas.openxmlformats.org/officeDocument/2006/relationships/image" Target="../media/image92.png"/><Relationship Id="rId5" Type="http://schemas.openxmlformats.org/officeDocument/2006/relationships/image" Target="../media/image91.png"/><Relationship Id="rId4" Type="http://schemas.openxmlformats.org/officeDocument/2006/relationships/oleObject" Target="../embeddings/oleObject6.bin"/></Relationships>
</file>

<file path=ppt/slides/_rels/slide117.xml.rels><?xml version="1.0" encoding="UTF-8" standalone="yes"?>
<Relationships xmlns="http://schemas.openxmlformats.org/package/2006/relationships"><Relationship Id="rId3" Type="http://schemas.openxmlformats.org/officeDocument/2006/relationships/hyperlink" Target="http://www.nilim-cdrw.jp/dl_tool.html" TargetMode="External"/><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image" Target="../media/image94.emf"/><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4.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99.xml"/><Relationship Id="rId1" Type="http://schemas.openxmlformats.org/officeDocument/2006/relationships/slideLayout" Target="../slideLayouts/slideLayout2.xml"/><Relationship Id="rId4" Type="http://schemas.openxmlformats.org/officeDocument/2006/relationships/image" Target="../media/image96.png"/></Relationships>
</file>

<file path=ppt/slides/_rels/slide123.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101.xml"/><Relationship Id="rId1" Type="http://schemas.openxmlformats.org/officeDocument/2006/relationships/slideLayout" Target="../slideLayouts/slideLayout3.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1.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1.xml"/></Relationships>
</file>

<file path=ppt/slides/_rels/slide129.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104.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106.xml"/><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107.xml"/><Relationship Id="rId1" Type="http://schemas.openxmlformats.org/officeDocument/2006/relationships/slideLayout" Target="../slideLayouts/slideLayout2.xml"/><Relationship Id="rId6" Type="http://schemas.openxmlformats.org/officeDocument/2006/relationships/image" Target="../media/image107.emf"/><Relationship Id="rId5" Type="http://schemas.openxmlformats.org/officeDocument/2006/relationships/image" Target="../media/image106.jpeg"/><Relationship Id="rId4" Type="http://schemas.openxmlformats.org/officeDocument/2006/relationships/image" Target="../media/image105.jpeg"/></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1.xml"/></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1.xml"/></Relationships>
</file>

<file path=ppt/slides/_rels/slide139.xml.rels><?xml version="1.0" encoding="UTF-8" standalone="yes"?>
<Relationships xmlns="http://schemas.openxmlformats.org/package/2006/relationships"><Relationship Id="rId8" Type="http://schemas.openxmlformats.org/officeDocument/2006/relationships/image" Target="../media/image112.wmf"/><Relationship Id="rId3" Type="http://schemas.openxmlformats.org/officeDocument/2006/relationships/notesSlide" Target="../notesSlides/notesSlide111.xml"/><Relationship Id="rId7" Type="http://schemas.openxmlformats.org/officeDocument/2006/relationships/image" Target="../media/image111.wmf"/><Relationship Id="rId2" Type="http://schemas.openxmlformats.org/officeDocument/2006/relationships/slideLayout" Target="../slideLayouts/slideLayout2.xml"/><Relationship Id="rId1" Type="http://schemas.openxmlformats.org/officeDocument/2006/relationships/vmlDrawing" Target="../drawings/vmlDrawing6.vml"/><Relationship Id="rId6" Type="http://schemas.openxmlformats.org/officeDocument/2006/relationships/image" Target="../media/image110.png"/><Relationship Id="rId5" Type="http://schemas.openxmlformats.org/officeDocument/2006/relationships/image" Target="../media/image109.png"/><Relationship Id="rId4" Type="http://schemas.openxmlformats.org/officeDocument/2006/relationships/oleObject" Target="../embeddings/oleObject7.bin"/></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140.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1.xml"/></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1.xml"/></Relationships>
</file>

<file path=ppt/slides/_rels/slide142.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png"/><Relationship Id="rId1" Type="http://schemas.openxmlformats.org/officeDocument/2006/relationships/slideLayout" Target="../slideLayouts/slideLayout2.xml"/><Relationship Id="rId4" Type="http://schemas.openxmlformats.org/officeDocument/2006/relationships/image" Target="../media/image117.png"/></Relationships>
</file>

<file path=ppt/slides/_rels/slide145.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1.xml"/></Relationships>
</file>

<file path=ppt/slides/_rels/slide146.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9.jpeg"/><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2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1.xml"/></Relationships>
</file>

<file path=ppt/slides/_rels/slide152.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1.xml"/></Relationships>
</file>

<file path=ppt/slides/_rels/slide153.xml.rels><?xml version="1.0" encoding="UTF-8" standalone="yes"?>
<Relationships xmlns="http://schemas.openxmlformats.org/package/2006/relationships"><Relationship Id="rId3" Type="http://schemas.openxmlformats.org/officeDocument/2006/relationships/hyperlink" Target="http://www.cals-ed.go.jp/inq_qanda/" TargetMode="External"/><Relationship Id="rId2" Type="http://schemas.openxmlformats.org/officeDocument/2006/relationships/notesSlide" Target="../notesSlides/notesSlide117.xml"/><Relationship Id="rId1" Type="http://schemas.openxmlformats.org/officeDocument/2006/relationships/slideLayout" Target="../slideLayouts/slideLayout3.xml"/></Relationships>
</file>

<file path=ppt/slides/_rels/slide154.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118.xml"/><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119.xml"/><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120.xml"/><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121.xml"/><Relationship Id="rId1" Type="http://schemas.openxmlformats.org/officeDocument/2006/relationships/slideLayout" Target="../slideLayouts/slideLayout2.xml"/><Relationship Id="rId4" Type="http://schemas.openxmlformats.org/officeDocument/2006/relationships/image" Target="../media/image127.png"/></Relationships>
</file>

<file path=ppt/slides/_rels/slide158.xml.rels><?xml version="1.0" encoding="UTF-8" standalone="yes"?>
<Relationships xmlns="http://schemas.openxmlformats.org/package/2006/relationships"><Relationship Id="rId2" Type="http://schemas.openxmlformats.org/officeDocument/2006/relationships/notesSlide" Target="../notesSlides/notesSlide122.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2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20.jpeg"/><Relationship Id="rId4" Type="http://schemas.openxmlformats.org/officeDocument/2006/relationships/image" Target="../media/image19.png"/></Relationships>
</file>

<file path=ppt/slides/_rels/slide2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26.emf"/><Relationship Id="rId4" Type="http://schemas.openxmlformats.org/officeDocument/2006/relationships/image" Target="../media/image25.emf"/></Relationships>
</file>

<file path=ppt/slides/_rels/slide3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png"/></Relationships>
</file>

<file path=ppt/slides/_rels/slide3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32.emf"/><Relationship Id="rId4" Type="http://schemas.openxmlformats.org/officeDocument/2006/relationships/image" Target="../media/image31.pn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4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4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39.png"/></Relationships>
</file>

<file path=ppt/slides/_rels/slide4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7.xml"/><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37.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oleObject" Target="../embeddings/oleObject1.bin"/></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48.wmf"/><Relationship Id="rId2" Type="http://schemas.openxmlformats.org/officeDocument/2006/relationships/notesSlide" Target="../notesSlides/notesSlide49.xml"/><Relationship Id="rId1" Type="http://schemas.openxmlformats.org/officeDocument/2006/relationships/slideLayout" Target="../slideLayouts/slideLayout2.xml"/><Relationship Id="rId5" Type="http://schemas.openxmlformats.org/officeDocument/2006/relationships/image" Target="../media/image50.wmf"/><Relationship Id="rId4" Type="http://schemas.openxmlformats.org/officeDocument/2006/relationships/image" Target="../media/image49.wmf"/></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2" Type="http://schemas.openxmlformats.org/officeDocument/2006/relationships/image" Target="../media/image51.wmf"/><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notesSlide" Target="../notesSlides/notesSlide75.xml"/><Relationship Id="rId2" Type="http://schemas.openxmlformats.org/officeDocument/2006/relationships/slideLayout" Target="../slideLayouts/slideLayout2.xml"/><Relationship Id="rId1" Type="http://schemas.openxmlformats.org/officeDocument/2006/relationships/vmlDrawing" Target="../drawings/vmlDrawing2.vml"/><Relationship Id="rId4" Type="http://schemas.openxmlformats.org/officeDocument/2006/relationships/oleObject" Target="../embeddings/oleObject2.bin"/></Relationships>
</file>

<file path=ppt/slides/_rels/slide97.xml.rels><?xml version="1.0" encoding="UTF-8" standalone="yes"?>
<Relationships xmlns="http://schemas.openxmlformats.org/package/2006/relationships"><Relationship Id="rId2" Type="http://schemas.openxmlformats.org/officeDocument/2006/relationships/image" Target="../media/image67.emf"/><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notesSlide" Target="../notesSlides/notesSlide76.xml"/><Relationship Id="rId2" Type="http://schemas.openxmlformats.org/officeDocument/2006/relationships/slideLayout" Target="../slideLayouts/slideLayout2.xml"/><Relationship Id="rId1" Type="http://schemas.openxmlformats.org/officeDocument/2006/relationships/vmlDrawing" Target="../drawings/vmlDrawing3.vml"/><Relationship Id="rId4" Type="http://schemas.openxmlformats.org/officeDocument/2006/relationships/oleObject" Target="../embeddings/oleObject3.bin"/></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ext Box 10"/>
          <p:cNvSpPr txBox="1">
            <a:spLocks noChangeArrowheads="1"/>
          </p:cNvSpPr>
          <p:nvPr/>
        </p:nvSpPr>
        <p:spPr bwMode="auto">
          <a:xfrm>
            <a:off x="287338" y="1304925"/>
            <a:ext cx="8569325" cy="23383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r>
              <a:rPr lang="ja-JP" altLang="en-US" sz="4400" b="0" dirty="0" smtClean="0">
                <a:solidFill>
                  <a:srgbClr val="330066"/>
                </a:solidFill>
                <a:latin typeface="HGP創英角ｺﾞｼｯｸUB" pitchFamily="50" charset="-128"/>
                <a:ea typeface="HGP創英角ｺﾞｼｯｸUB" pitchFamily="50" charset="-128"/>
              </a:rPr>
              <a:t>平成</a:t>
            </a:r>
            <a:r>
              <a:rPr lang="en-US" altLang="ja-JP" sz="4400" b="0" dirty="0" smtClean="0">
                <a:solidFill>
                  <a:srgbClr val="330066"/>
                </a:solidFill>
                <a:latin typeface="HGP創英角ｺﾞｼｯｸUB" pitchFamily="50" charset="-128"/>
                <a:ea typeface="HGP創英角ｺﾞｼｯｸUB" pitchFamily="50" charset="-128"/>
              </a:rPr>
              <a:t>27</a:t>
            </a:r>
            <a:r>
              <a:rPr lang="ja-JP" altLang="en-US" sz="4400" b="0" dirty="0" smtClean="0">
                <a:solidFill>
                  <a:srgbClr val="330066"/>
                </a:solidFill>
                <a:latin typeface="HGP創英角ｺﾞｼｯｸUB" pitchFamily="50" charset="-128"/>
                <a:ea typeface="HGP創英角ｺﾞｼｯｸUB" pitchFamily="50" charset="-128"/>
              </a:rPr>
              <a:t>年度</a:t>
            </a:r>
            <a:r>
              <a:rPr lang="ja-JP" altLang="en-US" sz="4400" b="0" dirty="0">
                <a:solidFill>
                  <a:srgbClr val="330066"/>
                </a:solidFill>
                <a:latin typeface="HGP創英角ｺﾞｼｯｸUB" pitchFamily="50" charset="-128"/>
                <a:ea typeface="HGP創英角ｺﾞｼｯｸUB" pitchFamily="50" charset="-128"/>
              </a:rPr>
              <a:t/>
            </a:r>
            <a:br>
              <a:rPr lang="ja-JP" altLang="en-US" sz="4400" b="0" dirty="0">
                <a:solidFill>
                  <a:srgbClr val="330066"/>
                </a:solidFill>
                <a:latin typeface="HGP創英角ｺﾞｼｯｸUB" pitchFamily="50" charset="-128"/>
                <a:ea typeface="HGP創英角ｺﾞｼｯｸUB" pitchFamily="50" charset="-128"/>
              </a:rPr>
            </a:br>
            <a:r>
              <a:rPr lang="ja-JP" altLang="en-US" sz="4400" b="0" dirty="0" smtClean="0">
                <a:solidFill>
                  <a:srgbClr val="330066"/>
                </a:solidFill>
                <a:latin typeface="HGP創英角ｺﾞｼｯｸUB" pitchFamily="50" charset="-128"/>
                <a:ea typeface="HGP創英角ｺﾞｼｯｸUB" pitchFamily="50" charset="-128"/>
              </a:rPr>
              <a:t>受注者向け</a:t>
            </a:r>
            <a:r>
              <a:rPr lang="ja-JP" altLang="en-US" sz="4400" b="0" dirty="0">
                <a:solidFill>
                  <a:srgbClr val="330066"/>
                </a:solidFill>
                <a:latin typeface="HGP創英角ｺﾞｼｯｸUB" pitchFamily="50" charset="-128"/>
                <a:ea typeface="HGP創英角ｺﾞｼｯｸUB" pitchFamily="50" charset="-128"/>
              </a:rPr>
              <a:t>電子納品説明会</a:t>
            </a:r>
            <a:endParaRPr lang="en-US" altLang="ja-JP" sz="4400" b="0" dirty="0">
              <a:solidFill>
                <a:srgbClr val="330066"/>
              </a:solidFill>
              <a:latin typeface="HGP創英角ｺﾞｼｯｸUB" pitchFamily="50" charset="-128"/>
              <a:ea typeface="HGP創英角ｺﾞｼｯｸUB" pitchFamily="50" charset="-128"/>
            </a:endParaRPr>
          </a:p>
          <a:p>
            <a:pPr eaLnBrk="1" hangingPunct="1"/>
            <a:endParaRPr lang="ja-JP" altLang="en-US" sz="1800" b="0" dirty="0">
              <a:solidFill>
                <a:srgbClr val="330066"/>
              </a:solidFill>
              <a:latin typeface="HGP創英角ｺﾞｼｯｸUB" pitchFamily="50" charset="-128"/>
              <a:ea typeface="HGP創英角ｺﾞｼｯｸUB" pitchFamily="50" charset="-128"/>
            </a:endParaRPr>
          </a:p>
          <a:p>
            <a:pPr eaLnBrk="1" hangingPunct="1"/>
            <a:r>
              <a:rPr lang="en-US" altLang="ja-JP" sz="4000" b="0" dirty="0" smtClean="0">
                <a:solidFill>
                  <a:srgbClr val="330066"/>
                </a:solidFill>
                <a:latin typeface="HGP創英角ｺﾞｼｯｸUB" pitchFamily="50" charset="-128"/>
                <a:ea typeface="HGP創英角ｺﾞｼｯｸUB" pitchFamily="50" charset="-128"/>
              </a:rPr>
              <a:t>(</a:t>
            </a:r>
            <a:r>
              <a:rPr lang="ja-JP" altLang="en-US" sz="4000" b="0" dirty="0" smtClean="0">
                <a:solidFill>
                  <a:srgbClr val="330066"/>
                </a:solidFill>
                <a:latin typeface="HGP創英角ｺﾞｼｯｸUB" pitchFamily="50" charset="-128"/>
                <a:ea typeface="HGP創英角ｺﾞｼｯｸUB" pitchFamily="50" charset="-128"/>
              </a:rPr>
              <a:t>工事</a:t>
            </a:r>
            <a:r>
              <a:rPr lang="en-US" altLang="ja-JP" sz="4000" b="0" dirty="0">
                <a:solidFill>
                  <a:srgbClr val="330066"/>
                </a:solidFill>
                <a:latin typeface="HGP創英角ｺﾞｼｯｸUB" pitchFamily="50" charset="-128"/>
                <a:ea typeface="HGP創英角ｺﾞｼｯｸUB" pitchFamily="50" charset="-128"/>
              </a:rPr>
              <a:t>)</a:t>
            </a:r>
            <a:r>
              <a:rPr lang="ja-JP" altLang="en-US" sz="4000" b="0" dirty="0">
                <a:solidFill>
                  <a:srgbClr val="330066"/>
                </a:solidFill>
                <a:latin typeface="HGP創英角ｺﾞｼｯｸUB" pitchFamily="50" charset="-128"/>
                <a:ea typeface="HGP創英角ｺﾞｼｯｸUB" pitchFamily="50" charset="-128"/>
              </a:rPr>
              <a:t>　</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13"/>
          <p:cNvSpPr>
            <a:spLocks noChangeArrowheads="1"/>
          </p:cNvSpPr>
          <p:nvPr/>
        </p:nvSpPr>
        <p:spPr bwMode="auto">
          <a:xfrm>
            <a:off x="323850" y="2728109"/>
            <a:ext cx="2808288" cy="3416320"/>
          </a:xfrm>
          <a:prstGeom prst="rect">
            <a:avLst/>
          </a:prstGeom>
          <a:solidFill>
            <a:srgbClr val="CCFFFF"/>
          </a:solidFill>
          <a:ln w="12700" algn="ctr">
            <a:solidFill>
              <a:srgbClr val="000000"/>
            </a:solidFill>
            <a:miter lim="800000"/>
            <a:headEnd/>
            <a:tailEnd/>
          </a:ln>
        </p:spPr>
        <p:txBody>
          <a:bodyPr anchor="ctr">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endParaRPr lang="en-US" altLang="ja-JP" b="0" dirty="0" smtClean="0">
              <a:solidFill>
                <a:srgbClr val="000000"/>
              </a:solidFill>
              <a:latin typeface="HGP創英角ｺﾞｼｯｸUB" panose="020B0900000000000000" pitchFamily="50" charset="-128"/>
              <a:ea typeface="HGP創英角ｺﾞｼｯｸUB" panose="020B0900000000000000" pitchFamily="50" charset="-128"/>
            </a:endParaRPr>
          </a:p>
          <a:p>
            <a:pPr eaLnBrk="1" hangingPunct="1"/>
            <a:endParaRPr lang="en-US" altLang="ja-JP" b="0" dirty="0">
              <a:solidFill>
                <a:srgbClr val="000000"/>
              </a:solidFill>
              <a:latin typeface="HGP創英角ｺﾞｼｯｸUB" panose="020B0900000000000000" pitchFamily="50" charset="-128"/>
              <a:ea typeface="HGP創英角ｺﾞｼｯｸUB" panose="020B0900000000000000" pitchFamily="50" charset="-128"/>
            </a:endParaRPr>
          </a:p>
          <a:p>
            <a:pPr eaLnBrk="1" hangingPunct="1"/>
            <a:endParaRPr lang="en-US" altLang="ja-JP" b="0" dirty="0" smtClean="0">
              <a:solidFill>
                <a:srgbClr val="000000"/>
              </a:solidFill>
              <a:latin typeface="HGP創英角ｺﾞｼｯｸUB" panose="020B0900000000000000" pitchFamily="50" charset="-128"/>
              <a:ea typeface="HGP創英角ｺﾞｼｯｸUB" panose="020B0900000000000000" pitchFamily="50" charset="-128"/>
            </a:endParaRPr>
          </a:p>
          <a:p>
            <a:pPr eaLnBrk="1" hangingPunct="1"/>
            <a:endParaRPr lang="en-US" altLang="ja-JP" b="0" dirty="0">
              <a:solidFill>
                <a:srgbClr val="000000"/>
              </a:solidFill>
              <a:latin typeface="HGP創英角ｺﾞｼｯｸUB" panose="020B0900000000000000" pitchFamily="50" charset="-128"/>
              <a:ea typeface="HGP創英角ｺﾞｼｯｸUB" panose="020B0900000000000000" pitchFamily="50" charset="-128"/>
            </a:endParaRPr>
          </a:p>
          <a:p>
            <a:pPr eaLnBrk="1" hangingPunct="1"/>
            <a:endParaRPr lang="en-US" altLang="ja-JP" b="0" dirty="0" smtClean="0">
              <a:solidFill>
                <a:srgbClr val="000000"/>
              </a:solidFill>
              <a:latin typeface="HGP創英角ｺﾞｼｯｸUB" panose="020B0900000000000000" pitchFamily="50" charset="-128"/>
              <a:ea typeface="HGP創英角ｺﾞｼｯｸUB" panose="020B0900000000000000" pitchFamily="50" charset="-128"/>
            </a:endParaRPr>
          </a:p>
          <a:p>
            <a:pPr eaLnBrk="1" hangingPunct="1"/>
            <a:endParaRPr lang="en-US" altLang="ja-JP" b="0" dirty="0">
              <a:solidFill>
                <a:srgbClr val="000000"/>
              </a:solidFill>
              <a:latin typeface="HGP創英角ｺﾞｼｯｸUB" panose="020B0900000000000000" pitchFamily="50" charset="-128"/>
              <a:ea typeface="HGP創英角ｺﾞｼｯｸUB" panose="020B0900000000000000" pitchFamily="50" charset="-128"/>
            </a:endParaRPr>
          </a:p>
          <a:p>
            <a:pPr eaLnBrk="1" hangingPunct="1"/>
            <a:endParaRPr lang="en-US" altLang="ja-JP" b="0" dirty="0" smtClean="0">
              <a:solidFill>
                <a:srgbClr val="000000"/>
              </a:solidFill>
              <a:latin typeface="HGP創英角ｺﾞｼｯｸUB" panose="020B0900000000000000" pitchFamily="50" charset="-128"/>
              <a:ea typeface="HGP創英角ｺﾞｼｯｸUB" panose="020B0900000000000000" pitchFamily="50" charset="-128"/>
            </a:endParaRPr>
          </a:p>
          <a:p>
            <a:pPr eaLnBrk="1" hangingPunct="1"/>
            <a:endParaRPr lang="en-US" altLang="ja-JP" b="0" dirty="0">
              <a:solidFill>
                <a:srgbClr val="000000"/>
              </a:solidFill>
              <a:latin typeface="HGP創英角ｺﾞｼｯｸUB" panose="020B0900000000000000" pitchFamily="50" charset="-128"/>
              <a:ea typeface="HGP創英角ｺﾞｼｯｸUB" panose="020B0900000000000000" pitchFamily="50" charset="-128"/>
            </a:endParaRPr>
          </a:p>
          <a:p>
            <a:pPr eaLnBrk="1" hangingPunct="1"/>
            <a:endParaRPr lang="en-US" altLang="ja-JP" b="0" dirty="0" smtClean="0">
              <a:solidFill>
                <a:srgbClr val="000000"/>
              </a:solidFill>
              <a:latin typeface="HGP創英角ｺﾞｼｯｸUB" panose="020B0900000000000000" pitchFamily="50" charset="-128"/>
              <a:ea typeface="HGP創英角ｺﾞｼｯｸUB" panose="020B0900000000000000" pitchFamily="50" charset="-128"/>
            </a:endParaRPr>
          </a:p>
          <a:p>
            <a:pPr eaLnBrk="1" hangingPunct="1"/>
            <a:endParaRPr lang="en-US" altLang="ja-JP" b="0" dirty="0">
              <a:solidFill>
                <a:srgbClr val="000000"/>
              </a:solidFill>
              <a:latin typeface="HGP創英角ｺﾞｼｯｸUB" panose="020B0900000000000000" pitchFamily="50" charset="-128"/>
              <a:ea typeface="HGP創英角ｺﾞｼｯｸUB" panose="020B0900000000000000" pitchFamily="50" charset="-128"/>
            </a:endParaRPr>
          </a:p>
          <a:p>
            <a:pPr eaLnBrk="1" hangingPunct="1"/>
            <a:endParaRPr lang="en-US" altLang="ja-JP" b="0" dirty="0" smtClean="0">
              <a:solidFill>
                <a:srgbClr val="000000"/>
              </a:solidFill>
              <a:latin typeface="HGP創英角ｺﾞｼｯｸUB" panose="020B0900000000000000" pitchFamily="50" charset="-128"/>
              <a:ea typeface="HGP創英角ｺﾞｼｯｸUB" panose="020B0900000000000000" pitchFamily="50" charset="-128"/>
            </a:endParaRPr>
          </a:p>
          <a:p>
            <a:pPr eaLnBrk="1" hangingPunct="1"/>
            <a:endParaRPr lang="en-US" altLang="ja-JP" b="0" dirty="0">
              <a:solidFill>
                <a:srgbClr val="000000"/>
              </a:solidFill>
              <a:latin typeface="HGP創英角ｺﾞｼｯｸUB" panose="020B0900000000000000" pitchFamily="50" charset="-128"/>
              <a:ea typeface="HGP創英角ｺﾞｼｯｸUB" panose="020B0900000000000000" pitchFamily="50" charset="-128"/>
            </a:endParaRPr>
          </a:p>
          <a:p>
            <a:pPr eaLnBrk="1" hangingPunct="1"/>
            <a:endParaRPr lang="en-US" altLang="ja-JP" b="0" dirty="0" smtClean="0">
              <a:solidFill>
                <a:srgbClr val="000000"/>
              </a:solidFill>
              <a:latin typeface="HGP創英角ｺﾞｼｯｸUB" panose="020B0900000000000000" pitchFamily="50" charset="-128"/>
              <a:ea typeface="HGP創英角ｺﾞｼｯｸUB" panose="020B0900000000000000" pitchFamily="50" charset="-128"/>
            </a:endParaRPr>
          </a:p>
          <a:p>
            <a:pPr eaLnBrk="1" hangingPunct="1"/>
            <a:endParaRPr lang="en-US" altLang="ja-JP" b="0" dirty="0">
              <a:solidFill>
                <a:srgbClr val="000000"/>
              </a:solidFill>
              <a:latin typeface="HGP創英角ｺﾞｼｯｸUB" panose="020B0900000000000000" pitchFamily="50" charset="-128"/>
              <a:ea typeface="HGP創英角ｺﾞｼｯｸUB" panose="020B0900000000000000" pitchFamily="50" charset="-128"/>
            </a:endParaRPr>
          </a:p>
          <a:p>
            <a:pPr eaLnBrk="1" hangingPunct="1"/>
            <a:endParaRPr lang="en-US" altLang="ja-JP" b="0" dirty="0" smtClean="0">
              <a:solidFill>
                <a:srgbClr val="000000"/>
              </a:solidFill>
              <a:latin typeface="HGP創英角ｺﾞｼｯｸUB" panose="020B0900000000000000" pitchFamily="50" charset="-128"/>
              <a:ea typeface="HGP創英角ｺﾞｼｯｸUB" panose="020B0900000000000000" pitchFamily="50" charset="-128"/>
            </a:endParaRPr>
          </a:p>
          <a:p>
            <a:pPr eaLnBrk="1" hangingPunct="1"/>
            <a:endParaRPr lang="en-US" altLang="ja-JP" b="0" dirty="0">
              <a:solidFill>
                <a:srgbClr val="000000"/>
              </a:solidFill>
              <a:latin typeface="HGP創英角ｺﾞｼｯｸUB" panose="020B0900000000000000" pitchFamily="50" charset="-128"/>
              <a:ea typeface="HGP創英角ｺﾞｼｯｸUB" panose="020B0900000000000000" pitchFamily="50" charset="-128"/>
            </a:endParaRPr>
          </a:p>
          <a:p>
            <a:pPr eaLnBrk="1" hangingPunct="1"/>
            <a:endParaRPr lang="en-US" altLang="ja-JP" b="0" dirty="0" smtClean="0">
              <a:solidFill>
                <a:srgbClr val="000000"/>
              </a:solidFill>
              <a:latin typeface="HGP創英角ｺﾞｼｯｸUB" panose="020B0900000000000000" pitchFamily="50" charset="-128"/>
              <a:ea typeface="HGP創英角ｺﾞｼｯｸUB" panose="020B0900000000000000" pitchFamily="50" charset="-128"/>
            </a:endParaRPr>
          </a:p>
          <a:p>
            <a:pPr eaLnBrk="1" hangingPunct="1"/>
            <a:endParaRPr lang="ja-JP" altLang="en-US" b="0" dirty="0">
              <a:solidFill>
                <a:srgbClr val="000000"/>
              </a:solidFill>
              <a:latin typeface="HGP創英角ｺﾞｼｯｸUB" panose="020B0900000000000000" pitchFamily="50" charset="-128"/>
              <a:ea typeface="HGP創英角ｺﾞｼｯｸUB" panose="020B0900000000000000" pitchFamily="50" charset="-128"/>
            </a:endParaRPr>
          </a:p>
        </p:txBody>
      </p:sp>
      <p:sp>
        <p:nvSpPr>
          <p:cNvPr id="4" name="Rectangle 2"/>
          <p:cNvSpPr txBox="1">
            <a:spLocks noChangeArrowheads="1"/>
          </p:cNvSpPr>
          <p:nvPr/>
        </p:nvSpPr>
        <p:spPr>
          <a:xfrm>
            <a:off x="107999" y="0"/>
            <a:ext cx="5616525" cy="612000"/>
          </a:xfrm>
          <a:prstGeom prst="rect">
            <a:avLst/>
          </a:prstGeom>
          <a:noFill/>
          <a:ln>
            <a:noFill/>
          </a:ln>
        </p:spPr>
        <p:txBody>
          <a:bodyPr anchor="ctr"/>
          <a:lstStyle>
            <a:defPPr>
              <a:defRPr lang="ja-JP"/>
            </a:defPPr>
            <a:lvl1pPr algn="l">
              <a:defRPr sz="3200" b="0" kern="0">
                <a:solidFill>
                  <a:srgbClr val="330066"/>
                </a:solidFill>
                <a:latin typeface="HGP創英角ｺﾞｼｯｸUB" panose="020B0900000000000000" pitchFamily="50" charset="-128"/>
                <a:ea typeface="HGP創英角ｺﾞｼｯｸUB" panose="020B0900000000000000" pitchFamily="50" charset="-128"/>
              </a:defRPr>
            </a:lvl1pPr>
          </a:lstStyle>
          <a:p>
            <a:r>
              <a:rPr lang="ja-JP" altLang="en-US" dirty="0"/>
              <a:t>電子納品・保管管理システム</a:t>
            </a:r>
          </a:p>
        </p:txBody>
      </p:sp>
      <p:grpSp>
        <p:nvGrpSpPr>
          <p:cNvPr id="17412" name="Group 12"/>
          <p:cNvGrpSpPr>
            <a:grpSpLocks/>
          </p:cNvGrpSpPr>
          <p:nvPr/>
        </p:nvGrpSpPr>
        <p:grpSpPr bwMode="auto">
          <a:xfrm>
            <a:off x="3779838" y="1339850"/>
            <a:ext cx="1079500" cy="1158875"/>
            <a:chOff x="2200" y="1797"/>
            <a:chExt cx="861" cy="958"/>
          </a:xfrm>
        </p:grpSpPr>
        <p:sp>
          <p:nvSpPr>
            <p:cNvPr id="17455" name="tower"/>
            <p:cNvSpPr>
              <a:spLocks noEditPoints="1" noChangeArrowheads="1"/>
            </p:cNvSpPr>
            <p:nvPr/>
          </p:nvSpPr>
          <p:spPr bwMode="auto">
            <a:xfrm>
              <a:off x="2595" y="1797"/>
              <a:ext cx="466" cy="933"/>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464 w 21600"/>
                <a:gd name="T31" fmla="*/ 22549 h 21600"/>
                <a:gd name="T32" fmla="*/ 21507 w 21600"/>
                <a:gd name="T33" fmla="*/ 26994 h 2160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1600" h="21600" extrusionOk="0">
                  <a:moveTo>
                    <a:pt x="0" y="2184"/>
                  </a:moveTo>
                  <a:lnTo>
                    <a:pt x="6664" y="0"/>
                  </a:lnTo>
                  <a:lnTo>
                    <a:pt x="10800" y="0"/>
                  </a:lnTo>
                  <a:lnTo>
                    <a:pt x="21600" y="0"/>
                  </a:lnTo>
                  <a:lnTo>
                    <a:pt x="21600" y="11649"/>
                  </a:lnTo>
                  <a:lnTo>
                    <a:pt x="21600" y="19416"/>
                  </a:lnTo>
                  <a:lnTo>
                    <a:pt x="15166" y="21600"/>
                  </a:lnTo>
                  <a:lnTo>
                    <a:pt x="10570" y="21600"/>
                  </a:lnTo>
                  <a:lnTo>
                    <a:pt x="0" y="21600"/>
                  </a:lnTo>
                  <a:lnTo>
                    <a:pt x="0" y="11528"/>
                  </a:lnTo>
                  <a:lnTo>
                    <a:pt x="0" y="2184"/>
                  </a:lnTo>
                  <a:close/>
                </a:path>
                <a:path w="21600" h="21600" extrusionOk="0">
                  <a:moveTo>
                    <a:pt x="0" y="2184"/>
                  </a:moveTo>
                  <a:lnTo>
                    <a:pt x="0" y="2184"/>
                  </a:lnTo>
                  <a:lnTo>
                    <a:pt x="14706" y="2184"/>
                  </a:lnTo>
                  <a:lnTo>
                    <a:pt x="21600" y="0"/>
                  </a:lnTo>
                  <a:moveTo>
                    <a:pt x="0" y="2184"/>
                  </a:moveTo>
                  <a:lnTo>
                    <a:pt x="14706" y="2184"/>
                  </a:lnTo>
                  <a:lnTo>
                    <a:pt x="14706" y="5339"/>
                  </a:lnTo>
                  <a:lnTo>
                    <a:pt x="14706" y="17474"/>
                  </a:lnTo>
                  <a:lnTo>
                    <a:pt x="14706" y="21600"/>
                  </a:lnTo>
                  <a:moveTo>
                    <a:pt x="1149" y="3034"/>
                  </a:moveTo>
                  <a:lnTo>
                    <a:pt x="13328" y="3034"/>
                  </a:lnTo>
                  <a:lnTo>
                    <a:pt x="13328" y="3519"/>
                  </a:lnTo>
                  <a:lnTo>
                    <a:pt x="1149" y="3519"/>
                  </a:lnTo>
                  <a:lnTo>
                    <a:pt x="1149" y="3034"/>
                  </a:lnTo>
                  <a:moveTo>
                    <a:pt x="1149" y="4490"/>
                  </a:moveTo>
                  <a:lnTo>
                    <a:pt x="13328" y="4490"/>
                  </a:lnTo>
                  <a:lnTo>
                    <a:pt x="13328" y="4854"/>
                  </a:lnTo>
                  <a:lnTo>
                    <a:pt x="1149" y="4854"/>
                  </a:lnTo>
                  <a:lnTo>
                    <a:pt x="1149" y="4490"/>
                  </a:lnTo>
                  <a:moveTo>
                    <a:pt x="1149" y="5946"/>
                  </a:moveTo>
                  <a:lnTo>
                    <a:pt x="13328" y="5946"/>
                  </a:lnTo>
                  <a:lnTo>
                    <a:pt x="13328" y="6310"/>
                  </a:lnTo>
                  <a:lnTo>
                    <a:pt x="1149" y="6310"/>
                  </a:lnTo>
                  <a:lnTo>
                    <a:pt x="1149" y="5946"/>
                  </a:lnTo>
                </a:path>
              </a:pathLst>
            </a:custGeom>
            <a:solidFill>
              <a:srgbClr val="FFFF99"/>
            </a:solidFill>
            <a:ln w="12700">
              <a:solidFill>
                <a:srgbClr val="000000"/>
              </a:solidFill>
              <a:miter lim="800000"/>
              <a:headEnd/>
              <a:tailEnd/>
            </a:ln>
          </p:spPr>
          <p:txBody>
            <a:bodyPr/>
            <a:lstStyle/>
            <a:p>
              <a:endParaRPr lang="ja-JP" altLang="en-US" b="0">
                <a:latin typeface="HGP創英角ｺﾞｼｯｸUB" panose="020B0900000000000000" pitchFamily="50" charset="-128"/>
                <a:ea typeface="HGP創英角ｺﾞｼｯｸUB" panose="020B0900000000000000" pitchFamily="50" charset="-128"/>
              </a:endParaRPr>
            </a:p>
          </p:txBody>
        </p:sp>
        <p:sp>
          <p:nvSpPr>
            <p:cNvPr id="17456" name="computr2"/>
            <p:cNvSpPr>
              <a:spLocks noEditPoints="1" noChangeArrowheads="1"/>
            </p:cNvSpPr>
            <p:nvPr/>
          </p:nvSpPr>
          <p:spPr bwMode="auto">
            <a:xfrm>
              <a:off x="2200" y="2296"/>
              <a:ext cx="635" cy="459"/>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6191 w 21600"/>
                <a:gd name="T31" fmla="*/ 1929 h 21600"/>
                <a:gd name="T32" fmla="*/ 15579 w 21600"/>
                <a:gd name="T33" fmla="*/ 9741 h 2160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1600" h="21600" extrusionOk="0">
                  <a:moveTo>
                    <a:pt x="21022" y="20295"/>
                  </a:moveTo>
                  <a:lnTo>
                    <a:pt x="18828" y="18396"/>
                  </a:lnTo>
                  <a:lnTo>
                    <a:pt x="18828" y="13174"/>
                  </a:lnTo>
                  <a:lnTo>
                    <a:pt x="15478" y="13174"/>
                  </a:lnTo>
                  <a:lnTo>
                    <a:pt x="15478" y="11631"/>
                  </a:lnTo>
                  <a:lnTo>
                    <a:pt x="17326" y="11631"/>
                  </a:lnTo>
                  <a:lnTo>
                    <a:pt x="17326" y="11156"/>
                  </a:lnTo>
                  <a:lnTo>
                    <a:pt x="17326" y="0"/>
                  </a:lnTo>
                  <a:lnTo>
                    <a:pt x="10858" y="0"/>
                  </a:lnTo>
                  <a:lnTo>
                    <a:pt x="4274" y="0"/>
                  </a:lnTo>
                  <a:lnTo>
                    <a:pt x="4274" y="11037"/>
                  </a:lnTo>
                  <a:lnTo>
                    <a:pt x="4274" y="11631"/>
                  </a:lnTo>
                  <a:lnTo>
                    <a:pt x="6122" y="11631"/>
                  </a:lnTo>
                  <a:lnTo>
                    <a:pt x="6122" y="13174"/>
                  </a:lnTo>
                  <a:lnTo>
                    <a:pt x="2772" y="13174"/>
                  </a:lnTo>
                  <a:lnTo>
                    <a:pt x="2772" y="18514"/>
                  </a:lnTo>
                  <a:lnTo>
                    <a:pt x="693" y="20295"/>
                  </a:lnTo>
                  <a:lnTo>
                    <a:pt x="462" y="20413"/>
                  </a:lnTo>
                  <a:lnTo>
                    <a:pt x="231" y="20651"/>
                  </a:lnTo>
                  <a:lnTo>
                    <a:pt x="116" y="20888"/>
                  </a:lnTo>
                  <a:lnTo>
                    <a:pt x="0" y="21125"/>
                  </a:lnTo>
                  <a:lnTo>
                    <a:pt x="0" y="21244"/>
                  </a:lnTo>
                  <a:lnTo>
                    <a:pt x="116" y="21363"/>
                  </a:lnTo>
                  <a:lnTo>
                    <a:pt x="116" y="21481"/>
                  </a:lnTo>
                  <a:lnTo>
                    <a:pt x="231" y="21481"/>
                  </a:lnTo>
                  <a:lnTo>
                    <a:pt x="347" y="21600"/>
                  </a:lnTo>
                  <a:lnTo>
                    <a:pt x="578" y="21600"/>
                  </a:lnTo>
                  <a:lnTo>
                    <a:pt x="693" y="21600"/>
                  </a:lnTo>
                  <a:lnTo>
                    <a:pt x="10858" y="21600"/>
                  </a:lnTo>
                  <a:lnTo>
                    <a:pt x="20907" y="21600"/>
                  </a:lnTo>
                  <a:lnTo>
                    <a:pt x="21138" y="21600"/>
                  </a:lnTo>
                  <a:lnTo>
                    <a:pt x="21253" y="21600"/>
                  </a:lnTo>
                  <a:lnTo>
                    <a:pt x="21369" y="21481"/>
                  </a:lnTo>
                  <a:lnTo>
                    <a:pt x="21484" y="21481"/>
                  </a:lnTo>
                  <a:lnTo>
                    <a:pt x="21600" y="21363"/>
                  </a:lnTo>
                  <a:lnTo>
                    <a:pt x="21600" y="21244"/>
                  </a:lnTo>
                  <a:lnTo>
                    <a:pt x="21600" y="21125"/>
                  </a:lnTo>
                  <a:lnTo>
                    <a:pt x="21484" y="20888"/>
                  </a:lnTo>
                  <a:lnTo>
                    <a:pt x="21369" y="20651"/>
                  </a:lnTo>
                  <a:lnTo>
                    <a:pt x="21253" y="20413"/>
                  </a:lnTo>
                  <a:lnTo>
                    <a:pt x="21022" y="20295"/>
                  </a:lnTo>
                  <a:close/>
                </a:path>
                <a:path w="21600" h="21600" extrusionOk="0">
                  <a:moveTo>
                    <a:pt x="18019" y="18514"/>
                  </a:moveTo>
                  <a:lnTo>
                    <a:pt x="17326" y="17921"/>
                  </a:lnTo>
                  <a:lnTo>
                    <a:pt x="4389" y="17921"/>
                  </a:lnTo>
                  <a:lnTo>
                    <a:pt x="3696" y="18514"/>
                  </a:lnTo>
                  <a:lnTo>
                    <a:pt x="18019" y="18514"/>
                  </a:lnTo>
                  <a:close/>
                </a:path>
                <a:path w="21600" h="21600" extrusionOk="0">
                  <a:moveTo>
                    <a:pt x="19174" y="19701"/>
                  </a:moveTo>
                  <a:lnTo>
                    <a:pt x="18481" y="19108"/>
                  </a:lnTo>
                  <a:lnTo>
                    <a:pt x="3119" y="19108"/>
                  </a:lnTo>
                  <a:lnTo>
                    <a:pt x="2426" y="19701"/>
                  </a:lnTo>
                  <a:lnTo>
                    <a:pt x="19174" y="19701"/>
                  </a:lnTo>
                  <a:close/>
                </a:path>
                <a:path w="21600" h="21600" extrusionOk="0">
                  <a:moveTo>
                    <a:pt x="20560" y="20769"/>
                  </a:moveTo>
                  <a:lnTo>
                    <a:pt x="19867" y="20176"/>
                  </a:lnTo>
                  <a:lnTo>
                    <a:pt x="1848" y="20176"/>
                  </a:lnTo>
                  <a:lnTo>
                    <a:pt x="1155" y="20769"/>
                  </a:lnTo>
                  <a:lnTo>
                    <a:pt x="20560" y="20769"/>
                  </a:lnTo>
                  <a:close/>
                </a:path>
                <a:path w="21600" h="21600" extrusionOk="0">
                  <a:moveTo>
                    <a:pt x="18828" y="18396"/>
                  </a:moveTo>
                  <a:lnTo>
                    <a:pt x="17442" y="17209"/>
                  </a:lnTo>
                  <a:lnTo>
                    <a:pt x="4158" y="17209"/>
                  </a:lnTo>
                  <a:lnTo>
                    <a:pt x="2772" y="18514"/>
                  </a:lnTo>
                  <a:moveTo>
                    <a:pt x="13168" y="14123"/>
                  </a:moveTo>
                  <a:lnTo>
                    <a:pt x="13168" y="14716"/>
                  </a:lnTo>
                  <a:lnTo>
                    <a:pt x="17788" y="14716"/>
                  </a:lnTo>
                  <a:lnTo>
                    <a:pt x="17788" y="14123"/>
                  </a:lnTo>
                  <a:lnTo>
                    <a:pt x="13168" y="14123"/>
                  </a:lnTo>
                  <a:close/>
                </a:path>
                <a:path w="21600" h="21600" extrusionOk="0">
                  <a:moveTo>
                    <a:pt x="6122" y="1899"/>
                  </a:moveTo>
                  <a:lnTo>
                    <a:pt x="6122" y="9732"/>
                  </a:lnTo>
                  <a:lnTo>
                    <a:pt x="15478" y="9732"/>
                  </a:lnTo>
                  <a:lnTo>
                    <a:pt x="15478" y="1899"/>
                  </a:lnTo>
                  <a:lnTo>
                    <a:pt x="6122" y="1899"/>
                  </a:lnTo>
                  <a:moveTo>
                    <a:pt x="6122" y="11631"/>
                  </a:moveTo>
                  <a:lnTo>
                    <a:pt x="15478" y="11631"/>
                  </a:lnTo>
                  <a:lnTo>
                    <a:pt x="15478" y="13174"/>
                  </a:lnTo>
                  <a:lnTo>
                    <a:pt x="6122" y="13174"/>
                  </a:lnTo>
                  <a:lnTo>
                    <a:pt x="6122" y="11631"/>
                  </a:lnTo>
                  <a:close/>
                </a:path>
              </a:pathLst>
            </a:custGeom>
            <a:solidFill>
              <a:srgbClr val="C0C0C0"/>
            </a:solidFill>
            <a:ln w="9525">
              <a:solidFill>
                <a:srgbClr val="000000"/>
              </a:solidFill>
              <a:miter lim="800000"/>
              <a:headEnd/>
              <a:tailEnd/>
            </a:ln>
          </p:spPr>
          <p:txBody>
            <a:bodyPr/>
            <a:lstStyle/>
            <a:p>
              <a:endParaRPr lang="ja-JP" altLang="en-US" b="0">
                <a:latin typeface="HGP創英角ｺﾞｼｯｸUB" panose="020B0900000000000000" pitchFamily="50" charset="-128"/>
                <a:ea typeface="HGP創英角ｺﾞｼｯｸUB" panose="020B0900000000000000" pitchFamily="50" charset="-128"/>
              </a:endParaRPr>
            </a:p>
          </p:txBody>
        </p:sp>
      </p:grpSp>
      <p:grpSp>
        <p:nvGrpSpPr>
          <p:cNvPr id="17413" name="Group 11"/>
          <p:cNvGrpSpPr>
            <a:grpSpLocks/>
          </p:cNvGrpSpPr>
          <p:nvPr/>
        </p:nvGrpSpPr>
        <p:grpSpPr bwMode="auto">
          <a:xfrm>
            <a:off x="1258888" y="3644900"/>
            <a:ext cx="863600" cy="1079500"/>
            <a:chOff x="3651" y="2750"/>
            <a:chExt cx="635" cy="822"/>
          </a:xfrm>
        </p:grpSpPr>
        <p:sp>
          <p:nvSpPr>
            <p:cNvPr id="17453" name="tower"/>
            <p:cNvSpPr>
              <a:spLocks noEditPoints="1" noChangeArrowheads="1"/>
            </p:cNvSpPr>
            <p:nvPr/>
          </p:nvSpPr>
          <p:spPr bwMode="auto">
            <a:xfrm>
              <a:off x="3651" y="2750"/>
              <a:ext cx="454" cy="822"/>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476 w 21600"/>
                <a:gd name="T31" fmla="*/ 22546 h 21600"/>
                <a:gd name="T32" fmla="*/ 21505 w 21600"/>
                <a:gd name="T33" fmla="*/ 27013 h 2160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1600" h="21600" extrusionOk="0">
                  <a:moveTo>
                    <a:pt x="0" y="2184"/>
                  </a:moveTo>
                  <a:lnTo>
                    <a:pt x="6664" y="0"/>
                  </a:lnTo>
                  <a:lnTo>
                    <a:pt x="10800" y="0"/>
                  </a:lnTo>
                  <a:lnTo>
                    <a:pt x="21600" y="0"/>
                  </a:lnTo>
                  <a:lnTo>
                    <a:pt x="21600" y="11649"/>
                  </a:lnTo>
                  <a:lnTo>
                    <a:pt x="21600" y="19416"/>
                  </a:lnTo>
                  <a:lnTo>
                    <a:pt x="15166" y="21600"/>
                  </a:lnTo>
                  <a:lnTo>
                    <a:pt x="10570" y="21600"/>
                  </a:lnTo>
                  <a:lnTo>
                    <a:pt x="0" y="21600"/>
                  </a:lnTo>
                  <a:lnTo>
                    <a:pt x="0" y="11528"/>
                  </a:lnTo>
                  <a:lnTo>
                    <a:pt x="0" y="2184"/>
                  </a:lnTo>
                  <a:close/>
                </a:path>
                <a:path w="21600" h="21600" extrusionOk="0">
                  <a:moveTo>
                    <a:pt x="0" y="2184"/>
                  </a:moveTo>
                  <a:lnTo>
                    <a:pt x="0" y="2184"/>
                  </a:lnTo>
                  <a:lnTo>
                    <a:pt x="14706" y="2184"/>
                  </a:lnTo>
                  <a:lnTo>
                    <a:pt x="21600" y="0"/>
                  </a:lnTo>
                  <a:moveTo>
                    <a:pt x="0" y="2184"/>
                  </a:moveTo>
                  <a:lnTo>
                    <a:pt x="14706" y="2184"/>
                  </a:lnTo>
                  <a:lnTo>
                    <a:pt x="14706" y="5339"/>
                  </a:lnTo>
                  <a:lnTo>
                    <a:pt x="14706" y="17474"/>
                  </a:lnTo>
                  <a:lnTo>
                    <a:pt x="14706" y="21600"/>
                  </a:lnTo>
                  <a:moveTo>
                    <a:pt x="1149" y="3034"/>
                  </a:moveTo>
                  <a:lnTo>
                    <a:pt x="13328" y="3034"/>
                  </a:lnTo>
                  <a:lnTo>
                    <a:pt x="13328" y="3519"/>
                  </a:lnTo>
                  <a:lnTo>
                    <a:pt x="1149" y="3519"/>
                  </a:lnTo>
                  <a:lnTo>
                    <a:pt x="1149" y="3034"/>
                  </a:lnTo>
                  <a:moveTo>
                    <a:pt x="1149" y="4490"/>
                  </a:moveTo>
                  <a:lnTo>
                    <a:pt x="13328" y="4490"/>
                  </a:lnTo>
                  <a:lnTo>
                    <a:pt x="13328" y="4854"/>
                  </a:lnTo>
                  <a:lnTo>
                    <a:pt x="1149" y="4854"/>
                  </a:lnTo>
                  <a:lnTo>
                    <a:pt x="1149" y="4490"/>
                  </a:lnTo>
                  <a:moveTo>
                    <a:pt x="1149" y="5946"/>
                  </a:moveTo>
                  <a:lnTo>
                    <a:pt x="13328" y="5946"/>
                  </a:lnTo>
                  <a:lnTo>
                    <a:pt x="13328" y="6310"/>
                  </a:lnTo>
                  <a:lnTo>
                    <a:pt x="1149" y="6310"/>
                  </a:lnTo>
                  <a:lnTo>
                    <a:pt x="1149" y="5946"/>
                  </a:lnTo>
                </a:path>
              </a:pathLst>
            </a:custGeom>
            <a:solidFill>
              <a:srgbClr val="FFFF99"/>
            </a:solidFill>
            <a:ln w="12700">
              <a:solidFill>
                <a:srgbClr val="000000"/>
              </a:solidFill>
              <a:miter lim="800000"/>
              <a:headEnd/>
              <a:tailEnd/>
            </a:ln>
          </p:spPr>
          <p:txBody>
            <a:bodyPr/>
            <a:lstStyle/>
            <a:p>
              <a:endParaRPr lang="ja-JP" altLang="en-US" b="0">
                <a:latin typeface="HGP創英角ｺﾞｼｯｸUB" panose="020B0900000000000000" pitchFamily="50" charset="-128"/>
                <a:ea typeface="HGP創英角ｺﾞｼｯｸUB" panose="020B0900000000000000" pitchFamily="50" charset="-128"/>
              </a:endParaRPr>
            </a:p>
          </p:txBody>
        </p:sp>
        <p:sp>
          <p:nvSpPr>
            <p:cNvPr id="17454" name="AutoShape 8"/>
            <p:cNvSpPr>
              <a:spLocks noChangeArrowheads="1"/>
            </p:cNvSpPr>
            <p:nvPr/>
          </p:nvSpPr>
          <p:spPr bwMode="auto">
            <a:xfrm>
              <a:off x="3923" y="3182"/>
              <a:ext cx="363" cy="362"/>
            </a:xfrm>
            <a:prstGeom prst="can">
              <a:avLst>
                <a:gd name="adj" fmla="val 28168"/>
              </a:avLst>
            </a:prstGeom>
            <a:gradFill rotWithShape="1">
              <a:gsLst>
                <a:gs pos="0">
                  <a:srgbClr val="66FF66"/>
                </a:gs>
                <a:gs pos="100000">
                  <a:srgbClr val="44AA44"/>
                </a:gs>
              </a:gsLst>
              <a:lin ang="5400000" scaled="1"/>
            </a:gradFill>
            <a:ln w="19050">
              <a:solidFill>
                <a:srgbClr val="000000"/>
              </a:solidFill>
              <a:round/>
              <a:headEnd/>
              <a:tailEnd/>
            </a:ln>
          </p:spPr>
          <p:txBody>
            <a:bodyPr anchor="ctr">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endParaRPr lang="ja-JP" altLang="en-US" b="0">
                <a:solidFill>
                  <a:srgbClr val="000000"/>
                </a:solidFill>
                <a:latin typeface="HGP創英角ｺﾞｼｯｸUB" panose="020B0900000000000000" pitchFamily="50" charset="-128"/>
                <a:ea typeface="HGP創英角ｺﾞｼｯｸUB" panose="020B0900000000000000" pitchFamily="50" charset="-128"/>
              </a:endParaRPr>
            </a:p>
          </p:txBody>
        </p:sp>
      </p:grpSp>
      <p:pic>
        <p:nvPicPr>
          <p:cNvPr id="17414" name="Picture 10" descr="j0426070"/>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7164388" y="1555750"/>
            <a:ext cx="927100" cy="1079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415" name="Rectangle 14"/>
          <p:cNvSpPr>
            <a:spLocks noChangeArrowheads="1"/>
          </p:cNvSpPr>
          <p:nvPr/>
        </p:nvSpPr>
        <p:spPr bwMode="auto">
          <a:xfrm>
            <a:off x="3419475" y="2728109"/>
            <a:ext cx="2808288" cy="3416320"/>
          </a:xfrm>
          <a:prstGeom prst="rect">
            <a:avLst/>
          </a:prstGeom>
          <a:solidFill>
            <a:srgbClr val="CCFFFF"/>
          </a:solidFill>
          <a:ln w="12700" algn="ctr">
            <a:solidFill>
              <a:srgbClr val="000000"/>
            </a:solidFill>
            <a:miter lim="800000"/>
            <a:headEnd/>
            <a:tailEnd/>
          </a:ln>
        </p:spPr>
        <p:txBody>
          <a:bodyPr anchor="ctr">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endParaRPr lang="en-US" altLang="ja-JP" b="0" dirty="0" smtClean="0">
              <a:solidFill>
                <a:srgbClr val="000000"/>
              </a:solidFill>
              <a:latin typeface="HGP創英角ｺﾞｼｯｸUB" panose="020B0900000000000000" pitchFamily="50" charset="-128"/>
              <a:ea typeface="HGP創英角ｺﾞｼｯｸUB" panose="020B0900000000000000" pitchFamily="50" charset="-128"/>
            </a:endParaRPr>
          </a:p>
          <a:p>
            <a:pPr eaLnBrk="1" hangingPunct="1"/>
            <a:endParaRPr lang="en-US" altLang="ja-JP" b="0" dirty="0">
              <a:solidFill>
                <a:srgbClr val="000000"/>
              </a:solidFill>
              <a:latin typeface="HGP創英角ｺﾞｼｯｸUB" panose="020B0900000000000000" pitchFamily="50" charset="-128"/>
              <a:ea typeface="HGP創英角ｺﾞｼｯｸUB" panose="020B0900000000000000" pitchFamily="50" charset="-128"/>
            </a:endParaRPr>
          </a:p>
          <a:p>
            <a:pPr eaLnBrk="1" hangingPunct="1"/>
            <a:endParaRPr lang="en-US" altLang="ja-JP" b="0" dirty="0" smtClean="0">
              <a:solidFill>
                <a:srgbClr val="000000"/>
              </a:solidFill>
              <a:latin typeface="HGP創英角ｺﾞｼｯｸUB" panose="020B0900000000000000" pitchFamily="50" charset="-128"/>
              <a:ea typeface="HGP創英角ｺﾞｼｯｸUB" panose="020B0900000000000000" pitchFamily="50" charset="-128"/>
            </a:endParaRPr>
          </a:p>
          <a:p>
            <a:pPr eaLnBrk="1" hangingPunct="1"/>
            <a:endParaRPr lang="en-US" altLang="ja-JP" b="0" dirty="0">
              <a:solidFill>
                <a:srgbClr val="000000"/>
              </a:solidFill>
              <a:latin typeface="HGP創英角ｺﾞｼｯｸUB" panose="020B0900000000000000" pitchFamily="50" charset="-128"/>
              <a:ea typeface="HGP創英角ｺﾞｼｯｸUB" panose="020B0900000000000000" pitchFamily="50" charset="-128"/>
            </a:endParaRPr>
          </a:p>
          <a:p>
            <a:pPr eaLnBrk="1" hangingPunct="1"/>
            <a:endParaRPr lang="en-US" altLang="ja-JP" b="0" dirty="0" smtClean="0">
              <a:solidFill>
                <a:srgbClr val="000000"/>
              </a:solidFill>
              <a:latin typeface="HGP創英角ｺﾞｼｯｸUB" panose="020B0900000000000000" pitchFamily="50" charset="-128"/>
              <a:ea typeface="HGP創英角ｺﾞｼｯｸUB" panose="020B0900000000000000" pitchFamily="50" charset="-128"/>
            </a:endParaRPr>
          </a:p>
          <a:p>
            <a:pPr eaLnBrk="1" hangingPunct="1"/>
            <a:endParaRPr lang="en-US" altLang="ja-JP" b="0" dirty="0">
              <a:solidFill>
                <a:srgbClr val="000000"/>
              </a:solidFill>
              <a:latin typeface="HGP創英角ｺﾞｼｯｸUB" panose="020B0900000000000000" pitchFamily="50" charset="-128"/>
              <a:ea typeface="HGP創英角ｺﾞｼｯｸUB" panose="020B0900000000000000" pitchFamily="50" charset="-128"/>
            </a:endParaRPr>
          </a:p>
          <a:p>
            <a:pPr eaLnBrk="1" hangingPunct="1"/>
            <a:endParaRPr lang="en-US" altLang="ja-JP" b="0" dirty="0" smtClean="0">
              <a:solidFill>
                <a:srgbClr val="000000"/>
              </a:solidFill>
              <a:latin typeface="HGP創英角ｺﾞｼｯｸUB" panose="020B0900000000000000" pitchFamily="50" charset="-128"/>
              <a:ea typeface="HGP創英角ｺﾞｼｯｸUB" panose="020B0900000000000000" pitchFamily="50" charset="-128"/>
            </a:endParaRPr>
          </a:p>
          <a:p>
            <a:pPr eaLnBrk="1" hangingPunct="1"/>
            <a:endParaRPr lang="en-US" altLang="ja-JP" b="0" dirty="0" smtClean="0">
              <a:solidFill>
                <a:srgbClr val="000000"/>
              </a:solidFill>
              <a:latin typeface="HGP創英角ｺﾞｼｯｸUB" panose="020B0900000000000000" pitchFamily="50" charset="-128"/>
              <a:ea typeface="HGP創英角ｺﾞｼｯｸUB" panose="020B0900000000000000" pitchFamily="50" charset="-128"/>
            </a:endParaRPr>
          </a:p>
          <a:p>
            <a:pPr eaLnBrk="1" hangingPunct="1"/>
            <a:endParaRPr lang="en-US" altLang="ja-JP" b="0" dirty="0">
              <a:solidFill>
                <a:srgbClr val="000000"/>
              </a:solidFill>
              <a:latin typeface="HGP創英角ｺﾞｼｯｸUB" panose="020B0900000000000000" pitchFamily="50" charset="-128"/>
              <a:ea typeface="HGP創英角ｺﾞｼｯｸUB" panose="020B0900000000000000" pitchFamily="50" charset="-128"/>
            </a:endParaRPr>
          </a:p>
          <a:p>
            <a:pPr eaLnBrk="1" hangingPunct="1"/>
            <a:endParaRPr lang="en-US" altLang="ja-JP" b="0" dirty="0" smtClean="0">
              <a:solidFill>
                <a:srgbClr val="000000"/>
              </a:solidFill>
              <a:latin typeface="HGP創英角ｺﾞｼｯｸUB" panose="020B0900000000000000" pitchFamily="50" charset="-128"/>
              <a:ea typeface="HGP創英角ｺﾞｼｯｸUB" panose="020B0900000000000000" pitchFamily="50" charset="-128"/>
            </a:endParaRPr>
          </a:p>
          <a:p>
            <a:pPr eaLnBrk="1" hangingPunct="1"/>
            <a:endParaRPr lang="en-US" altLang="ja-JP" b="0" dirty="0">
              <a:solidFill>
                <a:srgbClr val="000000"/>
              </a:solidFill>
              <a:latin typeface="HGP創英角ｺﾞｼｯｸUB" panose="020B0900000000000000" pitchFamily="50" charset="-128"/>
              <a:ea typeface="HGP創英角ｺﾞｼｯｸUB" panose="020B0900000000000000" pitchFamily="50" charset="-128"/>
            </a:endParaRPr>
          </a:p>
          <a:p>
            <a:pPr eaLnBrk="1" hangingPunct="1"/>
            <a:endParaRPr lang="en-US" altLang="ja-JP" b="0" dirty="0" smtClean="0">
              <a:solidFill>
                <a:srgbClr val="000000"/>
              </a:solidFill>
              <a:latin typeface="HGP創英角ｺﾞｼｯｸUB" panose="020B0900000000000000" pitchFamily="50" charset="-128"/>
              <a:ea typeface="HGP創英角ｺﾞｼｯｸUB" panose="020B0900000000000000" pitchFamily="50" charset="-128"/>
            </a:endParaRPr>
          </a:p>
          <a:p>
            <a:pPr eaLnBrk="1" hangingPunct="1"/>
            <a:endParaRPr lang="en-US" altLang="ja-JP" b="0" dirty="0">
              <a:solidFill>
                <a:srgbClr val="000000"/>
              </a:solidFill>
              <a:latin typeface="HGP創英角ｺﾞｼｯｸUB" panose="020B0900000000000000" pitchFamily="50" charset="-128"/>
              <a:ea typeface="HGP創英角ｺﾞｼｯｸUB" panose="020B0900000000000000" pitchFamily="50" charset="-128"/>
            </a:endParaRPr>
          </a:p>
          <a:p>
            <a:pPr eaLnBrk="1" hangingPunct="1"/>
            <a:endParaRPr lang="en-US" altLang="ja-JP" b="0" dirty="0" smtClean="0">
              <a:solidFill>
                <a:srgbClr val="000000"/>
              </a:solidFill>
              <a:latin typeface="HGP創英角ｺﾞｼｯｸUB" panose="020B0900000000000000" pitchFamily="50" charset="-128"/>
              <a:ea typeface="HGP創英角ｺﾞｼｯｸUB" panose="020B0900000000000000" pitchFamily="50" charset="-128"/>
            </a:endParaRPr>
          </a:p>
          <a:p>
            <a:pPr eaLnBrk="1" hangingPunct="1"/>
            <a:endParaRPr lang="en-US" altLang="ja-JP" b="0" dirty="0">
              <a:solidFill>
                <a:srgbClr val="000000"/>
              </a:solidFill>
              <a:latin typeface="HGP創英角ｺﾞｼｯｸUB" panose="020B0900000000000000" pitchFamily="50" charset="-128"/>
              <a:ea typeface="HGP創英角ｺﾞｼｯｸUB" panose="020B0900000000000000" pitchFamily="50" charset="-128"/>
            </a:endParaRPr>
          </a:p>
          <a:p>
            <a:pPr eaLnBrk="1" hangingPunct="1"/>
            <a:endParaRPr lang="en-US" altLang="ja-JP" b="0" dirty="0" smtClean="0">
              <a:solidFill>
                <a:srgbClr val="000000"/>
              </a:solidFill>
              <a:latin typeface="HGP創英角ｺﾞｼｯｸUB" panose="020B0900000000000000" pitchFamily="50" charset="-128"/>
              <a:ea typeface="HGP創英角ｺﾞｼｯｸUB" panose="020B0900000000000000" pitchFamily="50" charset="-128"/>
            </a:endParaRPr>
          </a:p>
          <a:p>
            <a:pPr eaLnBrk="1" hangingPunct="1"/>
            <a:endParaRPr lang="en-US" altLang="ja-JP" b="0" dirty="0">
              <a:solidFill>
                <a:srgbClr val="000000"/>
              </a:solidFill>
              <a:latin typeface="HGP創英角ｺﾞｼｯｸUB" panose="020B0900000000000000" pitchFamily="50" charset="-128"/>
              <a:ea typeface="HGP創英角ｺﾞｼｯｸUB" panose="020B0900000000000000" pitchFamily="50" charset="-128"/>
            </a:endParaRPr>
          </a:p>
          <a:p>
            <a:pPr eaLnBrk="1" hangingPunct="1"/>
            <a:endParaRPr lang="ja-JP" altLang="en-US" b="0" dirty="0">
              <a:solidFill>
                <a:srgbClr val="000000"/>
              </a:solidFill>
              <a:latin typeface="HGP創英角ｺﾞｼｯｸUB" panose="020B0900000000000000" pitchFamily="50" charset="-128"/>
              <a:ea typeface="HGP創英角ｺﾞｼｯｸUB" panose="020B0900000000000000" pitchFamily="50" charset="-128"/>
            </a:endParaRPr>
          </a:p>
        </p:txBody>
      </p:sp>
      <p:grpSp>
        <p:nvGrpSpPr>
          <p:cNvPr id="17417" name="Group 16"/>
          <p:cNvGrpSpPr>
            <a:grpSpLocks/>
          </p:cNvGrpSpPr>
          <p:nvPr/>
        </p:nvGrpSpPr>
        <p:grpSpPr bwMode="auto">
          <a:xfrm>
            <a:off x="1187450" y="4868863"/>
            <a:ext cx="863600" cy="1079500"/>
            <a:chOff x="3651" y="2750"/>
            <a:chExt cx="635" cy="822"/>
          </a:xfrm>
        </p:grpSpPr>
        <p:sp>
          <p:nvSpPr>
            <p:cNvPr id="17451" name="tower"/>
            <p:cNvSpPr>
              <a:spLocks noEditPoints="1" noChangeArrowheads="1"/>
            </p:cNvSpPr>
            <p:nvPr/>
          </p:nvSpPr>
          <p:spPr bwMode="auto">
            <a:xfrm>
              <a:off x="3651" y="2750"/>
              <a:ext cx="454" cy="822"/>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476 w 21600"/>
                <a:gd name="T31" fmla="*/ 22546 h 21600"/>
                <a:gd name="T32" fmla="*/ 21505 w 21600"/>
                <a:gd name="T33" fmla="*/ 27013 h 2160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1600" h="21600" extrusionOk="0">
                  <a:moveTo>
                    <a:pt x="0" y="2184"/>
                  </a:moveTo>
                  <a:lnTo>
                    <a:pt x="6664" y="0"/>
                  </a:lnTo>
                  <a:lnTo>
                    <a:pt x="10800" y="0"/>
                  </a:lnTo>
                  <a:lnTo>
                    <a:pt x="21600" y="0"/>
                  </a:lnTo>
                  <a:lnTo>
                    <a:pt x="21600" y="11649"/>
                  </a:lnTo>
                  <a:lnTo>
                    <a:pt x="21600" y="19416"/>
                  </a:lnTo>
                  <a:lnTo>
                    <a:pt x="15166" y="21600"/>
                  </a:lnTo>
                  <a:lnTo>
                    <a:pt x="10570" y="21600"/>
                  </a:lnTo>
                  <a:lnTo>
                    <a:pt x="0" y="21600"/>
                  </a:lnTo>
                  <a:lnTo>
                    <a:pt x="0" y="11528"/>
                  </a:lnTo>
                  <a:lnTo>
                    <a:pt x="0" y="2184"/>
                  </a:lnTo>
                  <a:close/>
                </a:path>
                <a:path w="21600" h="21600" extrusionOk="0">
                  <a:moveTo>
                    <a:pt x="0" y="2184"/>
                  </a:moveTo>
                  <a:lnTo>
                    <a:pt x="0" y="2184"/>
                  </a:lnTo>
                  <a:lnTo>
                    <a:pt x="14706" y="2184"/>
                  </a:lnTo>
                  <a:lnTo>
                    <a:pt x="21600" y="0"/>
                  </a:lnTo>
                  <a:moveTo>
                    <a:pt x="0" y="2184"/>
                  </a:moveTo>
                  <a:lnTo>
                    <a:pt x="14706" y="2184"/>
                  </a:lnTo>
                  <a:lnTo>
                    <a:pt x="14706" y="5339"/>
                  </a:lnTo>
                  <a:lnTo>
                    <a:pt x="14706" y="17474"/>
                  </a:lnTo>
                  <a:lnTo>
                    <a:pt x="14706" y="21600"/>
                  </a:lnTo>
                  <a:moveTo>
                    <a:pt x="1149" y="3034"/>
                  </a:moveTo>
                  <a:lnTo>
                    <a:pt x="13328" y="3034"/>
                  </a:lnTo>
                  <a:lnTo>
                    <a:pt x="13328" y="3519"/>
                  </a:lnTo>
                  <a:lnTo>
                    <a:pt x="1149" y="3519"/>
                  </a:lnTo>
                  <a:lnTo>
                    <a:pt x="1149" y="3034"/>
                  </a:lnTo>
                  <a:moveTo>
                    <a:pt x="1149" y="4490"/>
                  </a:moveTo>
                  <a:lnTo>
                    <a:pt x="13328" y="4490"/>
                  </a:lnTo>
                  <a:lnTo>
                    <a:pt x="13328" y="4854"/>
                  </a:lnTo>
                  <a:lnTo>
                    <a:pt x="1149" y="4854"/>
                  </a:lnTo>
                  <a:lnTo>
                    <a:pt x="1149" y="4490"/>
                  </a:lnTo>
                  <a:moveTo>
                    <a:pt x="1149" y="5946"/>
                  </a:moveTo>
                  <a:lnTo>
                    <a:pt x="13328" y="5946"/>
                  </a:lnTo>
                  <a:lnTo>
                    <a:pt x="13328" y="6310"/>
                  </a:lnTo>
                  <a:lnTo>
                    <a:pt x="1149" y="6310"/>
                  </a:lnTo>
                  <a:lnTo>
                    <a:pt x="1149" y="5946"/>
                  </a:lnTo>
                </a:path>
              </a:pathLst>
            </a:custGeom>
            <a:solidFill>
              <a:srgbClr val="FFFF99"/>
            </a:solidFill>
            <a:ln w="12700">
              <a:solidFill>
                <a:srgbClr val="000000"/>
              </a:solidFill>
              <a:miter lim="800000"/>
              <a:headEnd/>
              <a:tailEnd/>
            </a:ln>
          </p:spPr>
          <p:txBody>
            <a:bodyPr/>
            <a:lstStyle/>
            <a:p>
              <a:endParaRPr lang="ja-JP" altLang="en-US" b="0">
                <a:latin typeface="HGP創英角ｺﾞｼｯｸUB" panose="020B0900000000000000" pitchFamily="50" charset="-128"/>
                <a:ea typeface="HGP創英角ｺﾞｼｯｸUB" panose="020B0900000000000000" pitchFamily="50" charset="-128"/>
              </a:endParaRPr>
            </a:p>
          </p:txBody>
        </p:sp>
        <p:sp>
          <p:nvSpPr>
            <p:cNvPr id="17452" name="AutoShape 18"/>
            <p:cNvSpPr>
              <a:spLocks noChangeArrowheads="1"/>
            </p:cNvSpPr>
            <p:nvPr/>
          </p:nvSpPr>
          <p:spPr bwMode="auto">
            <a:xfrm>
              <a:off x="3923" y="3182"/>
              <a:ext cx="363" cy="362"/>
            </a:xfrm>
            <a:prstGeom prst="can">
              <a:avLst>
                <a:gd name="adj" fmla="val 28168"/>
              </a:avLst>
            </a:prstGeom>
            <a:gradFill rotWithShape="1">
              <a:gsLst>
                <a:gs pos="0">
                  <a:srgbClr val="66FF66"/>
                </a:gs>
                <a:gs pos="100000">
                  <a:srgbClr val="44AA44"/>
                </a:gs>
              </a:gsLst>
              <a:lin ang="5400000" scaled="1"/>
            </a:gradFill>
            <a:ln w="19050">
              <a:solidFill>
                <a:srgbClr val="000000"/>
              </a:solidFill>
              <a:round/>
              <a:headEnd/>
              <a:tailEnd/>
            </a:ln>
          </p:spPr>
          <p:txBody>
            <a:bodyPr anchor="ctr">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endParaRPr lang="ja-JP" altLang="en-US" b="0">
                <a:solidFill>
                  <a:srgbClr val="000000"/>
                </a:solidFill>
                <a:latin typeface="HGP創英角ｺﾞｼｯｸUB" panose="020B0900000000000000" pitchFamily="50" charset="-128"/>
                <a:ea typeface="HGP創英角ｺﾞｼｯｸUB" panose="020B0900000000000000" pitchFamily="50" charset="-128"/>
              </a:endParaRPr>
            </a:p>
          </p:txBody>
        </p:sp>
      </p:grpSp>
      <p:grpSp>
        <p:nvGrpSpPr>
          <p:cNvPr id="17418" name="Group 19"/>
          <p:cNvGrpSpPr>
            <a:grpSpLocks/>
          </p:cNvGrpSpPr>
          <p:nvPr/>
        </p:nvGrpSpPr>
        <p:grpSpPr bwMode="auto">
          <a:xfrm>
            <a:off x="3851275" y="3716338"/>
            <a:ext cx="863600" cy="1079500"/>
            <a:chOff x="3651" y="2750"/>
            <a:chExt cx="635" cy="822"/>
          </a:xfrm>
        </p:grpSpPr>
        <p:sp>
          <p:nvSpPr>
            <p:cNvPr id="17449" name="tower"/>
            <p:cNvSpPr>
              <a:spLocks noEditPoints="1" noChangeArrowheads="1"/>
            </p:cNvSpPr>
            <p:nvPr/>
          </p:nvSpPr>
          <p:spPr bwMode="auto">
            <a:xfrm>
              <a:off x="3651" y="2750"/>
              <a:ext cx="454" cy="822"/>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476 w 21600"/>
                <a:gd name="T31" fmla="*/ 22546 h 21600"/>
                <a:gd name="T32" fmla="*/ 21505 w 21600"/>
                <a:gd name="T33" fmla="*/ 27013 h 2160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1600" h="21600" extrusionOk="0">
                  <a:moveTo>
                    <a:pt x="0" y="2184"/>
                  </a:moveTo>
                  <a:lnTo>
                    <a:pt x="6664" y="0"/>
                  </a:lnTo>
                  <a:lnTo>
                    <a:pt x="10800" y="0"/>
                  </a:lnTo>
                  <a:lnTo>
                    <a:pt x="21600" y="0"/>
                  </a:lnTo>
                  <a:lnTo>
                    <a:pt x="21600" y="11649"/>
                  </a:lnTo>
                  <a:lnTo>
                    <a:pt x="21600" y="19416"/>
                  </a:lnTo>
                  <a:lnTo>
                    <a:pt x="15166" y="21600"/>
                  </a:lnTo>
                  <a:lnTo>
                    <a:pt x="10570" y="21600"/>
                  </a:lnTo>
                  <a:lnTo>
                    <a:pt x="0" y="21600"/>
                  </a:lnTo>
                  <a:lnTo>
                    <a:pt x="0" y="11528"/>
                  </a:lnTo>
                  <a:lnTo>
                    <a:pt x="0" y="2184"/>
                  </a:lnTo>
                  <a:close/>
                </a:path>
                <a:path w="21600" h="21600" extrusionOk="0">
                  <a:moveTo>
                    <a:pt x="0" y="2184"/>
                  </a:moveTo>
                  <a:lnTo>
                    <a:pt x="0" y="2184"/>
                  </a:lnTo>
                  <a:lnTo>
                    <a:pt x="14706" y="2184"/>
                  </a:lnTo>
                  <a:lnTo>
                    <a:pt x="21600" y="0"/>
                  </a:lnTo>
                  <a:moveTo>
                    <a:pt x="0" y="2184"/>
                  </a:moveTo>
                  <a:lnTo>
                    <a:pt x="14706" y="2184"/>
                  </a:lnTo>
                  <a:lnTo>
                    <a:pt x="14706" y="5339"/>
                  </a:lnTo>
                  <a:lnTo>
                    <a:pt x="14706" y="17474"/>
                  </a:lnTo>
                  <a:lnTo>
                    <a:pt x="14706" y="21600"/>
                  </a:lnTo>
                  <a:moveTo>
                    <a:pt x="1149" y="3034"/>
                  </a:moveTo>
                  <a:lnTo>
                    <a:pt x="13328" y="3034"/>
                  </a:lnTo>
                  <a:lnTo>
                    <a:pt x="13328" y="3519"/>
                  </a:lnTo>
                  <a:lnTo>
                    <a:pt x="1149" y="3519"/>
                  </a:lnTo>
                  <a:lnTo>
                    <a:pt x="1149" y="3034"/>
                  </a:lnTo>
                  <a:moveTo>
                    <a:pt x="1149" y="4490"/>
                  </a:moveTo>
                  <a:lnTo>
                    <a:pt x="13328" y="4490"/>
                  </a:lnTo>
                  <a:lnTo>
                    <a:pt x="13328" y="4854"/>
                  </a:lnTo>
                  <a:lnTo>
                    <a:pt x="1149" y="4854"/>
                  </a:lnTo>
                  <a:lnTo>
                    <a:pt x="1149" y="4490"/>
                  </a:lnTo>
                  <a:moveTo>
                    <a:pt x="1149" y="5946"/>
                  </a:moveTo>
                  <a:lnTo>
                    <a:pt x="13328" y="5946"/>
                  </a:lnTo>
                  <a:lnTo>
                    <a:pt x="13328" y="6310"/>
                  </a:lnTo>
                  <a:lnTo>
                    <a:pt x="1149" y="6310"/>
                  </a:lnTo>
                  <a:lnTo>
                    <a:pt x="1149" y="5946"/>
                  </a:lnTo>
                </a:path>
              </a:pathLst>
            </a:custGeom>
            <a:solidFill>
              <a:srgbClr val="FFFF99"/>
            </a:solidFill>
            <a:ln w="12700">
              <a:solidFill>
                <a:srgbClr val="000000"/>
              </a:solidFill>
              <a:miter lim="800000"/>
              <a:headEnd/>
              <a:tailEnd/>
            </a:ln>
          </p:spPr>
          <p:txBody>
            <a:bodyPr/>
            <a:lstStyle/>
            <a:p>
              <a:endParaRPr lang="ja-JP" altLang="en-US" b="0">
                <a:latin typeface="HGP創英角ｺﾞｼｯｸUB" panose="020B0900000000000000" pitchFamily="50" charset="-128"/>
                <a:ea typeface="HGP創英角ｺﾞｼｯｸUB" panose="020B0900000000000000" pitchFamily="50" charset="-128"/>
              </a:endParaRPr>
            </a:p>
          </p:txBody>
        </p:sp>
        <p:sp>
          <p:nvSpPr>
            <p:cNvPr id="17450" name="AutoShape 21"/>
            <p:cNvSpPr>
              <a:spLocks noChangeArrowheads="1"/>
            </p:cNvSpPr>
            <p:nvPr/>
          </p:nvSpPr>
          <p:spPr bwMode="auto">
            <a:xfrm>
              <a:off x="3923" y="3182"/>
              <a:ext cx="363" cy="362"/>
            </a:xfrm>
            <a:prstGeom prst="can">
              <a:avLst>
                <a:gd name="adj" fmla="val 28168"/>
              </a:avLst>
            </a:prstGeom>
            <a:gradFill rotWithShape="1">
              <a:gsLst>
                <a:gs pos="0">
                  <a:srgbClr val="66FF66"/>
                </a:gs>
                <a:gs pos="100000">
                  <a:srgbClr val="44AA44"/>
                </a:gs>
              </a:gsLst>
              <a:lin ang="5400000" scaled="1"/>
            </a:gradFill>
            <a:ln w="19050">
              <a:solidFill>
                <a:srgbClr val="000000"/>
              </a:solidFill>
              <a:round/>
              <a:headEnd/>
              <a:tailEnd/>
            </a:ln>
          </p:spPr>
          <p:txBody>
            <a:bodyPr anchor="ctr">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endParaRPr lang="ja-JP" altLang="en-US" b="0">
                <a:solidFill>
                  <a:srgbClr val="000000"/>
                </a:solidFill>
                <a:latin typeface="HGP創英角ｺﾞｼｯｸUB" panose="020B0900000000000000" pitchFamily="50" charset="-128"/>
                <a:ea typeface="HGP創英角ｺﾞｼｯｸUB" panose="020B0900000000000000" pitchFamily="50" charset="-128"/>
              </a:endParaRPr>
            </a:p>
          </p:txBody>
        </p:sp>
      </p:grpSp>
      <p:sp>
        <p:nvSpPr>
          <p:cNvPr id="17421" name="Text Box 28"/>
          <p:cNvSpPr txBox="1">
            <a:spLocks noChangeArrowheads="1"/>
          </p:cNvSpPr>
          <p:nvPr/>
        </p:nvSpPr>
        <p:spPr bwMode="auto">
          <a:xfrm>
            <a:off x="395288" y="2852738"/>
            <a:ext cx="1439862" cy="336550"/>
          </a:xfrm>
          <a:prstGeom prst="rect">
            <a:avLst/>
          </a:prstGeom>
          <a:solidFill>
            <a:srgbClr val="FFFFFF"/>
          </a:solidFill>
          <a:ln>
            <a:noFill/>
          </a:ln>
          <a:extLst>
            <a:ext uri="{91240B29-F687-4F45-9708-019B960494DF}">
              <a14:hiddenLine xmlns="" xmlns:a14="http://schemas.microsoft.com/office/drawing/2010/main" w="9525" algn="ctr">
                <a:solidFill>
                  <a:srgbClr val="000000"/>
                </a:solidFill>
                <a:miter lim="800000"/>
                <a:headEnd/>
                <a:tailEnd/>
              </a14:hiddenLine>
            </a:ext>
          </a:extLst>
        </p:spPr>
        <p:txBody>
          <a:bodyPr>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r>
              <a:rPr lang="ja-JP" altLang="en-US" sz="1600" b="0">
                <a:solidFill>
                  <a:srgbClr val="000000"/>
                </a:solidFill>
                <a:latin typeface="HGP創英角ｺﾞｼｯｸUB" panose="020B0900000000000000" pitchFamily="50" charset="-128"/>
                <a:ea typeface="HGP創英角ｺﾞｼｯｸUB" panose="020B0900000000000000" pitchFamily="50" charset="-128"/>
              </a:rPr>
              <a:t>地質・土質系</a:t>
            </a:r>
          </a:p>
        </p:txBody>
      </p:sp>
      <p:sp>
        <p:nvSpPr>
          <p:cNvPr id="17422" name="Text Box 29"/>
          <p:cNvSpPr txBox="1">
            <a:spLocks noChangeArrowheads="1"/>
          </p:cNvSpPr>
          <p:nvPr/>
        </p:nvSpPr>
        <p:spPr bwMode="auto">
          <a:xfrm>
            <a:off x="179388" y="648000"/>
            <a:ext cx="8064500"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marL="342900" indent="-342900" algn="l" eaLnBrk="1" hangingPunct="1">
              <a:buFont typeface="HGP創英角ｺﾞｼｯｸUB" panose="020B0900000000000000" pitchFamily="50" charset="-128"/>
              <a:buChar char="○"/>
            </a:pPr>
            <a:r>
              <a:rPr lang="ja-JP" altLang="en-US" sz="2000" b="0" dirty="0" smtClean="0">
                <a:solidFill>
                  <a:srgbClr val="000000"/>
                </a:solidFill>
                <a:latin typeface="HGP創英角ｺﾞｼｯｸUB" panose="020B0900000000000000" pitchFamily="50" charset="-128"/>
                <a:ea typeface="HGP創英角ｺﾞｼｯｸUB" panose="020B0900000000000000" pitchFamily="50" charset="-128"/>
              </a:rPr>
              <a:t>電子</a:t>
            </a:r>
            <a:r>
              <a:rPr lang="ja-JP" altLang="en-US" sz="2000" b="0" dirty="0">
                <a:solidFill>
                  <a:srgbClr val="000000"/>
                </a:solidFill>
                <a:latin typeface="HGP創英角ｺﾞｼｯｸUB" panose="020B0900000000000000" pitchFamily="50" charset="-128"/>
                <a:ea typeface="HGP創英角ｺﾞｼｯｸUB" panose="020B0900000000000000" pitchFamily="50" charset="-128"/>
              </a:rPr>
              <a:t>成果品に係る登録と情報のシステム間連携  </a:t>
            </a:r>
            <a:r>
              <a:rPr lang="ja-JP" altLang="en-US" sz="1800" b="0" dirty="0">
                <a:solidFill>
                  <a:srgbClr val="000000"/>
                </a:solidFill>
                <a:latin typeface="HGP創英角ｺﾞｼｯｸUB" panose="020B0900000000000000" pitchFamily="50" charset="-128"/>
                <a:ea typeface="HGP創英角ｺﾞｼｯｸUB" panose="020B0900000000000000" pitchFamily="50" charset="-128"/>
              </a:rPr>
              <a:t>（</a:t>
            </a:r>
            <a:r>
              <a:rPr lang="en-US" altLang="ja-JP" sz="1800" b="0" dirty="0" smtClean="0">
                <a:solidFill>
                  <a:srgbClr val="000000"/>
                </a:solidFill>
                <a:latin typeface="HGP創英角ｺﾞｼｯｸUB" panose="020B0900000000000000" pitchFamily="50" charset="-128"/>
                <a:ea typeface="HGP創英角ｺﾞｼｯｸUB" panose="020B0900000000000000" pitchFamily="50" charset="-128"/>
              </a:rPr>
              <a:t>H27</a:t>
            </a:r>
            <a:r>
              <a:rPr lang="ja-JP" altLang="en-US" sz="1800" b="0" dirty="0" smtClean="0">
                <a:solidFill>
                  <a:srgbClr val="000000"/>
                </a:solidFill>
                <a:latin typeface="HGP創英角ｺﾞｼｯｸUB" panose="020B0900000000000000" pitchFamily="50" charset="-128"/>
                <a:ea typeface="HGP創英角ｺﾞｼｯｸUB" panose="020B0900000000000000" pitchFamily="50" charset="-128"/>
              </a:rPr>
              <a:t>現在</a:t>
            </a:r>
            <a:r>
              <a:rPr lang="ja-JP" altLang="en-US" sz="1800" b="0" dirty="0">
                <a:solidFill>
                  <a:srgbClr val="000000"/>
                </a:solidFill>
                <a:latin typeface="HGP創英角ｺﾞｼｯｸUB" panose="020B0900000000000000" pitchFamily="50" charset="-128"/>
                <a:ea typeface="HGP創英角ｺﾞｼｯｸUB" panose="020B0900000000000000" pitchFamily="50" charset="-128"/>
              </a:rPr>
              <a:t>）</a:t>
            </a:r>
          </a:p>
        </p:txBody>
      </p:sp>
      <p:sp>
        <p:nvSpPr>
          <p:cNvPr id="17423" name="Line 30"/>
          <p:cNvSpPr>
            <a:spLocks noChangeShapeType="1"/>
          </p:cNvSpPr>
          <p:nvPr/>
        </p:nvSpPr>
        <p:spPr bwMode="auto">
          <a:xfrm flipH="1">
            <a:off x="4932363" y="1916113"/>
            <a:ext cx="2160587" cy="0"/>
          </a:xfrm>
          <a:prstGeom prst="line">
            <a:avLst/>
          </a:prstGeom>
          <a:noFill/>
          <a:ln w="76200">
            <a:solidFill>
              <a:srgbClr val="FF0000"/>
            </a:solidFill>
            <a:round/>
            <a:headEnd/>
            <a:tailEnd type="triangle" w="med" len="med"/>
          </a:ln>
          <a:extLst>
            <a:ext uri="{909E8E84-426E-40DD-AFC4-6F175D3DCCD1}">
              <a14:hiddenFill xmlns="" xmlns:a14="http://schemas.microsoft.com/office/drawing/2010/main">
                <a:noFill/>
              </a14:hiddenFill>
            </a:ext>
          </a:extLst>
        </p:spPr>
        <p:txBody>
          <a:bodyPr anchor="ctr">
            <a:spAutoFit/>
          </a:bodyPr>
          <a:lstStyle/>
          <a:p>
            <a:endParaRPr lang="ja-JP" altLang="en-US" b="0">
              <a:latin typeface="HGP創英角ｺﾞｼｯｸUB" panose="020B0900000000000000" pitchFamily="50" charset="-128"/>
              <a:ea typeface="HGP創英角ｺﾞｼｯｸUB" panose="020B0900000000000000" pitchFamily="50" charset="-128"/>
            </a:endParaRPr>
          </a:p>
        </p:txBody>
      </p:sp>
      <p:sp>
        <p:nvSpPr>
          <p:cNvPr id="17424" name="Line 31"/>
          <p:cNvSpPr>
            <a:spLocks noChangeShapeType="1"/>
          </p:cNvSpPr>
          <p:nvPr/>
        </p:nvSpPr>
        <p:spPr bwMode="auto">
          <a:xfrm flipH="1">
            <a:off x="4572000" y="2492375"/>
            <a:ext cx="0" cy="1871663"/>
          </a:xfrm>
          <a:prstGeom prst="line">
            <a:avLst/>
          </a:prstGeom>
          <a:noFill/>
          <a:ln w="76200">
            <a:solidFill>
              <a:srgbClr val="FF0000"/>
            </a:solidFill>
            <a:round/>
            <a:headEnd/>
            <a:tailEnd type="triangle" w="med" len="med"/>
          </a:ln>
          <a:extLst>
            <a:ext uri="{909E8E84-426E-40DD-AFC4-6F175D3DCCD1}">
              <a14:hiddenFill xmlns="" xmlns:a14="http://schemas.microsoft.com/office/drawing/2010/main">
                <a:noFill/>
              </a14:hiddenFill>
            </a:ext>
          </a:extLst>
        </p:spPr>
        <p:txBody>
          <a:bodyPr anchor="ctr">
            <a:spAutoFit/>
          </a:bodyPr>
          <a:lstStyle/>
          <a:p>
            <a:endParaRPr lang="ja-JP" altLang="en-US" b="0">
              <a:latin typeface="HGP創英角ｺﾞｼｯｸUB" panose="020B0900000000000000" pitchFamily="50" charset="-128"/>
              <a:ea typeface="HGP創英角ｺﾞｼｯｸUB" panose="020B0900000000000000" pitchFamily="50" charset="-128"/>
            </a:endParaRPr>
          </a:p>
        </p:txBody>
      </p:sp>
      <p:sp>
        <p:nvSpPr>
          <p:cNvPr id="17425" name="Line 32"/>
          <p:cNvSpPr>
            <a:spLocks noChangeShapeType="1"/>
          </p:cNvSpPr>
          <p:nvPr/>
        </p:nvSpPr>
        <p:spPr bwMode="auto">
          <a:xfrm>
            <a:off x="1979613" y="3355975"/>
            <a:ext cx="2592387" cy="0"/>
          </a:xfrm>
          <a:prstGeom prst="line">
            <a:avLst/>
          </a:prstGeom>
          <a:noFill/>
          <a:ln w="76200">
            <a:solidFill>
              <a:srgbClr val="FF0000"/>
            </a:solidFill>
            <a:round/>
            <a:headEnd/>
            <a:tailEnd/>
          </a:ln>
          <a:extLst>
            <a:ext uri="{909E8E84-426E-40DD-AFC4-6F175D3DCCD1}">
              <a14:hiddenFill xmlns="" xmlns:a14="http://schemas.microsoft.com/office/drawing/2010/main">
                <a:noFill/>
              </a14:hiddenFill>
            </a:ext>
          </a:extLst>
        </p:spPr>
        <p:txBody>
          <a:bodyPr anchor="ctr">
            <a:spAutoFit/>
          </a:bodyPr>
          <a:lstStyle/>
          <a:p>
            <a:endParaRPr lang="ja-JP" altLang="en-US" b="0">
              <a:latin typeface="HGP創英角ｺﾞｼｯｸUB" panose="020B0900000000000000" pitchFamily="50" charset="-128"/>
              <a:ea typeface="HGP創英角ｺﾞｼｯｸUB" panose="020B0900000000000000" pitchFamily="50" charset="-128"/>
            </a:endParaRPr>
          </a:p>
        </p:txBody>
      </p:sp>
      <p:sp>
        <p:nvSpPr>
          <p:cNvPr id="17428" name="Line 35"/>
          <p:cNvSpPr>
            <a:spLocks noChangeShapeType="1"/>
          </p:cNvSpPr>
          <p:nvPr/>
        </p:nvSpPr>
        <p:spPr bwMode="auto">
          <a:xfrm>
            <a:off x="1979613" y="3355975"/>
            <a:ext cx="0" cy="863600"/>
          </a:xfrm>
          <a:prstGeom prst="line">
            <a:avLst/>
          </a:prstGeom>
          <a:noFill/>
          <a:ln w="76200">
            <a:solidFill>
              <a:srgbClr val="FF0000"/>
            </a:solidFill>
            <a:round/>
            <a:headEnd/>
            <a:tailEnd type="triangle" w="med" len="med"/>
          </a:ln>
          <a:extLst>
            <a:ext uri="{909E8E84-426E-40DD-AFC4-6F175D3DCCD1}">
              <a14:hiddenFill xmlns="" xmlns:a14="http://schemas.microsoft.com/office/drawing/2010/main">
                <a:noFill/>
              </a14:hiddenFill>
            </a:ext>
          </a:extLst>
        </p:spPr>
        <p:txBody>
          <a:bodyPr wrap="none" anchor="ctr">
            <a:spAutoFit/>
          </a:bodyPr>
          <a:lstStyle/>
          <a:p>
            <a:endParaRPr lang="ja-JP" altLang="en-US" b="0">
              <a:latin typeface="HGP創英角ｺﾞｼｯｸUB" panose="020B0900000000000000" pitchFamily="50" charset="-128"/>
              <a:ea typeface="HGP創英角ｺﾞｼｯｸUB" panose="020B0900000000000000" pitchFamily="50" charset="-128"/>
            </a:endParaRPr>
          </a:p>
        </p:txBody>
      </p:sp>
      <p:sp>
        <p:nvSpPr>
          <p:cNvPr id="17429" name="Line 36"/>
          <p:cNvSpPr>
            <a:spLocks noChangeShapeType="1"/>
          </p:cNvSpPr>
          <p:nvPr/>
        </p:nvSpPr>
        <p:spPr bwMode="auto">
          <a:xfrm>
            <a:off x="1908175" y="4795838"/>
            <a:ext cx="0" cy="649287"/>
          </a:xfrm>
          <a:prstGeom prst="line">
            <a:avLst/>
          </a:prstGeom>
          <a:noFill/>
          <a:ln w="76200">
            <a:solidFill>
              <a:srgbClr val="FF0000"/>
            </a:solidFill>
            <a:round/>
            <a:headEnd/>
            <a:tailEnd type="triangle" w="med" len="med"/>
          </a:ln>
          <a:extLst>
            <a:ext uri="{909E8E84-426E-40DD-AFC4-6F175D3DCCD1}">
              <a14:hiddenFill xmlns="" xmlns:a14="http://schemas.microsoft.com/office/drawing/2010/main">
                <a:noFill/>
              </a14:hiddenFill>
            </a:ext>
          </a:extLst>
        </p:spPr>
        <p:txBody>
          <a:bodyPr wrap="none" anchor="ctr">
            <a:spAutoFit/>
          </a:bodyPr>
          <a:lstStyle/>
          <a:p>
            <a:endParaRPr lang="ja-JP" altLang="en-US" b="0">
              <a:latin typeface="HGP創英角ｺﾞｼｯｸUB" panose="020B0900000000000000" pitchFamily="50" charset="-128"/>
              <a:ea typeface="HGP創英角ｺﾞｼｯｸUB" panose="020B0900000000000000" pitchFamily="50" charset="-128"/>
            </a:endParaRPr>
          </a:p>
        </p:txBody>
      </p:sp>
      <p:sp>
        <p:nvSpPr>
          <p:cNvPr id="17432" name="Text Box 42"/>
          <p:cNvSpPr txBox="1">
            <a:spLocks noChangeArrowheads="1"/>
          </p:cNvSpPr>
          <p:nvPr/>
        </p:nvSpPr>
        <p:spPr bwMode="auto">
          <a:xfrm>
            <a:off x="3563938" y="2852738"/>
            <a:ext cx="863600" cy="336550"/>
          </a:xfrm>
          <a:prstGeom prst="rect">
            <a:avLst/>
          </a:prstGeom>
          <a:solidFill>
            <a:srgbClr val="FFFFFF"/>
          </a:solidFill>
          <a:ln>
            <a:noFill/>
          </a:ln>
          <a:extLst>
            <a:ext uri="{91240B29-F687-4F45-9708-019B960494DF}">
              <a14:hiddenLine xmlns="" xmlns:a14="http://schemas.microsoft.com/office/drawing/2010/main" w="9525" algn="ctr">
                <a:solidFill>
                  <a:srgbClr val="000000"/>
                </a:solidFill>
                <a:miter lim="800000"/>
                <a:headEnd/>
                <a:tailEnd/>
              </a14:hiddenLine>
            </a:ext>
          </a:extLst>
        </p:spPr>
        <p:txBody>
          <a:bodyPr>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r>
              <a:rPr lang="ja-JP" altLang="en-US" sz="1600" b="0">
                <a:solidFill>
                  <a:srgbClr val="000000"/>
                </a:solidFill>
                <a:latin typeface="HGP創英角ｺﾞｼｯｸUB" panose="020B0900000000000000" pitchFamily="50" charset="-128"/>
                <a:ea typeface="HGP創英角ｺﾞｼｯｸUB" panose="020B0900000000000000" pitchFamily="50" charset="-128"/>
              </a:rPr>
              <a:t>道路系</a:t>
            </a:r>
          </a:p>
        </p:txBody>
      </p:sp>
      <p:sp>
        <p:nvSpPr>
          <p:cNvPr id="17434" name="Text Box 44"/>
          <p:cNvSpPr txBox="1">
            <a:spLocks noChangeArrowheads="1"/>
          </p:cNvSpPr>
          <p:nvPr/>
        </p:nvSpPr>
        <p:spPr bwMode="auto">
          <a:xfrm>
            <a:off x="7524750" y="1339850"/>
            <a:ext cx="1368425" cy="349250"/>
          </a:xfrm>
          <a:prstGeom prst="rect">
            <a:avLst/>
          </a:prstGeom>
          <a:solidFill>
            <a:srgbClr val="FFFFFF"/>
          </a:solidFill>
          <a:ln w="12700" algn="ctr">
            <a:solidFill>
              <a:srgbClr val="000000"/>
            </a:solidFill>
            <a:miter lim="800000"/>
            <a:headEnd/>
            <a:tailEnd/>
          </a:ln>
        </p:spPr>
        <p:txBody>
          <a:bodyPr>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r>
              <a:rPr lang="ja-JP" altLang="en-US" sz="1600" b="0">
                <a:solidFill>
                  <a:srgbClr val="000000"/>
                </a:solidFill>
                <a:latin typeface="HGP創英角ｺﾞｼｯｸUB" panose="020B0900000000000000" pitchFamily="50" charset="-128"/>
                <a:ea typeface="HGP創英角ｺﾞｼｯｸUB" panose="020B0900000000000000" pitchFamily="50" charset="-128"/>
              </a:rPr>
              <a:t>電子成果品</a:t>
            </a:r>
          </a:p>
        </p:txBody>
      </p:sp>
      <p:sp>
        <p:nvSpPr>
          <p:cNvPr id="17435" name="Text Box 45"/>
          <p:cNvSpPr txBox="1">
            <a:spLocks noChangeArrowheads="1"/>
          </p:cNvSpPr>
          <p:nvPr/>
        </p:nvSpPr>
        <p:spPr bwMode="auto">
          <a:xfrm>
            <a:off x="1470025" y="1552575"/>
            <a:ext cx="2736850" cy="338554"/>
          </a:xfrm>
          <a:prstGeom prst="rect">
            <a:avLst/>
          </a:prstGeom>
          <a:noFill/>
          <a:ln w="19050" algn="ctr">
            <a:solidFill>
              <a:srgbClr val="000000"/>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r>
              <a:rPr lang="ja-JP" altLang="en-US" sz="1600" b="0">
                <a:solidFill>
                  <a:srgbClr val="669999"/>
                </a:solidFill>
                <a:latin typeface="HGP創英角ｺﾞｼｯｸUB" panose="020B0900000000000000" pitchFamily="50" charset="-128"/>
                <a:ea typeface="HGP創英角ｺﾞｼｯｸUB" panose="020B0900000000000000" pitchFamily="50" charset="-128"/>
              </a:rPr>
              <a:t>電子納品・保管管理システム</a:t>
            </a:r>
          </a:p>
        </p:txBody>
      </p:sp>
      <p:sp>
        <p:nvSpPr>
          <p:cNvPr id="17437" name="Text Box 47"/>
          <p:cNvSpPr txBox="1">
            <a:spLocks noChangeArrowheads="1"/>
          </p:cNvSpPr>
          <p:nvPr/>
        </p:nvSpPr>
        <p:spPr bwMode="auto">
          <a:xfrm>
            <a:off x="395288" y="4219575"/>
            <a:ext cx="2663825"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r>
              <a:rPr lang="ja-JP" altLang="en-US" sz="1400" b="0" dirty="0">
                <a:solidFill>
                  <a:srgbClr val="000000"/>
                </a:solidFill>
                <a:latin typeface="HGP創英角ｺﾞｼｯｸUB" panose="020B0900000000000000" pitchFamily="50" charset="-128"/>
                <a:ea typeface="HGP創英角ｺﾞｼｯｸUB" panose="020B0900000000000000" pitchFamily="50" charset="-128"/>
              </a:rPr>
              <a:t>技術文献地質情報提供システム</a:t>
            </a:r>
          </a:p>
          <a:p>
            <a:pPr eaLnBrk="1" hangingPunct="1"/>
            <a:r>
              <a:rPr lang="ja-JP" altLang="en-US" sz="1400" b="0" dirty="0">
                <a:solidFill>
                  <a:srgbClr val="000000"/>
                </a:solidFill>
                <a:latin typeface="HGP創英角ｺﾞｼｯｸUB" panose="020B0900000000000000" pitchFamily="50" charset="-128"/>
                <a:ea typeface="HGP創英角ｺﾞｼｯｸUB" panose="020B0900000000000000" pitchFamily="50" charset="-128"/>
              </a:rPr>
              <a:t>（</a:t>
            </a:r>
            <a:r>
              <a:rPr lang="en-US" altLang="ja-JP" sz="1400" b="0" dirty="0">
                <a:solidFill>
                  <a:srgbClr val="000000"/>
                </a:solidFill>
                <a:latin typeface="HGP創英角ｺﾞｼｯｸUB" panose="020B0900000000000000" pitchFamily="50" charset="-128"/>
                <a:ea typeface="HGP創英角ｺﾞｼｯｸUB" panose="020B0900000000000000" pitchFamily="50" charset="-128"/>
              </a:rPr>
              <a:t>TRABIS</a:t>
            </a:r>
            <a:r>
              <a:rPr lang="ja-JP" altLang="en-US" sz="1400" b="0" dirty="0">
                <a:solidFill>
                  <a:srgbClr val="000000"/>
                </a:solidFill>
                <a:latin typeface="HGP創英角ｺﾞｼｯｸUB" panose="020B0900000000000000" pitchFamily="50" charset="-128"/>
                <a:ea typeface="HGP創英角ｺﾞｼｯｸUB" panose="020B0900000000000000" pitchFamily="50" charset="-128"/>
              </a:rPr>
              <a:t>）</a:t>
            </a:r>
          </a:p>
        </p:txBody>
      </p:sp>
      <p:sp>
        <p:nvSpPr>
          <p:cNvPr id="17438" name="Text Box 48"/>
          <p:cNvSpPr txBox="1">
            <a:spLocks noChangeArrowheads="1"/>
          </p:cNvSpPr>
          <p:nvPr/>
        </p:nvSpPr>
        <p:spPr bwMode="auto">
          <a:xfrm>
            <a:off x="395288" y="5516563"/>
            <a:ext cx="2592387"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r>
              <a:rPr lang="ja-JP" altLang="en-US" sz="1400" b="0">
                <a:solidFill>
                  <a:srgbClr val="000000"/>
                </a:solidFill>
                <a:latin typeface="HGP創英角ｺﾞｼｯｸUB" panose="020B0900000000000000" pitchFamily="50" charset="-128"/>
                <a:ea typeface="HGP創英角ｺﾞｼｯｸUB" panose="020B0900000000000000" pitchFamily="50" charset="-128"/>
              </a:rPr>
              <a:t>国土地盤情報検索サイト</a:t>
            </a:r>
          </a:p>
          <a:p>
            <a:pPr eaLnBrk="1" hangingPunct="1"/>
            <a:r>
              <a:rPr lang="en-US" altLang="ja-JP" sz="1400" b="0">
                <a:solidFill>
                  <a:srgbClr val="000000"/>
                </a:solidFill>
                <a:latin typeface="HGP創英角ｺﾞｼｯｸUB" panose="020B0900000000000000" pitchFamily="50" charset="-128"/>
                <a:ea typeface="HGP創英角ｺﾞｼｯｸUB" panose="020B0900000000000000" pitchFamily="50" charset="-128"/>
              </a:rPr>
              <a:t>Kunijiban</a:t>
            </a:r>
          </a:p>
        </p:txBody>
      </p:sp>
      <p:sp>
        <p:nvSpPr>
          <p:cNvPr id="17439" name="Text Box 49"/>
          <p:cNvSpPr txBox="1">
            <a:spLocks noChangeArrowheads="1"/>
          </p:cNvSpPr>
          <p:nvPr/>
        </p:nvSpPr>
        <p:spPr bwMode="auto">
          <a:xfrm>
            <a:off x="3276600" y="4437063"/>
            <a:ext cx="2447925"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r>
              <a:rPr lang="ja-JP" altLang="en-US" sz="1400" b="0">
                <a:solidFill>
                  <a:srgbClr val="000000"/>
                </a:solidFill>
                <a:latin typeface="HGP創英角ｺﾞｼｯｸUB" panose="020B0900000000000000" pitchFamily="50" charset="-128"/>
                <a:ea typeface="HGP創英角ｺﾞｼｯｸUB" panose="020B0900000000000000" pitchFamily="50" charset="-128"/>
              </a:rPr>
              <a:t>道路平面図等管理システム</a:t>
            </a:r>
          </a:p>
        </p:txBody>
      </p:sp>
      <p:sp>
        <p:nvSpPr>
          <p:cNvPr id="17442" name="Text Box 52"/>
          <p:cNvSpPr txBox="1">
            <a:spLocks noChangeArrowheads="1"/>
          </p:cNvSpPr>
          <p:nvPr/>
        </p:nvSpPr>
        <p:spPr bwMode="auto">
          <a:xfrm>
            <a:off x="5076825" y="1555750"/>
            <a:ext cx="1655763"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r>
              <a:rPr lang="ja-JP" altLang="en-US" sz="1400" b="0">
                <a:solidFill>
                  <a:srgbClr val="FF6600"/>
                </a:solidFill>
                <a:latin typeface="HGP創英角ｺﾞｼｯｸUB" panose="020B0900000000000000" pitchFamily="50" charset="-128"/>
                <a:ea typeface="HGP創英角ｺﾞｼｯｸUB" panose="020B0900000000000000" pitchFamily="50" charset="-128"/>
              </a:rPr>
              <a:t>技術事務所で登録</a:t>
            </a:r>
          </a:p>
        </p:txBody>
      </p:sp>
      <p:sp>
        <p:nvSpPr>
          <p:cNvPr id="17443" name="Text Box 45"/>
          <p:cNvSpPr txBox="1">
            <a:spLocks noChangeArrowheads="1"/>
          </p:cNvSpPr>
          <p:nvPr/>
        </p:nvSpPr>
        <p:spPr bwMode="auto">
          <a:xfrm>
            <a:off x="900113" y="2063750"/>
            <a:ext cx="2736850" cy="585788"/>
          </a:xfrm>
          <a:prstGeom prst="rect">
            <a:avLst/>
          </a:prstGeom>
          <a:solidFill>
            <a:srgbClr val="FFFF00"/>
          </a:solidFill>
          <a:ln w="31750" algn="ctr">
            <a:solidFill>
              <a:srgbClr val="FF0000"/>
            </a:solidFill>
            <a:miter lim="800000"/>
            <a:headEnd/>
            <a:tailEnd/>
          </a:ln>
        </p:spPr>
        <p:txBody>
          <a:bodyPr>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r>
              <a:rPr lang="ja-JP" altLang="en-US" sz="1600" b="0">
                <a:solidFill>
                  <a:srgbClr val="FF0000"/>
                </a:solidFill>
                <a:latin typeface="HGP創英角ｺﾞｼｯｸUB" panose="020B0900000000000000" pitchFamily="50" charset="-128"/>
                <a:ea typeface="HGP創英角ｺﾞｼｯｸUB" panose="020B0900000000000000" pitchFamily="50" charset="-128"/>
              </a:rPr>
              <a:t>維持管理、更新計画に利用するため非常に重要</a:t>
            </a:r>
          </a:p>
        </p:txBody>
      </p:sp>
      <p:sp>
        <p:nvSpPr>
          <p:cNvPr id="17444" name="テキスト ボックス 47"/>
          <p:cNvSpPr txBox="1">
            <a:spLocks noChangeArrowheads="1"/>
          </p:cNvSpPr>
          <p:nvPr/>
        </p:nvSpPr>
        <p:spPr bwMode="auto">
          <a:xfrm>
            <a:off x="8101013" y="1881188"/>
            <a:ext cx="827087"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spcBef>
                <a:spcPct val="50000"/>
              </a:spcBef>
            </a:pPr>
            <a:r>
              <a:rPr lang="ja-JP" altLang="en-US" b="0">
                <a:solidFill>
                  <a:srgbClr val="000000"/>
                </a:solidFill>
                <a:latin typeface="HGP創英角ｺﾞｼｯｸUB" panose="020B0900000000000000" pitchFamily="50" charset="-128"/>
                <a:ea typeface="HGP創英角ｺﾞｼｯｸUB" panose="020B0900000000000000" pitchFamily="50" charset="-128"/>
              </a:rPr>
              <a:t>各事務所より</a:t>
            </a:r>
          </a:p>
        </p:txBody>
      </p:sp>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ext Box 10"/>
          <p:cNvSpPr txBox="1">
            <a:spLocks noChangeArrowheads="1"/>
          </p:cNvSpPr>
          <p:nvPr/>
        </p:nvSpPr>
        <p:spPr bwMode="auto">
          <a:xfrm>
            <a:off x="360000" y="1800000"/>
            <a:ext cx="8280000" cy="7694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spcBef>
                <a:spcPct val="50000"/>
              </a:spcBef>
            </a:pPr>
            <a:r>
              <a:rPr lang="en-US" altLang="ja-JP" sz="4400" b="0" i="1" u="sng" dirty="0" smtClean="0">
                <a:solidFill>
                  <a:srgbClr val="330066"/>
                </a:solidFill>
                <a:latin typeface="HGP創英角ｺﾞｼｯｸUB" pitchFamily="50" charset="-128"/>
                <a:ea typeface="HGP創英角ｺﾞｼｯｸUB" pitchFamily="50" charset="-128"/>
              </a:rPr>
              <a:t>6</a:t>
            </a:r>
            <a:r>
              <a:rPr lang="ja-JP" altLang="en-US" sz="4400" b="0" i="1" u="sng" dirty="0" err="1" smtClean="0">
                <a:solidFill>
                  <a:srgbClr val="330066"/>
                </a:solidFill>
                <a:latin typeface="HGP創英角ｺﾞｼｯｸUB" pitchFamily="50" charset="-128"/>
                <a:ea typeface="HGP創英角ｺﾞｼｯｸUB" pitchFamily="50" charset="-128"/>
              </a:rPr>
              <a:t>．</a:t>
            </a:r>
            <a:r>
              <a:rPr lang="ja-JP" altLang="en-US" sz="4400" b="0" i="1" u="sng" dirty="0" smtClean="0">
                <a:solidFill>
                  <a:srgbClr val="330066"/>
                </a:solidFill>
                <a:latin typeface="HGP創英角ｺﾞｼｯｸUB" pitchFamily="50" charset="-128"/>
                <a:ea typeface="HGP創英角ｺﾞｼｯｸUB" pitchFamily="50" charset="-128"/>
              </a:rPr>
              <a:t>道路工事完成図</a:t>
            </a:r>
            <a:endParaRPr lang="ja-JP" altLang="en-US" sz="4400" dirty="0">
              <a:solidFill>
                <a:srgbClr val="330066"/>
              </a:solidFill>
              <a:latin typeface="HGP創英角ｺﾞｼｯｸUB" pitchFamily="50" charset="-128"/>
              <a:ea typeface="HGP創英角ｺﾞｼｯｸUB" pitchFamily="50" charset="-128"/>
            </a:endParaRPr>
          </a:p>
        </p:txBody>
      </p:sp>
    </p:spTree>
    <p:extLst>
      <p:ext uri="{BB962C8B-B14F-4D97-AF65-F5344CB8AC3E}">
        <p14:creationId xmlns="" xmlns:p14="http://schemas.microsoft.com/office/powerpoint/2010/main" val="1497549461"/>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ext Box 10"/>
          <p:cNvSpPr txBox="1">
            <a:spLocks noChangeArrowheads="1"/>
          </p:cNvSpPr>
          <p:nvPr/>
        </p:nvSpPr>
        <p:spPr bwMode="auto">
          <a:xfrm>
            <a:off x="360000" y="1800000"/>
            <a:ext cx="8532480" cy="178510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spcBef>
                <a:spcPct val="50000"/>
              </a:spcBef>
            </a:pPr>
            <a:r>
              <a:rPr lang="ja-JP" altLang="en-US" sz="4400" b="0" dirty="0" smtClean="0">
                <a:solidFill>
                  <a:srgbClr val="330066"/>
                </a:solidFill>
                <a:latin typeface="HGP創英角ｺﾞｼｯｸUB" pitchFamily="50" charset="-128"/>
                <a:ea typeface="HGP創英角ｺﾞｼｯｸUB" pitchFamily="50" charset="-128"/>
              </a:rPr>
              <a:t>道路工事完成図等作成要領</a:t>
            </a:r>
            <a:endParaRPr lang="en-US" altLang="ja-JP" sz="4400" b="0" dirty="0" smtClean="0">
              <a:solidFill>
                <a:srgbClr val="330066"/>
              </a:solidFill>
              <a:latin typeface="HGP創英角ｺﾞｼｯｸUB" pitchFamily="50" charset="-128"/>
              <a:ea typeface="HGP創英角ｺﾞｼｯｸUB" pitchFamily="50" charset="-128"/>
            </a:endParaRPr>
          </a:p>
          <a:p>
            <a:pPr algn="l" eaLnBrk="1" hangingPunct="1">
              <a:spcBef>
                <a:spcPct val="50000"/>
              </a:spcBef>
            </a:pPr>
            <a:r>
              <a:rPr lang="ja-JP" altLang="en-US" sz="4400" b="0" dirty="0" smtClean="0">
                <a:solidFill>
                  <a:srgbClr val="330066"/>
                </a:solidFill>
                <a:latin typeface="HGP創英角ｺﾞｼｯｸUB" pitchFamily="50" charset="-128"/>
                <a:ea typeface="HGP創英角ｺﾞｼｯｸUB" pitchFamily="50" charset="-128"/>
              </a:rPr>
              <a:t>のねらい</a:t>
            </a:r>
            <a:endParaRPr lang="ja-JP" altLang="en-US" sz="4400" b="0" dirty="0">
              <a:solidFill>
                <a:srgbClr val="330066"/>
              </a:solidFill>
              <a:latin typeface="HGP創英角ｺﾞｼｯｸUB" pitchFamily="50" charset="-128"/>
              <a:ea typeface="HGP創英角ｺﾞｼｯｸUB" pitchFamily="50" charset="-128"/>
            </a:endParaRPr>
          </a:p>
        </p:txBody>
      </p:sp>
    </p:spTree>
    <p:extLst>
      <p:ext uri="{BB962C8B-B14F-4D97-AF65-F5344CB8AC3E}">
        <p14:creationId xmlns="" xmlns:p14="http://schemas.microsoft.com/office/powerpoint/2010/main" val="635120208"/>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body" idx="1"/>
          </p:nvPr>
        </p:nvSpPr>
        <p:spPr>
          <a:xfrm>
            <a:off x="0" y="692150"/>
            <a:ext cx="8856663" cy="900000"/>
          </a:xfrm>
        </p:spPr>
        <p:txBody>
          <a:bodyPr/>
          <a:lstStyle/>
          <a:p>
            <a:pPr eaLnBrk="1" hangingPunct="1"/>
            <a:r>
              <a:rPr lang="ja-JP" altLang="en-US" sz="2000" dirty="0" smtClean="0">
                <a:latin typeface="HGP創英角ｺﾞｼｯｸUB" pitchFamily="50" charset="-128"/>
                <a:ea typeface="HGP創英角ｺﾞｼｯｸUB" pitchFamily="50" charset="-128"/>
              </a:rPr>
              <a:t>道路の維持管理で必要な電子情報を工事実施段階で効率的に作成することが目的</a:t>
            </a:r>
          </a:p>
          <a:p>
            <a:pPr eaLnBrk="1" hangingPunct="1"/>
            <a:r>
              <a:rPr lang="ja-JP" altLang="en-US" sz="2000" dirty="0" smtClean="0">
                <a:latin typeface="HGP創英角ｺﾞｼｯｸUB" pitchFamily="50" charset="-128"/>
                <a:ea typeface="HGP創英角ｺﾞｼｯｸUB" pitchFamily="50" charset="-128"/>
              </a:rPr>
              <a:t>従来の電子納品に対して、とくに維持管理まで使う情報（平面図や工事施設帳票等）を確実に電子納品するための道路事業における細かいルール</a:t>
            </a:r>
          </a:p>
        </p:txBody>
      </p:sp>
      <p:sp>
        <p:nvSpPr>
          <p:cNvPr id="40963" name="Text Box 3"/>
          <p:cNvSpPr txBox="1">
            <a:spLocks noChangeArrowheads="1"/>
          </p:cNvSpPr>
          <p:nvPr/>
        </p:nvSpPr>
        <p:spPr bwMode="auto">
          <a:xfrm>
            <a:off x="1266825" y="6243638"/>
            <a:ext cx="6586538" cy="430212"/>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5770" tIns="0" rIns="95770" bIns="0">
            <a:spAutoFit/>
          </a:bodyPr>
          <a:lstStyle>
            <a:lvl1pPr defTabSz="957263" eaLnBrk="0" hangingPunct="0">
              <a:defRPr kumimoji="1" sz="1200" b="1">
                <a:solidFill>
                  <a:schemeClr val="tx1"/>
                </a:solidFill>
                <a:latin typeface="Arial" charset="0"/>
                <a:ea typeface="ＭＳ Ｐゴシック" pitchFamily="50" charset="-128"/>
              </a:defRPr>
            </a:lvl1pPr>
            <a:lvl2pPr marL="742950" indent="-285750" defTabSz="957263" eaLnBrk="0" hangingPunct="0">
              <a:defRPr kumimoji="1" sz="1200" b="1">
                <a:solidFill>
                  <a:schemeClr val="tx1"/>
                </a:solidFill>
                <a:latin typeface="Arial" charset="0"/>
                <a:ea typeface="ＭＳ Ｐゴシック" pitchFamily="50" charset="-128"/>
              </a:defRPr>
            </a:lvl2pPr>
            <a:lvl3pPr marL="1143000" indent="-228600" defTabSz="957263" eaLnBrk="0" hangingPunct="0">
              <a:defRPr kumimoji="1" sz="1200" b="1">
                <a:solidFill>
                  <a:schemeClr val="tx1"/>
                </a:solidFill>
                <a:latin typeface="Arial" charset="0"/>
                <a:ea typeface="ＭＳ Ｐゴシック" pitchFamily="50" charset="-128"/>
              </a:defRPr>
            </a:lvl3pPr>
            <a:lvl4pPr marL="1600200" indent="-228600" defTabSz="957263" eaLnBrk="0" hangingPunct="0">
              <a:defRPr kumimoji="1" sz="1200" b="1">
                <a:solidFill>
                  <a:schemeClr val="tx1"/>
                </a:solidFill>
                <a:latin typeface="Arial" charset="0"/>
                <a:ea typeface="ＭＳ Ｐゴシック" pitchFamily="50" charset="-128"/>
              </a:defRPr>
            </a:lvl4pPr>
            <a:lvl5pPr marL="2057400" indent="-228600" defTabSz="957263" eaLnBrk="0" hangingPunct="0">
              <a:defRPr kumimoji="1" sz="1200" b="1">
                <a:solidFill>
                  <a:schemeClr val="tx1"/>
                </a:solidFill>
                <a:latin typeface="Arial" charset="0"/>
                <a:ea typeface="ＭＳ Ｐゴシック" pitchFamily="50" charset="-128"/>
              </a:defRPr>
            </a:lvl5pPr>
            <a:lvl6pPr marL="2514600" indent="-228600" algn="ctr" defTabSz="957263"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defTabSz="957263"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defTabSz="957263"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defTabSz="957263"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r>
              <a:rPr lang="en-US" altLang="ja-JP" sz="700" b="0">
                <a:solidFill>
                  <a:srgbClr val="000000"/>
                </a:solidFill>
                <a:latin typeface="HGP創英角ｺﾞｼｯｸUB" pitchFamily="50" charset="-128"/>
                <a:ea typeface="HGP創英角ｺﾞｼｯｸUB" pitchFamily="50" charset="-128"/>
              </a:rPr>
              <a:t>※1</a:t>
            </a:r>
            <a:r>
              <a:rPr lang="ja-JP" altLang="en-US" sz="700" b="0">
                <a:solidFill>
                  <a:srgbClr val="000000"/>
                </a:solidFill>
                <a:latin typeface="HGP創英角ｺﾞｼｯｸUB" pitchFamily="50" charset="-128"/>
                <a:ea typeface="HGP創英角ｺﾞｼｯｸUB" pitchFamily="50" charset="-128"/>
              </a:rPr>
              <a:t>：設計計算書，数量計算書　等</a:t>
            </a:r>
          </a:p>
          <a:p>
            <a:pPr algn="l" eaLnBrk="1" hangingPunct="1"/>
            <a:r>
              <a:rPr lang="en-US" altLang="ja-JP" sz="700" b="0">
                <a:solidFill>
                  <a:srgbClr val="000000"/>
                </a:solidFill>
                <a:latin typeface="HGP創英角ｺﾞｼｯｸUB" pitchFamily="50" charset="-128"/>
                <a:ea typeface="HGP創英角ｺﾞｼｯｸUB" pitchFamily="50" charset="-128"/>
              </a:rPr>
              <a:t>※2</a:t>
            </a:r>
            <a:r>
              <a:rPr lang="ja-JP" altLang="en-US" sz="700" b="0">
                <a:solidFill>
                  <a:srgbClr val="000000"/>
                </a:solidFill>
                <a:latin typeface="HGP創英角ｺﾞｼｯｸUB" pitchFamily="50" charset="-128"/>
                <a:ea typeface="HGP創英角ｺﾞｼｯｸUB" pitchFamily="50" charset="-128"/>
              </a:rPr>
              <a:t>：出来形管理記録，品質管理記録，出来形数量計算書，出来形図，その他提出書類　等</a:t>
            </a:r>
          </a:p>
          <a:p>
            <a:pPr algn="l" eaLnBrk="1" hangingPunct="1"/>
            <a:r>
              <a:rPr lang="en-US" altLang="ja-JP" sz="700" b="0">
                <a:solidFill>
                  <a:srgbClr val="000000"/>
                </a:solidFill>
                <a:latin typeface="HGP創英角ｺﾞｼｯｸUB" pitchFamily="50" charset="-128"/>
                <a:ea typeface="HGP創英角ｺﾞｼｯｸUB" pitchFamily="50" charset="-128"/>
              </a:rPr>
              <a:t>※3</a:t>
            </a:r>
            <a:r>
              <a:rPr lang="ja-JP" altLang="en-US" sz="700" b="0">
                <a:solidFill>
                  <a:srgbClr val="000000"/>
                </a:solidFill>
                <a:latin typeface="HGP創英角ｺﾞｼｯｸUB" pitchFamily="50" charset="-128"/>
                <a:ea typeface="HGP創英角ｺﾞｼｯｸUB" pitchFamily="50" charset="-128"/>
              </a:rPr>
              <a:t>：</a:t>
            </a:r>
            <a:r>
              <a:rPr lang="en-US" altLang="ja-JP" sz="700" b="0">
                <a:solidFill>
                  <a:srgbClr val="000000"/>
                </a:solidFill>
                <a:latin typeface="HGP創英角ｺﾞｼｯｸUB" pitchFamily="50" charset="-128"/>
                <a:ea typeface="HGP創英角ｺﾞｼｯｸUB" pitchFamily="50" charset="-128"/>
              </a:rPr>
              <a:t>CAD</a:t>
            </a:r>
            <a:r>
              <a:rPr lang="ja-JP" altLang="en-US" sz="700" b="0">
                <a:solidFill>
                  <a:srgbClr val="000000"/>
                </a:solidFill>
                <a:latin typeface="HGP創英角ｺﾞｼｯｸUB" pitchFamily="50" charset="-128"/>
                <a:ea typeface="HGP創英角ｺﾞｼｯｸUB" pitchFamily="50" charset="-128"/>
              </a:rPr>
              <a:t>製図基準（案）には、完成図面に関する詳述なし。なお、</a:t>
            </a:r>
            <a:r>
              <a:rPr lang="en-US" altLang="ja-JP" sz="700" b="0">
                <a:solidFill>
                  <a:srgbClr val="000000"/>
                </a:solidFill>
                <a:latin typeface="HGP創英角ｺﾞｼｯｸUB" pitchFamily="50" charset="-128"/>
                <a:ea typeface="HGP創英角ｺﾞｼｯｸUB" pitchFamily="50" charset="-128"/>
              </a:rPr>
              <a:t>CAD</a:t>
            </a:r>
            <a:r>
              <a:rPr lang="ja-JP" altLang="en-US" sz="700" b="0">
                <a:solidFill>
                  <a:srgbClr val="000000"/>
                </a:solidFill>
                <a:latin typeface="HGP創英角ｺﾞｼｯｸUB" pitchFamily="50" charset="-128"/>
                <a:ea typeface="HGP創英角ｺﾞｼｯｸUB" pitchFamily="50" charset="-128"/>
              </a:rPr>
              <a:t>製図基準に関する運用ｶﾞｲﾄﾞﾗｲﾝ（案）には“完成図面（最終的に出来上がった図面）</a:t>
            </a:r>
            <a:br>
              <a:rPr lang="ja-JP" altLang="en-US" sz="700" b="0">
                <a:solidFill>
                  <a:srgbClr val="000000"/>
                </a:solidFill>
                <a:latin typeface="HGP創英角ｺﾞｼｯｸUB" pitchFamily="50" charset="-128"/>
                <a:ea typeface="HGP創英角ｺﾞｼｯｸUB" pitchFamily="50" charset="-128"/>
              </a:rPr>
            </a:br>
            <a:r>
              <a:rPr lang="ja-JP" altLang="en-US" sz="700" b="0">
                <a:solidFill>
                  <a:srgbClr val="000000"/>
                </a:solidFill>
                <a:latin typeface="HGP創英角ｺﾞｼｯｸUB" pitchFamily="50" charset="-128"/>
                <a:ea typeface="HGP創英角ｺﾞｼｯｸUB" pitchFamily="50" charset="-128"/>
              </a:rPr>
              <a:t>　　 データを</a:t>
            </a:r>
            <a:r>
              <a:rPr lang="en-US" altLang="ja-JP" sz="700" b="0">
                <a:solidFill>
                  <a:srgbClr val="000000"/>
                </a:solidFill>
                <a:latin typeface="HGP創英角ｺﾞｼｯｸUB" pitchFamily="50" charset="-128"/>
                <a:ea typeface="HGP創英角ｺﾞｼｯｸUB" pitchFamily="50" charset="-128"/>
              </a:rPr>
              <a:t>DRAWINGF</a:t>
            </a:r>
            <a:r>
              <a:rPr lang="ja-JP" altLang="en-US" sz="700" b="0">
                <a:solidFill>
                  <a:srgbClr val="000000"/>
                </a:solidFill>
                <a:latin typeface="HGP創英角ｺﾞｼｯｸUB" pitchFamily="50" charset="-128"/>
                <a:ea typeface="HGP創英角ｺﾞｼｯｸUB" pitchFamily="50" charset="-128"/>
              </a:rPr>
              <a:t>フォルダに格納”の旨のみ記載。</a:t>
            </a:r>
          </a:p>
        </p:txBody>
      </p:sp>
      <p:pic>
        <p:nvPicPr>
          <p:cNvPr id="40964" name="Picture 4"/>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6627813" y="2635250"/>
            <a:ext cx="915987" cy="803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0965" name="AutoShape 5"/>
          <p:cNvSpPr>
            <a:spLocks noChangeArrowheads="1"/>
          </p:cNvSpPr>
          <p:nvPr/>
        </p:nvSpPr>
        <p:spPr bwMode="auto">
          <a:xfrm rot="10800000">
            <a:off x="2241550" y="3502025"/>
            <a:ext cx="674688" cy="2662238"/>
          </a:xfrm>
          <a:prstGeom prst="downArrow">
            <a:avLst>
              <a:gd name="adj1" fmla="val 60148"/>
              <a:gd name="adj2" fmla="val 85275"/>
            </a:avLst>
          </a:prstGeom>
          <a:gradFill rotWithShape="1">
            <a:gsLst>
              <a:gs pos="0">
                <a:schemeClr val="bg1"/>
              </a:gs>
              <a:gs pos="100000">
                <a:srgbClr val="C0C0C0">
                  <a:alpha val="50000"/>
                </a:srgbClr>
              </a:gs>
            </a:gsLst>
            <a:lin ang="5400000" scaled="1"/>
          </a:gradFill>
          <a:ln w="9525">
            <a:solidFill>
              <a:srgbClr val="808080"/>
            </a:solidFill>
            <a:miter lim="800000"/>
            <a:headEnd/>
            <a:tailEnd/>
          </a:ln>
        </p:spPr>
        <p:txBody>
          <a:bodyPr vert="eaVert" wrap="none" anchor="ct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endParaRPr lang="ja-JP" altLang="en-US" sz="1800" b="0">
              <a:solidFill>
                <a:srgbClr val="000000"/>
              </a:solidFill>
              <a:latin typeface="HGP創英角ｺﾞｼｯｸUB" pitchFamily="50" charset="-128"/>
              <a:ea typeface="HGP創英角ｺﾞｼｯｸUB" pitchFamily="50" charset="-128"/>
            </a:endParaRPr>
          </a:p>
        </p:txBody>
      </p:sp>
      <p:sp>
        <p:nvSpPr>
          <p:cNvPr id="40966" name="AutoShape 6"/>
          <p:cNvSpPr>
            <a:spLocks noChangeArrowheads="1"/>
          </p:cNvSpPr>
          <p:nvPr/>
        </p:nvSpPr>
        <p:spPr bwMode="auto">
          <a:xfrm rot="10800000">
            <a:off x="3641725" y="3502025"/>
            <a:ext cx="674688" cy="2662238"/>
          </a:xfrm>
          <a:prstGeom prst="downArrow">
            <a:avLst>
              <a:gd name="adj1" fmla="val 60148"/>
              <a:gd name="adj2" fmla="val 85275"/>
            </a:avLst>
          </a:prstGeom>
          <a:gradFill rotWithShape="1">
            <a:gsLst>
              <a:gs pos="0">
                <a:schemeClr val="bg1"/>
              </a:gs>
              <a:gs pos="100000">
                <a:srgbClr val="C0C0C0">
                  <a:alpha val="50000"/>
                </a:srgbClr>
              </a:gs>
            </a:gsLst>
            <a:lin ang="5400000" scaled="1"/>
          </a:gradFill>
          <a:ln w="9525">
            <a:solidFill>
              <a:srgbClr val="969696"/>
            </a:solidFill>
            <a:miter lim="800000"/>
            <a:headEnd/>
            <a:tailEnd/>
          </a:ln>
        </p:spPr>
        <p:txBody>
          <a:bodyPr vert="eaVert" wrap="none" anchor="ct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endParaRPr lang="ja-JP" altLang="en-US" sz="1800" b="0">
              <a:solidFill>
                <a:srgbClr val="000000"/>
              </a:solidFill>
              <a:latin typeface="HGP創英角ｺﾞｼｯｸUB" pitchFamily="50" charset="-128"/>
              <a:ea typeface="HGP創英角ｺﾞｼｯｸUB" pitchFamily="50" charset="-128"/>
            </a:endParaRPr>
          </a:p>
        </p:txBody>
      </p:sp>
      <p:sp>
        <p:nvSpPr>
          <p:cNvPr id="40967" name="AutoShape 7"/>
          <p:cNvSpPr>
            <a:spLocks noChangeArrowheads="1"/>
          </p:cNvSpPr>
          <p:nvPr/>
        </p:nvSpPr>
        <p:spPr bwMode="auto">
          <a:xfrm rot="10800000">
            <a:off x="5205413" y="3502025"/>
            <a:ext cx="674687" cy="2662238"/>
          </a:xfrm>
          <a:prstGeom prst="downArrow">
            <a:avLst>
              <a:gd name="adj1" fmla="val 60148"/>
              <a:gd name="adj2" fmla="val 85275"/>
            </a:avLst>
          </a:prstGeom>
          <a:gradFill rotWithShape="1">
            <a:gsLst>
              <a:gs pos="0">
                <a:schemeClr val="bg1"/>
              </a:gs>
              <a:gs pos="100000">
                <a:srgbClr val="C0C0C0">
                  <a:alpha val="50000"/>
                </a:srgbClr>
              </a:gs>
            </a:gsLst>
            <a:lin ang="5400000" scaled="1"/>
          </a:gradFill>
          <a:ln w="9525">
            <a:solidFill>
              <a:srgbClr val="969696"/>
            </a:solidFill>
            <a:miter lim="800000"/>
            <a:headEnd/>
            <a:tailEnd/>
          </a:ln>
        </p:spPr>
        <p:txBody>
          <a:bodyPr vert="eaVert" wrap="none" anchor="ct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endParaRPr lang="ja-JP" altLang="en-US" sz="1800" b="0">
              <a:solidFill>
                <a:srgbClr val="000000"/>
              </a:solidFill>
              <a:latin typeface="HGP創英角ｺﾞｼｯｸUB" pitchFamily="50" charset="-128"/>
              <a:ea typeface="HGP創英角ｺﾞｼｯｸUB" pitchFamily="50" charset="-128"/>
            </a:endParaRPr>
          </a:p>
        </p:txBody>
      </p:sp>
      <p:sp>
        <p:nvSpPr>
          <p:cNvPr id="40968" name="AutoShape 8"/>
          <p:cNvSpPr>
            <a:spLocks noChangeArrowheads="1"/>
          </p:cNvSpPr>
          <p:nvPr/>
        </p:nvSpPr>
        <p:spPr bwMode="auto">
          <a:xfrm rot="10800000">
            <a:off x="6716713" y="3502025"/>
            <a:ext cx="674687" cy="2662238"/>
          </a:xfrm>
          <a:prstGeom prst="downArrow">
            <a:avLst>
              <a:gd name="adj1" fmla="val 60148"/>
              <a:gd name="adj2" fmla="val 85275"/>
            </a:avLst>
          </a:prstGeom>
          <a:gradFill rotWithShape="1">
            <a:gsLst>
              <a:gs pos="0">
                <a:schemeClr val="bg1"/>
              </a:gs>
              <a:gs pos="100000">
                <a:srgbClr val="C0C0C0">
                  <a:alpha val="50000"/>
                </a:srgbClr>
              </a:gs>
            </a:gsLst>
            <a:lin ang="5400000" scaled="1"/>
          </a:gradFill>
          <a:ln w="9525">
            <a:solidFill>
              <a:srgbClr val="969696"/>
            </a:solidFill>
            <a:prstDash val="lgDash"/>
            <a:miter lim="800000"/>
            <a:headEnd/>
            <a:tailEnd/>
          </a:ln>
        </p:spPr>
        <p:txBody>
          <a:bodyPr vert="eaVert" wrap="none" anchor="ct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endParaRPr lang="ja-JP" altLang="en-US" sz="1800" b="0">
              <a:solidFill>
                <a:srgbClr val="000000"/>
              </a:solidFill>
              <a:latin typeface="HGP創英角ｺﾞｼｯｸUB" pitchFamily="50" charset="-128"/>
              <a:ea typeface="HGP創英角ｺﾞｼｯｸUB" pitchFamily="50" charset="-128"/>
            </a:endParaRPr>
          </a:p>
        </p:txBody>
      </p:sp>
      <p:sp>
        <p:nvSpPr>
          <p:cNvPr id="40969" name="Rectangle 9"/>
          <p:cNvSpPr>
            <a:spLocks noChangeArrowheads="1"/>
          </p:cNvSpPr>
          <p:nvPr/>
        </p:nvSpPr>
        <p:spPr bwMode="auto">
          <a:xfrm>
            <a:off x="1862138" y="2036763"/>
            <a:ext cx="2805112" cy="400050"/>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lIns="95770" tIns="47886" rIns="95770" bIns="47886"/>
          <a:lstStyle>
            <a:lvl1pPr defTabSz="957263" eaLnBrk="0" hangingPunct="0">
              <a:defRPr kumimoji="1" sz="1200" b="1">
                <a:solidFill>
                  <a:schemeClr val="tx1"/>
                </a:solidFill>
                <a:latin typeface="Arial" charset="0"/>
                <a:ea typeface="ＭＳ Ｐゴシック" pitchFamily="50" charset="-128"/>
              </a:defRPr>
            </a:lvl1pPr>
            <a:lvl2pPr marL="742950" indent="-285750" defTabSz="957263" eaLnBrk="0" hangingPunct="0">
              <a:defRPr kumimoji="1" sz="1200" b="1">
                <a:solidFill>
                  <a:schemeClr val="tx1"/>
                </a:solidFill>
                <a:latin typeface="Arial" charset="0"/>
                <a:ea typeface="ＭＳ Ｐゴシック" pitchFamily="50" charset="-128"/>
              </a:defRPr>
            </a:lvl2pPr>
            <a:lvl3pPr marL="1143000" indent="-228600" defTabSz="957263" eaLnBrk="0" hangingPunct="0">
              <a:defRPr kumimoji="1" sz="1200" b="1">
                <a:solidFill>
                  <a:schemeClr val="tx1"/>
                </a:solidFill>
                <a:latin typeface="Arial" charset="0"/>
                <a:ea typeface="ＭＳ Ｐゴシック" pitchFamily="50" charset="-128"/>
              </a:defRPr>
            </a:lvl3pPr>
            <a:lvl4pPr marL="1600200" indent="-228600" defTabSz="957263" eaLnBrk="0" hangingPunct="0">
              <a:defRPr kumimoji="1" sz="1200" b="1">
                <a:solidFill>
                  <a:schemeClr val="tx1"/>
                </a:solidFill>
                <a:latin typeface="Arial" charset="0"/>
                <a:ea typeface="ＭＳ Ｐゴシック" pitchFamily="50" charset="-128"/>
              </a:defRPr>
            </a:lvl4pPr>
            <a:lvl5pPr marL="2057400" indent="-228600" defTabSz="957263" eaLnBrk="0" hangingPunct="0">
              <a:defRPr kumimoji="1" sz="1200" b="1">
                <a:solidFill>
                  <a:schemeClr val="tx1"/>
                </a:solidFill>
                <a:latin typeface="Arial" charset="0"/>
                <a:ea typeface="ＭＳ Ｐゴシック" pitchFamily="50" charset="-128"/>
              </a:defRPr>
            </a:lvl5pPr>
            <a:lvl6pPr marL="2514600" indent="-228600" algn="ctr" defTabSz="957263"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defTabSz="957263"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defTabSz="957263"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defTabSz="957263"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r>
              <a:rPr lang="ja-JP" altLang="en-US" sz="1600" b="0">
                <a:solidFill>
                  <a:srgbClr val="000000"/>
                </a:solidFill>
                <a:latin typeface="HGP創英角ｺﾞｼｯｸUB" pitchFamily="50" charset="-128"/>
                <a:ea typeface="HGP創英角ｺﾞｼｯｸUB" pitchFamily="50" charset="-128"/>
              </a:rPr>
              <a:t>設　計</a:t>
            </a:r>
          </a:p>
        </p:txBody>
      </p:sp>
      <p:sp>
        <p:nvSpPr>
          <p:cNvPr id="40970" name="Text Box 10"/>
          <p:cNvSpPr txBox="1">
            <a:spLocks noChangeArrowheads="1"/>
          </p:cNvSpPr>
          <p:nvPr/>
        </p:nvSpPr>
        <p:spPr bwMode="auto">
          <a:xfrm>
            <a:off x="1268413" y="2501900"/>
            <a:ext cx="539750" cy="1065213"/>
          </a:xfrm>
          <a:prstGeom prst="rect">
            <a:avLst/>
          </a:prstGeom>
          <a:noFill/>
          <a:ln w="9525" algn="ctr">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vert="eaVert" wrap="none" lIns="95770" tIns="47886" rIns="95770" bIns="47886" anchor="ctr" anchorCtr="1"/>
          <a:lstStyle>
            <a:lvl1pPr defTabSz="957263" eaLnBrk="0" hangingPunct="0">
              <a:defRPr kumimoji="1" sz="1200" b="1">
                <a:solidFill>
                  <a:schemeClr val="tx1"/>
                </a:solidFill>
                <a:latin typeface="Arial" charset="0"/>
                <a:ea typeface="ＭＳ Ｐゴシック" pitchFamily="50" charset="-128"/>
              </a:defRPr>
            </a:lvl1pPr>
            <a:lvl2pPr marL="742950" indent="-285750" defTabSz="957263" eaLnBrk="0" hangingPunct="0">
              <a:defRPr kumimoji="1" sz="1200" b="1">
                <a:solidFill>
                  <a:schemeClr val="tx1"/>
                </a:solidFill>
                <a:latin typeface="Arial" charset="0"/>
                <a:ea typeface="ＭＳ Ｐゴシック" pitchFamily="50" charset="-128"/>
              </a:defRPr>
            </a:lvl2pPr>
            <a:lvl3pPr marL="1143000" indent="-228600" defTabSz="957263" eaLnBrk="0" hangingPunct="0">
              <a:defRPr kumimoji="1" sz="1200" b="1">
                <a:solidFill>
                  <a:schemeClr val="tx1"/>
                </a:solidFill>
                <a:latin typeface="Arial" charset="0"/>
                <a:ea typeface="ＭＳ Ｐゴシック" pitchFamily="50" charset="-128"/>
              </a:defRPr>
            </a:lvl3pPr>
            <a:lvl4pPr marL="1600200" indent="-228600" defTabSz="957263" eaLnBrk="0" hangingPunct="0">
              <a:defRPr kumimoji="1" sz="1200" b="1">
                <a:solidFill>
                  <a:schemeClr val="tx1"/>
                </a:solidFill>
                <a:latin typeface="Arial" charset="0"/>
                <a:ea typeface="ＭＳ Ｐゴシック" pitchFamily="50" charset="-128"/>
              </a:defRPr>
            </a:lvl4pPr>
            <a:lvl5pPr marL="2057400" indent="-228600" defTabSz="957263" eaLnBrk="0" hangingPunct="0">
              <a:defRPr kumimoji="1" sz="1200" b="1">
                <a:solidFill>
                  <a:schemeClr val="tx1"/>
                </a:solidFill>
                <a:latin typeface="Arial" charset="0"/>
                <a:ea typeface="ＭＳ Ｐゴシック" pitchFamily="50" charset="-128"/>
              </a:defRPr>
            </a:lvl5pPr>
            <a:lvl6pPr marL="2514600" indent="-228600" algn="ctr" defTabSz="957263"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defTabSz="957263"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defTabSz="957263"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defTabSz="957263"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r>
              <a:rPr lang="ja-JP" altLang="en-US" b="0">
                <a:solidFill>
                  <a:srgbClr val="000000"/>
                </a:solidFill>
                <a:latin typeface="HGP創英角ｺﾞｼｯｸUB" pitchFamily="50" charset="-128"/>
                <a:ea typeface="HGP創英角ｺﾞｼｯｸUB" pitchFamily="50" charset="-128"/>
              </a:rPr>
              <a:t>成果品</a:t>
            </a:r>
            <a:endParaRPr lang="en-US" altLang="ja-JP" b="0">
              <a:solidFill>
                <a:srgbClr val="000000"/>
              </a:solidFill>
              <a:latin typeface="HGP創英角ｺﾞｼｯｸUB" pitchFamily="50" charset="-128"/>
              <a:ea typeface="HGP創英角ｺﾞｼｯｸUB" pitchFamily="50" charset="-128"/>
            </a:endParaRPr>
          </a:p>
          <a:p>
            <a:pPr eaLnBrk="1" hangingPunct="1"/>
            <a:r>
              <a:rPr lang="ja-JP" altLang="en-US" b="0">
                <a:solidFill>
                  <a:srgbClr val="000000"/>
                </a:solidFill>
                <a:latin typeface="HGP創英角ｺﾞｼｯｸUB" pitchFamily="50" charset="-128"/>
                <a:ea typeface="HGP創英角ｺﾞｼｯｸUB" pitchFamily="50" charset="-128"/>
              </a:rPr>
              <a:t>工事書類</a:t>
            </a:r>
          </a:p>
        </p:txBody>
      </p:sp>
      <p:sp>
        <p:nvSpPr>
          <p:cNvPr id="40971" name="AutoShape 11"/>
          <p:cNvSpPr>
            <a:spLocks noChangeArrowheads="1"/>
          </p:cNvSpPr>
          <p:nvPr/>
        </p:nvSpPr>
        <p:spPr bwMode="auto">
          <a:xfrm>
            <a:off x="4883150" y="2833688"/>
            <a:ext cx="1295400" cy="314325"/>
          </a:xfrm>
          <a:prstGeom prst="foldedCorner">
            <a:avLst>
              <a:gd name="adj" fmla="val 12500"/>
            </a:avLst>
          </a:prstGeom>
          <a:solidFill>
            <a:srgbClr val="CCECFF">
              <a:alpha val="50195"/>
            </a:srgbClr>
          </a:solidFill>
          <a:ln w="9525" algn="ctr">
            <a:solidFill>
              <a:schemeClr val="tx2"/>
            </a:solidFill>
            <a:round/>
            <a:headEnd/>
            <a:tailEnd/>
          </a:ln>
        </p:spPr>
        <p:txBody>
          <a:bodyPr lIns="0" tIns="47886" rIns="0" bIns="47886"/>
          <a:lstStyle>
            <a:lvl1pPr defTabSz="957263" eaLnBrk="0" hangingPunct="0">
              <a:defRPr kumimoji="1" sz="1200" b="1">
                <a:solidFill>
                  <a:schemeClr val="tx1"/>
                </a:solidFill>
                <a:latin typeface="Arial" charset="0"/>
                <a:ea typeface="ＭＳ Ｐゴシック" pitchFamily="50" charset="-128"/>
              </a:defRPr>
            </a:lvl1pPr>
            <a:lvl2pPr marL="742950" indent="-285750" defTabSz="957263" eaLnBrk="0" hangingPunct="0">
              <a:defRPr kumimoji="1" sz="1200" b="1">
                <a:solidFill>
                  <a:schemeClr val="tx1"/>
                </a:solidFill>
                <a:latin typeface="Arial" charset="0"/>
                <a:ea typeface="ＭＳ Ｐゴシック" pitchFamily="50" charset="-128"/>
              </a:defRPr>
            </a:lvl2pPr>
            <a:lvl3pPr marL="1143000" indent="-228600" defTabSz="957263" eaLnBrk="0" hangingPunct="0">
              <a:defRPr kumimoji="1" sz="1200" b="1">
                <a:solidFill>
                  <a:schemeClr val="tx1"/>
                </a:solidFill>
                <a:latin typeface="Arial" charset="0"/>
                <a:ea typeface="ＭＳ Ｐゴシック" pitchFamily="50" charset="-128"/>
              </a:defRPr>
            </a:lvl3pPr>
            <a:lvl4pPr marL="1600200" indent="-228600" defTabSz="957263" eaLnBrk="0" hangingPunct="0">
              <a:defRPr kumimoji="1" sz="1200" b="1">
                <a:solidFill>
                  <a:schemeClr val="tx1"/>
                </a:solidFill>
                <a:latin typeface="Arial" charset="0"/>
                <a:ea typeface="ＭＳ Ｐゴシック" pitchFamily="50" charset="-128"/>
              </a:defRPr>
            </a:lvl4pPr>
            <a:lvl5pPr marL="2057400" indent="-228600" defTabSz="957263" eaLnBrk="0" hangingPunct="0">
              <a:defRPr kumimoji="1" sz="1200" b="1">
                <a:solidFill>
                  <a:schemeClr val="tx1"/>
                </a:solidFill>
                <a:latin typeface="Arial" charset="0"/>
                <a:ea typeface="ＭＳ Ｐゴシック" pitchFamily="50" charset="-128"/>
              </a:defRPr>
            </a:lvl5pPr>
            <a:lvl6pPr marL="2514600" indent="-228600" algn="ctr" defTabSz="957263"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defTabSz="957263"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defTabSz="957263"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defTabSz="957263"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r>
              <a:rPr lang="ja-JP" altLang="en-US" b="0">
                <a:solidFill>
                  <a:srgbClr val="000000"/>
                </a:solidFill>
                <a:latin typeface="HGP創英角ｺﾞｼｯｸUB" pitchFamily="50" charset="-128"/>
                <a:ea typeface="HGP創英角ｺﾞｼｯｸUB" pitchFamily="50" charset="-128"/>
              </a:rPr>
              <a:t>・各種施工記録</a:t>
            </a:r>
            <a:r>
              <a:rPr lang="en-US" altLang="ja-JP" b="0" baseline="30000">
                <a:solidFill>
                  <a:srgbClr val="000000"/>
                </a:solidFill>
                <a:latin typeface="HGP創英角ｺﾞｼｯｸUB" pitchFamily="50" charset="-128"/>
                <a:ea typeface="HGP創英角ｺﾞｼｯｸUB" pitchFamily="50" charset="-128"/>
              </a:rPr>
              <a:t>※</a:t>
            </a:r>
            <a:r>
              <a:rPr lang="ja-JP" altLang="en-US" b="0" baseline="30000">
                <a:solidFill>
                  <a:srgbClr val="000000"/>
                </a:solidFill>
                <a:latin typeface="HGP創英角ｺﾞｼｯｸUB" pitchFamily="50" charset="-128"/>
                <a:ea typeface="HGP創英角ｺﾞｼｯｸUB" pitchFamily="50" charset="-128"/>
              </a:rPr>
              <a:t>２</a:t>
            </a:r>
          </a:p>
        </p:txBody>
      </p:sp>
      <p:sp>
        <p:nvSpPr>
          <p:cNvPr id="40972" name="AutoShape 12"/>
          <p:cNvSpPr>
            <a:spLocks noChangeArrowheads="1"/>
          </p:cNvSpPr>
          <p:nvPr/>
        </p:nvSpPr>
        <p:spPr bwMode="auto">
          <a:xfrm>
            <a:off x="2022475" y="3167063"/>
            <a:ext cx="1189038" cy="315912"/>
          </a:xfrm>
          <a:prstGeom prst="foldedCorner">
            <a:avLst>
              <a:gd name="adj" fmla="val 12500"/>
            </a:avLst>
          </a:prstGeom>
          <a:solidFill>
            <a:srgbClr val="CCECFF">
              <a:alpha val="50195"/>
            </a:srgbClr>
          </a:solidFill>
          <a:ln w="9525" algn="ctr">
            <a:solidFill>
              <a:schemeClr val="tx2"/>
            </a:solidFill>
            <a:round/>
            <a:headEnd/>
            <a:tailEnd/>
          </a:ln>
        </p:spPr>
        <p:txBody>
          <a:bodyPr lIns="0" tIns="47886" rIns="0" bIns="47886"/>
          <a:lstStyle>
            <a:lvl1pPr defTabSz="957263" eaLnBrk="0" hangingPunct="0">
              <a:defRPr kumimoji="1" sz="1200" b="1">
                <a:solidFill>
                  <a:schemeClr val="tx1"/>
                </a:solidFill>
                <a:latin typeface="Arial" charset="0"/>
                <a:ea typeface="ＭＳ Ｐゴシック" pitchFamily="50" charset="-128"/>
              </a:defRPr>
            </a:lvl1pPr>
            <a:lvl2pPr marL="742950" indent="-285750" defTabSz="957263" eaLnBrk="0" hangingPunct="0">
              <a:defRPr kumimoji="1" sz="1200" b="1">
                <a:solidFill>
                  <a:schemeClr val="tx1"/>
                </a:solidFill>
                <a:latin typeface="Arial" charset="0"/>
                <a:ea typeface="ＭＳ Ｐゴシック" pitchFamily="50" charset="-128"/>
              </a:defRPr>
            </a:lvl2pPr>
            <a:lvl3pPr marL="1143000" indent="-228600" defTabSz="957263" eaLnBrk="0" hangingPunct="0">
              <a:defRPr kumimoji="1" sz="1200" b="1">
                <a:solidFill>
                  <a:schemeClr val="tx1"/>
                </a:solidFill>
                <a:latin typeface="Arial" charset="0"/>
                <a:ea typeface="ＭＳ Ｐゴシック" pitchFamily="50" charset="-128"/>
              </a:defRPr>
            </a:lvl3pPr>
            <a:lvl4pPr marL="1600200" indent="-228600" defTabSz="957263" eaLnBrk="0" hangingPunct="0">
              <a:defRPr kumimoji="1" sz="1200" b="1">
                <a:solidFill>
                  <a:schemeClr val="tx1"/>
                </a:solidFill>
                <a:latin typeface="Arial" charset="0"/>
                <a:ea typeface="ＭＳ Ｐゴシック" pitchFamily="50" charset="-128"/>
              </a:defRPr>
            </a:lvl4pPr>
            <a:lvl5pPr marL="2057400" indent="-228600" defTabSz="957263" eaLnBrk="0" hangingPunct="0">
              <a:defRPr kumimoji="1" sz="1200" b="1">
                <a:solidFill>
                  <a:schemeClr val="tx1"/>
                </a:solidFill>
                <a:latin typeface="Arial" charset="0"/>
                <a:ea typeface="ＭＳ Ｐゴシック" pitchFamily="50" charset="-128"/>
              </a:defRPr>
            </a:lvl5pPr>
            <a:lvl6pPr marL="2514600" indent="-228600" algn="ctr" defTabSz="957263"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defTabSz="957263"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defTabSz="957263"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defTabSz="957263"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r>
              <a:rPr lang="ja-JP" altLang="en-US" b="0">
                <a:solidFill>
                  <a:srgbClr val="000000"/>
                </a:solidFill>
                <a:latin typeface="HGP創英角ｺﾞｼｯｸUB" pitchFamily="50" charset="-128"/>
                <a:ea typeface="HGP創英角ｺﾞｼｯｸUB" pitchFamily="50" charset="-128"/>
              </a:rPr>
              <a:t>・各種計算書</a:t>
            </a:r>
            <a:r>
              <a:rPr lang="en-US" altLang="ja-JP" b="0" baseline="30000">
                <a:solidFill>
                  <a:srgbClr val="000000"/>
                </a:solidFill>
                <a:latin typeface="HGP創英角ｺﾞｼｯｸUB" pitchFamily="50" charset="-128"/>
                <a:ea typeface="HGP創英角ｺﾞｼｯｸUB" pitchFamily="50" charset="-128"/>
              </a:rPr>
              <a:t>※</a:t>
            </a:r>
            <a:r>
              <a:rPr lang="ja-JP" altLang="en-US" b="0" baseline="30000">
                <a:solidFill>
                  <a:srgbClr val="000000"/>
                </a:solidFill>
                <a:latin typeface="HGP創英角ｺﾞｼｯｸUB" pitchFamily="50" charset="-128"/>
                <a:ea typeface="HGP創英角ｺﾞｼｯｸUB" pitchFamily="50" charset="-128"/>
              </a:rPr>
              <a:t>１</a:t>
            </a:r>
          </a:p>
        </p:txBody>
      </p:sp>
      <p:sp>
        <p:nvSpPr>
          <p:cNvPr id="40973" name="AutoShape 13"/>
          <p:cNvSpPr>
            <a:spLocks noChangeArrowheads="1"/>
          </p:cNvSpPr>
          <p:nvPr/>
        </p:nvSpPr>
        <p:spPr bwMode="auto">
          <a:xfrm>
            <a:off x="3371850" y="2835275"/>
            <a:ext cx="1187450" cy="312738"/>
          </a:xfrm>
          <a:prstGeom prst="foldedCorner">
            <a:avLst>
              <a:gd name="adj" fmla="val 12500"/>
            </a:avLst>
          </a:prstGeom>
          <a:solidFill>
            <a:srgbClr val="CCECFF">
              <a:alpha val="50195"/>
            </a:srgbClr>
          </a:solidFill>
          <a:ln w="9525" algn="ctr">
            <a:solidFill>
              <a:schemeClr val="tx2"/>
            </a:solidFill>
            <a:round/>
            <a:headEnd/>
            <a:tailEnd/>
          </a:ln>
        </p:spPr>
        <p:txBody>
          <a:bodyPr lIns="0" tIns="47886" rIns="0" bIns="47886"/>
          <a:lstStyle>
            <a:lvl1pPr defTabSz="957263" eaLnBrk="0" hangingPunct="0">
              <a:defRPr kumimoji="1" sz="1200" b="1">
                <a:solidFill>
                  <a:schemeClr val="tx1"/>
                </a:solidFill>
                <a:latin typeface="Arial" charset="0"/>
                <a:ea typeface="ＭＳ Ｐゴシック" pitchFamily="50" charset="-128"/>
              </a:defRPr>
            </a:lvl1pPr>
            <a:lvl2pPr marL="742950" indent="-285750" defTabSz="957263" eaLnBrk="0" hangingPunct="0">
              <a:defRPr kumimoji="1" sz="1200" b="1">
                <a:solidFill>
                  <a:schemeClr val="tx1"/>
                </a:solidFill>
                <a:latin typeface="Arial" charset="0"/>
                <a:ea typeface="ＭＳ Ｐゴシック" pitchFamily="50" charset="-128"/>
              </a:defRPr>
            </a:lvl2pPr>
            <a:lvl3pPr marL="1143000" indent="-228600" defTabSz="957263" eaLnBrk="0" hangingPunct="0">
              <a:defRPr kumimoji="1" sz="1200" b="1">
                <a:solidFill>
                  <a:schemeClr val="tx1"/>
                </a:solidFill>
                <a:latin typeface="Arial" charset="0"/>
                <a:ea typeface="ＭＳ Ｐゴシック" pitchFamily="50" charset="-128"/>
              </a:defRPr>
            </a:lvl3pPr>
            <a:lvl4pPr marL="1600200" indent="-228600" defTabSz="957263" eaLnBrk="0" hangingPunct="0">
              <a:defRPr kumimoji="1" sz="1200" b="1">
                <a:solidFill>
                  <a:schemeClr val="tx1"/>
                </a:solidFill>
                <a:latin typeface="Arial" charset="0"/>
                <a:ea typeface="ＭＳ Ｐゴシック" pitchFamily="50" charset="-128"/>
              </a:defRPr>
            </a:lvl4pPr>
            <a:lvl5pPr marL="2057400" indent="-228600" defTabSz="957263" eaLnBrk="0" hangingPunct="0">
              <a:defRPr kumimoji="1" sz="1200" b="1">
                <a:solidFill>
                  <a:schemeClr val="tx1"/>
                </a:solidFill>
                <a:latin typeface="Arial" charset="0"/>
                <a:ea typeface="ＭＳ Ｐゴシック" pitchFamily="50" charset="-128"/>
              </a:defRPr>
            </a:lvl5pPr>
            <a:lvl6pPr marL="2514600" indent="-228600" algn="ctr" defTabSz="957263"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defTabSz="957263"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defTabSz="957263"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defTabSz="957263"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r>
              <a:rPr lang="ja-JP" altLang="en-US" b="0">
                <a:solidFill>
                  <a:srgbClr val="000000"/>
                </a:solidFill>
                <a:latin typeface="HGP創英角ｺﾞｼｯｸUB" pitchFamily="50" charset="-128"/>
                <a:ea typeface="HGP創英角ｺﾞｼｯｸUB" pitchFamily="50" charset="-128"/>
              </a:rPr>
              <a:t>・設計図</a:t>
            </a:r>
          </a:p>
        </p:txBody>
      </p:sp>
      <p:grpSp>
        <p:nvGrpSpPr>
          <p:cNvPr id="40974" name="Group 14"/>
          <p:cNvGrpSpPr>
            <a:grpSpLocks/>
          </p:cNvGrpSpPr>
          <p:nvPr/>
        </p:nvGrpSpPr>
        <p:grpSpPr bwMode="auto">
          <a:xfrm>
            <a:off x="1268413" y="2036763"/>
            <a:ext cx="539750" cy="400050"/>
            <a:chOff x="113" y="981"/>
            <a:chExt cx="454" cy="272"/>
          </a:xfrm>
        </p:grpSpPr>
        <p:sp>
          <p:nvSpPr>
            <p:cNvPr id="41070" name="Text Box 15"/>
            <p:cNvSpPr txBox="1">
              <a:spLocks noChangeArrowheads="1"/>
            </p:cNvSpPr>
            <p:nvPr/>
          </p:nvSpPr>
          <p:spPr bwMode="auto">
            <a:xfrm>
              <a:off x="113" y="981"/>
              <a:ext cx="454" cy="272"/>
            </a:xfrm>
            <a:prstGeom prst="rect">
              <a:avLst/>
            </a:prstGeom>
            <a:noFill/>
            <a:ln w="9525" algn="ctr">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vert="eaVert" wrap="none" lIns="95770" tIns="47886" rIns="95770" bIns="47886" anchor="ctr" anchorCtr="1"/>
            <a:lstStyle>
              <a:lvl1pPr defTabSz="957263" eaLnBrk="0" hangingPunct="0">
                <a:defRPr kumimoji="1" sz="1200" b="1">
                  <a:solidFill>
                    <a:schemeClr val="tx1"/>
                  </a:solidFill>
                  <a:latin typeface="Arial" charset="0"/>
                  <a:ea typeface="ＭＳ Ｐゴシック" pitchFamily="50" charset="-128"/>
                </a:defRPr>
              </a:lvl1pPr>
              <a:lvl2pPr marL="742950" indent="-285750" defTabSz="957263" eaLnBrk="0" hangingPunct="0">
                <a:defRPr kumimoji="1" sz="1200" b="1">
                  <a:solidFill>
                    <a:schemeClr val="tx1"/>
                  </a:solidFill>
                  <a:latin typeface="Arial" charset="0"/>
                  <a:ea typeface="ＭＳ Ｐゴシック" pitchFamily="50" charset="-128"/>
                </a:defRPr>
              </a:lvl2pPr>
              <a:lvl3pPr marL="1143000" indent="-228600" defTabSz="957263" eaLnBrk="0" hangingPunct="0">
                <a:defRPr kumimoji="1" sz="1200" b="1">
                  <a:solidFill>
                    <a:schemeClr val="tx1"/>
                  </a:solidFill>
                  <a:latin typeface="Arial" charset="0"/>
                  <a:ea typeface="ＭＳ Ｐゴシック" pitchFamily="50" charset="-128"/>
                </a:defRPr>
              </a:lvl3pPr>
              <a:lvl4pPr marL="1600200" indent="-228600" defTabSz="957263" eaLnBrk="0" hangingPunct="0">
                <a:defRPr kumimoji="1" sz="1200" b="1">
                  <a:solidFill>
                    <a:schemeClr val="tx1"/>
                  </a:solidFill>
                  <a:latin typeface="Arial" charset="0"/>
                  <a:ea typeface="ＭＳ Ｐゴシック" pitchFamily="50" charset="-128"/>
                </a:defRPr>
              </a:lvl4pPr>
              <a:lvl5pPr marL="2057400" indent="-228600" defTabSz="957263" eaLnBrk="0" hangingPunct="0">
                <a:defRPr kumimoji="1" sz="1200" b="1">
                  <a:solidFill>
                    <a:schemeClr val="tx1"/>
                  </a:solidFill>
                  <a:latin typeface="Arial" charset="0"/>
                  <a:ea typeface="ＭＳ Ｐゴシック" pitchFamily="50" charset="-128"/>
                </a:defRPr>
              </a:lvl5pPr>
              <a:lvl6pPr marL="2514600" indent="-228600" algn="ctr" defTabSz="957263"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defTabSz="957263"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defTabSz="957263"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defTabSz="957263"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endParaRPr lang="ja-JP" altLang="ja-JP" sz="1300">
                <a:solidFill>
                  <a:srgbClr val="000000"/>
                </a:solidFill>
                <a:latin typeface="HGP創英角ｺﾞｼｯｸUB" pitchFamily="50" charset="-128"/>
                <a:ea typeface="HGP創英角ｺﾞｼｯｸUB" pitchFamily="50" charset="-128"/>
              </a:endParaRPr>
            </a:p>
          </p:txBody>
        </p:sp>
        <p:sp>
          <p:nvSpPr>
            <p:cNvPr id="41071" name="Line 16"/>
            <p:cNvSpPr>
              <a:spLocks noChangeShapeType="1"/>
            </p:cNvSpPr>
            <p:nvPr/>
          </p:nvSpPr>
          <p:spPr bwMode="auto">
            <a:xfrm>
              <a:off x="113" y="981"/>
              <a:ext cx="454" cy="272"/>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ja-JP" altLang="en-US"/>
            </a:p>
          </p:txBody>
        </p:sp>
      </p:grpSp>
      <p:sp>
        <p:nvSpPr>
          <p:cNvPr id="40975" name="Text Box 17"/>
          <p:cNvSpPr txBox="1">
            <a:spLocks noChangeArrowheads="1"/>
          </p:cNvSpPr>
          <p:nvPr/>
        </p:nvSpPr>
        <p:spPr bwMode="auto">
          <a:xfrm>
            <a:off x="1862138" y="2501900"/>
            <a:ext cx="1403350" cy="1065213"/>
          </a:xfrm>
          <a:prstGeom prst="rect">
            <a:avLst/>
          </a:prstGeom>
          <a:noFill/>
          <a:ln w="9525" algn="ctr">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95770" tIns="47886" rIns="0" bIns="47886"/>
          <a:lstStyle>
            <a:lvl1pPr defTabSz="957263" eaLnBrk="0" hangingPunct="0">
              <a:defRPr kumimoji="1" sz="1200" b="1">
                <a:solidFill>
                  <a:schemeClr val="tx1"/>
                </a:solidFill>
                <a:latin typeface="Arial" charset="0"/>
                <a:ea typeface="ＭＳ Ｐゴシック" pitchFamily="50" charset="-128"/>
              </a:defRPr>
            </a:lvl1pPr>
            <a:lvl2pPr marL="742950" indent="-285750" defTabSz="957263" eaLnBrk="0" hangingPunct="0">
              <a:defRPr kumimoji="1" sz="1200" b="1">
                <a:solidFill>
                  <a:schemeClr val="tx1"/>
                </a:solidFill>
                <a:latin typeface="Arial" charset="0"/>
                <a:ea typeface="ＭＳ Ｐゴシック" pitchFamily="50" charset="-128"/>
              </a:defRPr>
            </a:lvl2pPr>
            <a:lvl3pPr marL="1143000" indent="-228600" defTabSz="957263" eaLnBrk="0" hangingPunct="0">
              <a:defRPr kumimoji="1" sz="1200" b="1">
                <a:solidFill>
                  <a:schemeClr val="tx1"/>
                </a:solidFill>
                <a:latin typeface="Arial" charset="0"/>
                <a:ea typeface="ＭＳ Ｐゴシック" pitchFamily="50" charset="-128"/>
              </a:defRPr>
            </a:lvl3pPr>
            <a:lvl4pPr marL="1600200" indent="-228600" defTabSz="957263" eaLnBrk="0" hangingPunct="0">
              <a:defRPr kumimoji="1" sz="1200" b="1">
                <a:solidFill>
                  <a:schemeClr val="tx1"/>
                </a:solidFill>
                <a:latin typeface="Arial" charset="0"/>
                <a:ea typeface="ＭＳ Ｐゴシック" pitchFamily="50" charset="-128"/>
              </a:defRPr>
            </a:lvl4pPr>
            <a:lvl5pPr marL="2057400" indent="-228600" defTabSz="957263" eaLnBrk="0" hangingPunct="0">
              <a:defRPr kumimoji="1" sz="1200" b="1">
                <a:solidFill>
                  <a:schemeClr val="tx1"/>
                </a:solidFill>
                <a:latin typeface="Arial" charset="0"/>
                <a:ea typeface="ＭＳ Ｐゴシック" pitchFamily="50" charset="-128"/>
              </a:defRPr>
            </a:lvl5pPr>
            <a:lvl6pPr marL="2514600" indent="-228600" algn="ctr" defTabSz="957263"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defTabSz="957263"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defTabSz="957263"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defTabSz="957263"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endParaRPr lang="ja-JP" altLang="ja-JP" sz="1300" b="0">
              <a:solidFill>
                <a:srgbClr val="000000"/>
              </a:solidFill>
              <a:latin typeface="HGP創英角ｺﾞｼｯｸUB" pitchFamily="50" charset="-128"/>
              <a:ea typeface="HGP創英角ｺﾞｼｯｸUB" pitchFamily="50" charset="-128"/>
            </a:endParaRPr>
          </a:p>
        </p:txBody>
      </p:sp>
      <p:sp>
        <p:nvSpPr>
          <p:cNvPr id="40976" name="Text Box 18"/>
          <p:cNvSpPr txBox="1">
            <a:spLocks noChangeArrowheads="1"/>
          </p:cNvSpPr>
          <p:nvPr/>
        </p:nvSpPr>
        <p:spPr bwMode="auto">
          <a:xfrm>
            <a:off x="3265488" y="2501900"/>
            <a:ext cx="1400175" cy="1065213"/>
          </a:xfrm>
          <a:prstGeom prst="rect">
            <a:avLst/>
          </a:prstGeom>
          <a:noFill/>
          <a:ln w="9525" algn="ctr">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95770" tIns="47886" rIns="0" bIns="47886"/>
          <a:lstStyle>
            <a:lvl1pPr defTabSz="957263" eaLnBrk="0" hangingPunct="0">
              <a:defRPr kumimoji="1" sz="1200" b="1">
                <a:solidFill>
                  <a:schemeClr val="tx1"/>
                </a:solidFill>
                <a:latin typeface="Arial" charset="0"/>
                <a:ea typeface="ＭＳ Ｐゴシック" pitchFamily="50" charset="-128"/>
              </a:defRPr>
            </a:lvl1pPr>
            <a:lvl2pPr marL="742950" indent="-285750" defTabSz="957263" eaLnBrk="0" hangingPunct="0">
              <a:defRPr kumimoji="1" sz="1200" b="1">
                <a:solidFill>
                  <a:schemeClr val="tx1"/>
                </a:solidFill>
                <a:latin typeface="Arial" charset="0"/>
                <a:ea typeface="ＭＳ Ｐゴシック" pitchFamily="50" charset="-128"/>
              </a:defRPr>
            </a:lvl2pPr>
            <a:lvl3pPr marL="1143000" indent="-228600" defTabSz="957263" eaLnBrk="0" hangingPunct="0">
              <a:defRPr kumimoji="1" sz="1200" b="1">
                <a:solidFill>
                  <a:schemeClr val="tx1"/>
                </a:solidFill>
                <a:latin typeface="Arial" charset="0"/>
                <a:ea typeface="ＭＳ Ｐゴシック" pitchFamily="50" charset="-128"/>
              </a:defRPr>
            </a:lvl3pPr>
            <a:lvl4pPr marL="1600200" indent="-228600" defTabSz="957263" eaLnBrk="0" hangingPunct="0">
              <a:defRPr kumimoji="1" sz="1200" b="1">
                <a:solidFill>
                  <a:schemeClr val="tx1"/>
                </a:solidFill>
                <a:latin typeface="Arial" charset="0"/>
                <a:ea typeface="ＭＳ Ｐゴシック" pitchFamily="50" charset="-128"/>
              </a:defRPr>
            </a:lvl4pPr>
            <a:lvl5pPr marL="2057400" indent="-228600" defTabSz="957263" eaLnBrk="0" hangingPunct="0">
              <a:defRPr kumimoji="1" sz="1200" b="1">
                <a:solidFill>
                  <a:schemeClr val="tx1"/>
                </a:solidFill>
                <a:latin typeface="Arial" charset="0"/>
                <a:ea typeface="ＭＳ Ｐゴシック" pitchFamily="50" charset="-128"/>
              </a:defRPr>
            </a:lvl5pPr>
            <a:lvl6pPr marL="2514600" indent="-228600" algn="ctr" defTabSz="957263"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defTabSz="957263"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defTabSz="957263"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defTabSz="957263"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endParaRPr lang="ja-JP" altLang="ja-JP" sz="1300" b="0">
              <a:solidFill>
                <a:srgbClr val="000000"/>
              </a:solidFill>
              <a:latin typeface="HGP創英角ｺﾞｼｯｸUB" pitchFamily="50" charset="-128"/>
              <a:ea typeface="HGP創英角ｺﾞｼｯｸUB" pitchFamily="50" charset="-128"/>
            </a:endParaRPr>
          </a:p>
        </p:txBody>
      </p:sp>
      <p:sp>
        <p:nvSpPr>
          <p:cNvPr id="40977" name="Rectangle 19"/>
          <p:cNvSpPr>
            <a:spLocks noChangeArrowheads="1"/>
          </p:cNvSpPr>
          <p:nvPr/>
        </p:nvSpPr>
        <p:spPr bwMode="auto">
          <a:xfrm>
            <a:off x="4721225" y="2036763"/>
            <a:ext cx="3128963" cy="400050"/>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lIns="95770" tIns="47886" rIns="95770" bIns="47886"/>
          <a:lstStyle>
            <a:lvl1pPr defTabSz="957263" eaLnBrk="0" hangingPunct="0">
              <a:defRPr kumimoji="1" sz="1200" b="1">
                <a:solidFill>
                  <a:schemeClr val="tx1"/>
                </a:solidFill>
                <a:latin typeface="Arial" charset="0"/>
                <a:ea typeface="ＭＳ Ｐゴシック" pitchFamily="50" charset="-128"/>
              </a:defRPr>
            </a:lvl1pPr>
            <a:lvl2pPr marL="742950" indent="-285750" defTabSz="957263" eaLnBrk="0" hangingPunct="0">
              <a:defRPr kumimoji="1" sz="1200" b="1">
                <a:solidFill>
                  <a:schemeClr val="tx1"/>
                </a:solidFill>
                <a:latin typeface="Arial" charset="0"/>
                <a:ea typeface="ＭＳ Ｐゴシック" pitchFamily="50" charset="-128"/>
              </a:defRPr>
            </a:lvl2pPr>
            <a:lvl3pPr marL="1143000" indent="-228600" defTabSz="957263" eaLnBrk="0" hangingPunct="0">
              <a:defRPr kumimoji="1" sz="1200" b="1">
                <a:solidFill>
                  <a:schemeClr val="tx1"/>
                </a:solidFill>
                <a:latin typeface="Arial" charset="0"/>
                <a:ea typeface="ＭＳ Ｐゴシック" pitchFamily="50" charset="-128"/>
              </a:defRPr>
            </a:lvl3pPr>
            <a:lvl4pPr marL="1600200" indent="-228600" defTabSz="957263" eaLnBrk="0" hangingPunct="0">
              <a:defRPr kumimoji="1" sz="1200" b="1">
                <a:solidFill>
                  <a:schemeClr val="tx1"/>
                </a:solidFill>
                <a:latin typeface="Arial" charset="0"/>
                <a:ea typeface="ＭＳ Ｐゴシック" pitchFamily="50" charset="-128"/>
              </a:defRPr>
            </a:lvl4pPr>
            <a:lvl5pPr marL="2057400" indent="-228600" defTabSz="957263" eaLnBrk="0" hangingPunct="0">
              <a:defRPr kumimoji="1" sz="1200" b="1">
                <a:solidFill>
                  <a:schemeClr val="tx1"/>
                </a:solidFill>
                <a:latin typeface="Arial" charset="0"/>
                <a:ea typeface="ＭＳ Ｐゴシック" pitchFamily="50" charset="-128"/>
              </a:defRPr>
            </a:lvl5pPr>
            <a:lvl6pPr marL="2514600" indent="-228600" algn="ctr" defTabSz="957263"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defTabSz="957263"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defTabSz="957263"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defTabSz="957263"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r>
              <a:rPr lang="ja-JP" altLang="en-US" sz="1600" b="0">
                <a:solidFill>
                  <a:srgbClr val="000000"/>
                </a:solidFill>
                <a:latin typeface="HGP創英角ｺﾞｼｯｸUB" pitchFamily="50" charset="-128"/>
                <a:ea typeface="HGP創英角ｺﾞｼｯｸUB" pitchFamily="50" charset="-128"/>
              </a:rPr>
              <a:t>施　工</a:t>
            </a:r>
          </a:p>
        </p:txBody>
      </p:sp>
      <p:sp>
        <p:nvSpPr>
          <p:cNvPr id="40978" name="AutoShape 20"/>
          <p:cNvSpPr>
            <a:spLocks noChangeArrowheads="1"/>
          </p:cNvSpPr>
          <p:nvPr/>
        </p:nvSpPr>
        <p:spPr bwMode="auto">
          <a:xfrm>
            <a:off x="1916113" y="2570163"/>
            <a:ext cx="2697162" cy="931862"/>
          </a:xfrm>
          <a:prstGeom prst="roundRect">
            <a:avLst>
              <a:gd name="adj" fmla="val 11495"/>
            </a:avLst>
          </a:prstGeom>
          <a:noFill/>
          <a:ln w="9525" algn="ctr">
            <a:solidFill>
              <a:schemeClr val="bg2"/>
            </a:solidFill>
            <a:prstDash val="dash"/>
            <a:round/>
            <a:headEnd/>
            <a:tailEnd/>
          </a:ln>
          <a:extLst>
            <a:ext uri="{909E8E84-426E-40DD-AFC4-6F175D3DCCD1}">
              <a14:hiddenFill xmlns="" xmlns:a14="http://schemas.microsoft.com/office/drawing/2010/main">
                <a:solidFill>
                  <a:srgbClr val="FFFFFF"/>
                </a:solidFill>
              </a14:hiddenFill>
            </a:ext>
          </a:extLst>
        </p:spPr>
        <p:txBody>
          <a:bodyPr lIns="0" tIns="0" rIns="0" bIns="0"/>
          <a:lstStyle>
            <a:lvl1pPr defTabSz="957263" eaLnBrk="0" hangingPunct="0">
              <a:defRPr kumimoji="1" sz="1200" b="1">
                <a:solidFill>
                  <a:schemeClr val="tx1"/>
                </a:solidFill>
                <a:latin typeface="Arial" charset="0"/>
                <a:ea typeface="ＭＳ Ｐゴシック" pitchFamily="50" charset="-128"/>
              </a:defRPr>
            </a:lvl1pPr>
            <a:lvl2pPr marL="742950" indent="-285750" defTabSz="957263" eaLnBrk="0" hangingPunct="0">
              <a:defRPr kumimoji="1" sz="1200" b="1">
                <a:solidFill>
                  <a:schemeClr val="tx1"/>
                </a:solidFill>
                <a:latin typeface="Arial" charset="0"/>
                <a:ea typeface="ＭＳ Ｐゴシック" pitchFamily="50" charset="-128"/>
              </a:defRPr>
            </a:lvl2pPr>
            <a:lvl3pPr marL="1143000" indent="-228600" defTabSz="957263" eaLnBrk="0" hangingPunct="0">
              <a:defRPr kumimoji="1" sz="1200" b="1">
                <a:solidFill>
                  <a:schemeClr val="tx1"/>
                </a:solidFill>
                <a:latin typeface="Arial" charset="0"/>
                <a:ea typeface="ＭＳ Ｐゴシック" pitchFamily="50" charset="-128"/>
              </a:defRPr>
            </a:lvl3pPr>
            <a:lvl4pPr marL="1600200" indent="-228600" defTabSz="957263" eaLnBrk="0" hangingPunct="0">
              <a:defRPr kumimoji="1" sz="1200" b="1">
                <a:solidFill>
                  <a:schemeClr val="tx1"/>
                </a:solidFill>
                <a:latin typeface="Arial" charset="0"/>
                <a:ea typeface="ＭＳ Ｐゴシック" pitchFamily="50" charset="-128"/>
              </a:defRPr>
            </a:lvl4pPr>
            <a:lvl5pPr marL="2057400" indent="-228600" defTabSz="957263" eaLnBrk="0" hangingPunct="0">
              <a:defRPr kumimoji="1" sz="1200" b="1">
                <a:solidFill>
                  <a:schemeClr val="tx1"/>
                </a:solidFill>
                <a:latin typeface="Arial" charset="0"/>
                <a:ea typeface="ＭＳ Ｐゴシック" pitchFamily="50" charset="-128"/>
              </a:defRPr>
            </a:lvl5pPr>
            <a:lvl6pPr marL="2514600" indent="-228600" algn="ctr" defTabSz="957263"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defTabSz="957263"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defTabSz="957263"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defTabSz="957263"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r>
              <a:rPr lang="en-US" altLang="ja-JP" sz="1300" b="0">
                <a:solidFill>
                  <a:srgbClr val="000000"/>
                </a:solidFill>
                <a:latin typeface="HGP創英角ｺﾞｼｯｸUB" pitchFamily="50" charset="-128"/>
                <a:ea typeface="HGP創英角ｺﾞｼｯｸUB" pitchFamily="50" charset="-128"/>
              </a:rPr>
              <a:t>■</a:t>
            </a:r>
            <a:r>
              <a:rPr lang="ja-JP" altLang="en-US" sz="1300" b="0">
                <a:solidFill>
                  <a:srgbClr val="000000"/>
                </a:solidFill>
                <a:latin typeface="HGP創英角ｺﾞｼｯｸUB" pitchFamily="50" charset="-128"/>
                <a:ea typeface="HGP創英角ｺﾞｼｯｸUB" pitchFamily="50" charset="-128"/>
              </a:rPr>
              <a:t>設計図書</a:t>
            </a:r>
            <a:endParaRPr lang="ja-JP" altLang="en-US" sz="1300" b="0" baseline="30000">
              <a:solidFill>
                <a:srgbClr val="000000"/>
              </a:solidFill>
              <a:latin typeface="HGP創英角ｺﾞｼｯｸUB" pitchFamily="50" charset="-128"/>
              <a:ea typeface="HGP創英角ｺﾞｼｯｸUB" pitchFamily="50" charset="-128"/>
            </a:endParaRPr>
          </a:p>
        </p:txBody>
      </p:sp>
      <p:sp>
        <p:nvSpPr>
          <p:cNvPr id="40979" name="Text Box 21"/>
          <p:cNvSpPr txBox="1">
            <a:spLocks noChangeArrowheads="1"/>
          </p:cNvSpPr>
          <p:nvPr/>
        </p:nvSpPr>
        <p:spPr bwMode="auto">
          <a:xfrm>
            <a:off x="4721225" y="2501900"/>
            <a:ext cx="1565275" cy="1065213"/>
          </a:xfrm>
          <a:prstGeom prst="rect">
            <a:avLst/>
          </a:prstGeom>
          <a:noFill/>
          <a:ln w="9525" algn="ctr">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95770" tIns="47886" rIns="0" bIns="47886"/>
          <a:lstStyle>
            <a:lvl1pPr defTabSz="957263" eaLnBrk="0" hangingPunct="0">
              <a:defRPr kumimoji="1" sz="1200" b="1">
                <a:solidFill>
                  <a:schemeClr val="tx1"/>
                </a:solidFill>
                <a:latin typeface="Arial" charset="0"/>
                <a:ea typeface="ＭＳ Ｐゴシック" pitchFamily="50" charset="-128"/>
              </a:defRPr>
            </a:lvl1pPr>
            <a:lvl2pPr marL="742950" indent="-285750" defTabSz="957263" eaLnBrk="0" hangingPunct="0">
              <a:defRPr kumimoji="1" sz="1200" b="1">
                <a:solidFill>
                  <a:schemeClr val="tx1"/>
                </a:solidFill>
                <a:latin typeface="Arial" charset="0"/>
                <a:ea typeface="ＭＳ Ｐゴシック" pitchFamily="50" charset="-128"/>
              </a:defRPr>
            </a:lvl2pPr>
            <a:lvl3pPr marL="1143000" indent="-228600" defTabSz="957263" eaLnBrk="0" hangingPunct="0">
              <a:defRPr kumimoji="1" sz="1200" b="1">
                <a:solidFill>
                  <a:schemeClr val="tx1"/>
                </a:solidFill>
                <a:latin typeface="Arial" charset="0"/>
                <a:ea typeface="ＭＳ Ｐゴシック" pitchFamily="50" charset="-128"/>
              </a:defRPr>
            </a:lvl3pPr>
            <a:lvl4pPr marL="1600200" indent="-228600" defTabSz="957263" eaLnBrk="0" hangingPunct="0">
              <a:defRPr kumimoji="1" sz="1200" b="1">
                <a:solidFill>
                  <a:schemeClr val="tx1"/>
                </a:solidFill>
                <a:latin typeface="Arial" charset="0"/>
                <a:ea typeface="ＭＳ Ｐゴシック" pitchFamily="50" charset="-128"/>
              </a:defRPr>
            </a:lvl4pPr>
            <a:lvl5pPr marL="2057400" indent="-228600" defTabSz="957263" eaLnBrk="0" hangingPunct="0">
              <a:defRPr kumimoji="1" sz="1200" b="1">
                <a:solidFill>
                  <a:schemeClr val="tx1"/>
                </a:solidFill>
                <a:latin typeface="Arial" charset="0"/>
                <a:ea typeface="ＭＳ Ｐゴシック" pitchFamily="50" charset="-128"/>
              </a:defRPr>
            </a:lvl5pPr>
            <a:lvl6pPr marL="2514600" indent="-228600" algn="ctr" defTabSz="957263"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defTabSz="957263"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defTabSz="957263"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defTabSz="957263"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endParaRPr lang="ja-JP" altLang="ja-JP" sz="1300" b="0">
              <a:solidFill>
                <a:srgbClr val="000000"/>
              </a:solidFill>
              <a:latin typeface="HGP創英角ｺﾞｼｯｸUB" pitchFamily="50" charset="-128"/>
              <a:ea typeface="HGP創英角ｺﾞｼｯｸUB" pitchFamily="50" charset="-128"/>
            </a:endParaRPr>
          </a:p>
        </p:txBody>
      </p:sp>
      <p:sp>
        <p:nvSpPr>
          <p:cNvPr id="40980" name="Text Box 22"/>
          <p:cNvSpPr txBox="1">
            <a:spLocks noChangeArrowheads="1"/>
          </p:cNvSpPr>
          <p:nvPr/>
        </p:nvSpPr>
        <p:spPr bwMode="auto">
          <a:xfrm>
            <a:off x="6286500" y="2501900"/>
            <a:ext cx="1565275" cy="1065213"/>
          </a:xfrm>
          <a:prstGeom prst="rect">
            <a:avLst/>
          </a:prstGeom>
          <a:noFill/>
          <a:ln w="9525" algn="ctr">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95770" tIns="47886" rIns="0" bIns="47886"/>
          <a:lstStyle>
            <a:lvl1pPr defTabSz="957263" eaLnBrk="0" hangingPunct="0">
              <a:defRPr kumimoji="1" sz="1200" b="1">
                <a:solidFill>
                  <a:schemeClr val="tx1"/>
                </a:solidFill>
                <a:latin typeface="Arial" charset="0"/>
                <a:ea typeface="ＭＳ Ｐゴシック" pitchFamily="50" charset="-128"/>
              </a:defRPr>
            </a:lvl1pPr>
            <a:lvl2pPr marL="742950" indent="-285750" defTabSz="957263" eaLnBrk="0" hangingPunct="0">
              <a:defRPr kumimoji="1" sz="1200" b="1">
                <a:solidFill>
                  <a:schemeClr val="tx1"/>
                </a:solidFill>
                <a:latin typeface="Arial" charset="0"/>
                <a:ea typeface="ＭＳ Ｐゴシック" pitchFamily="50" charset="-128"/>
              </a:defRPr>
            </a:lvl2pPr>
            <a:lvl3pPr marL="1143000" indent="-228600" defTabSz="957263" eaLnBrk="0" hangingPunct="0">
              <a:defRPr kumimoji="1" sz="1200" b="1">
                <a:solidFill>
                  <a:schemeClr val="tx1"/>
                </a:solidFill>
                <a:latin typeface="Arial" charset="0"/>
                <a:ea typeface="ＭＳ Ｐゴシック" pitchFamily="50" charset="-128"/>
              </a:defRPr>
            </a:lvl3pPr>
            <a:lvl4pPr marL="1600200" indent="-228600" defTabSz="957263" eaLnBrk="0" hangingPunct="0">
              <a:defRPr kumimoji="1" sz="1200" b="1">
                <a:solidFill>
                  <a:schemeClr val="tx1"/>
                </a:solidFill>
                <a:latin typeface="Arial" charset="0"/>
                <a:ea typeface="ＭＳ Ｐゴシック" pitchFamily="50" charset="-128"/>
              </a:defRPr>
            </a:lvl4pPr>
            <a:lvl5pPr marL="2057400" indent="-228600" defTabSz="957263" eaLnBrk="0" hangingPunct="0">
              <a:defRPr kumimoji="1" sz="1200" b="1">
                <a:solidFill>
                  <a:schemeClr val="tx1"/>
                </a:solidFill>
                <a:latin typeface="Arial" charset="0"/>
                <a:ea typeface="ＭＳ Ｐゴシック" pitchFamily="50" charset="-128"/>
              </a:defRPr>
            </a:lvl5pPr>
            <a:lvl6pPr marL="2514600" indent="-228600" algn="ctr" defTabSz="957263"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defTabSz="957263"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defTabSz="957263"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defTabSz="957263"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endParaRPr lang="ja-JP" altLang="ja-JP" sz="1300" b="0">
              <a:solidFill>
                <a:srgbClr val="000000"/>
              </a:solidFill>
              <a:latin typeface="HGP創英角ｺﾞｼｯｸUB" pitchFamily="50" charset="-128"/>
              <a:ea typeface="HGP創英角ｺﾞｼｯｸUB" pitchFamily="50" charset="-128"/>
            </a:endParaRPr>
          </a:p>
        </p:txBody>
      </p:sp>
      <p:sp>
        <p:nvSpPr>
          <p:cNvPr id="40981" name="AutoShape 23"/>
          <p:cNvSpPr>
            <a:spLocks noChangeArrowheads="1"/>
          </p:cNvSpPr>
          <p:nvPr/>
        </p:nvSpPr>
        <p:spPr bwMode="auto">
          <a:xfrm>
            <a:off x="4775200" y="2570163"/>
            <a:ext cx="3022600" cy="931862"/>
          </a:xfrm>
          <a:prstGeom prst="roundRect">
            <a:avLst>
              <a:gd name="adj" fmla="val 11495"/>
            </a:avLst>
          </a:prstGeom>
          <a:noFill/>
          <a:ln w="9525" algn="ctr">
            <a:solidFill>
              <a:schemeClr val="bg2"/>
            </a:solidFill>
            <a:prstDash val="dash"/>
            <a:round/>
            <a:headEnd/>
            <a:tailEnd/>
          </a:ln>
          <a:extLst>
            <a:ext uri="{909E8E84-426E-40DD-AFC4-6F175D3DCCD1}">
              <a14:hiddenFill xmlns="" xmlns:a14="http://schemas.microsoft.com/office/drawing/2010/main">
                <a:solidFill>
                  <a:srgbClr val="FFFFFF"/>
                </a:solidFill>
              </a14:hiddenFill>
            </a:ext>
          </a:extLst>
        </p:spPr>
        <p:txBody>
          <a:bodyPr lIns="0" tIns="0" rIns="0" bIns="0"/>
          <a:lstStyle>
            <a:lvl1pPr defTabSz="957263" eaLnBrk="0" hangingPunct="0">
              <a:defRPr kumimoji="1" sz="1200" b="1">
                <a:solidFill>
                  <a:schemeClr val="tx1"/>
                </a:solidFill>
                <a:latin typeface="Arial" charset="0"/>
                <a:ea typeface="ＭＳ Ｐゴシック" pitchFamily="50" charset="-128"/>
              </a:defRPr>
            </a:lvl1pPr>
            <a:lvl2pPr marL="742950" indent="-285750" defTabSz="957263" eaLnBrk="0" hangingPunct="0">
              <a:defRPr kumimoji="1" sz="1200" b="1">
                <a:solidFill>
                  <a:schemeClr val="tx1"/>
                </a:solidFill>
                <a:latin typeface="Arial" charset="0"/>
                <a:ea typeface="ＭＳ Ｐゴシック" pitchFamily="50" charset="-128"/>
              </a:defRPr>
            </a:lvl2pPr>
            <a:lvl3pPr marL="1143000" indent="-228600" defTabSz="957263" eaLnBrk="0" hangingPunct="0">
              <a:defRPr kumimoji="1" sz="1200" b="1">
                <a:solidFill>
                  <a:schemeClr val="tx1"/>
                </a:solidFill>
                <a:latin typeface="Arial" charset="0"/>
                <a:ea typeface="ＭＳ Ｐゴシック" pitchFamily="50" charset="-128"/>
              </a:defRPr>
            </a:lvl3pPr>
            <a:lvl4pPr marL="1600200" indent="-228600" defTabSz="957263" eaLnBrk="0" hangingPunct="0">
              <a:defRPr kumimoji="1" sz="1200" b="1">
                <a:solidFill>
                  <a:schemeClr val="tx1"/>
                </a:solidFill>
                <a:latin typeface="Arial" charset="0"/>
                <a:ea typeface="ＭＳ Ｐゴシック" pitchFamily="50" charset="-128"/>
              </a:defRPr>
            </a:lvl4pPr>
            <a:lvl5pPr marL="2057400" indent="-228600" defTabSz="957263" eaLnBrk="0" hangingPunct="0">
              <a:defRPr kumimoji="1" sz="1200" b="1">
                <a:solidFill>
                  <a:schemeClr val="tx1"/>
                </a:solidFill>
                <a:latin typeface="Arial" charset="0"/>
                <a:ea typeface="ＭＳ Ｐゴシック" pitchFamily="50" charset="-128"/>
              </a:defRPr>
            </a:lvl5pPr>
            <a:lvl6pPr marL="2514600" indent="-228600" algn="ctr" defTabSz="957263"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defTabSz="957263"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defTabSz="957263"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defTabSz="957263"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r>
              <a:rPr lang="en-US" altLang="ja-JP" sz="1300" b="0">
                <a:solidFill>
                  <a:srgbClr val="000000"/>
                </a:solidFill>
                <a:latin typeface="HGP創英角ｺﾞｼｯｸUB" pitchFamily="50" charset="-128"/>
                <a:ea typeface="HGP創英角ｺﾞｼｯｸUB" pitchFamily="50" charset="-128"/>
              </a:rPr>
              <a:t>■</a:t>
            </a:r>
            <a:r>
              <a:rPr lang="ja-JP" altLang="en-US" sz="1300" b="0">
                <a:solidFill>
                  <a:srgbClr val="000000"/>
                </a:solidFill>
                <a:latin typeface="HGP創英角ｺﾞｼｯｸUB" pitchFamily="50" charset="-128"/>
                <a:ea typeface="HGP創英角ｺﾞｼｯｸUB" pitchFamily="50" charset="-128"/>
              </a:rPr>
              <a:t>完成図書および工事書類</a:t>
            </a:r>
            <a:endParaRPr lang="ja-JP" altLang="en-US" sz="1300" b="0" baseline="30000">
              <a:solidFill>
                <a:srgbClr val="000000"/>
              </a:solidFill>
              <a:latin typeface="HGP創英角ｺﾞｼｯｸUB" pitchFamily="50" charset="-128"/>
              <a:ea typeface="HGP創英角ｺﾞｼｯｸUB" pitchFamily="50" charset="-128"/>
            </a:endParaRPr>
          </a:p>
        </p:txBody>
      </p:sp>
      <p:sp>
        <p:nvSpPr>
          <p:cNvPr id="40982" name="AutoShape 24"/>
          <p:cNvSpPr>
            <a:spLocks noChangeArrowheads="1"/>
          </p:cNvSpPr>
          <p:nvPr/>
        </p:nvSpPr>
        <p:spPr bwMode="auto">
          <a:xfrm>
            <a:off x="4883150" y="3168650"/>
            <a:ext cx="1295400" cy="314325"/>
          </a:xfrm>
          <a:prstGeom prst="foldedCorner">
            <a:avLst>
              <a:gd name="adj" fmla="val 12500"/>
            </a:avLst>
          </a:prstGeom>
          <a:solidFill>
            <a:srgbClr val="CCECFF">
              <a:alpha val="50195"/>
            </a:srgbClr>
          </a:solidFill>
          <a:ln w="9525" algn="ctr">
            <a:solidFill>
              <a:schemeClr val="tx2"/>
            </a:solidFill>
            <a:round/>
            <a:headEnd/>
            <a:tailEnd/>
          </a:ln>
        </p:spPr>
        <p:txBody>
          <a:bodyPr lIns="0" tIns="47886" rIns="0" bIns="47886"/>
          <a:lstStyle>
            <a:lvl1pPr defTabSz="957263" eaLnBrk="0" hangingPunct="0">
              <a:defRPr kumimoji="1" sz="1200" b="1">
                <a:solidFill>
                  <a:schemeClr val="tx1"/>
                </a:solidFill>
                <a:latin typeface="Arial" charset="0"/>
                <a:ea typeface="ＭＳ Ｐゴシック" pitchFamily="50" charset="-128"/>
              </a:defRPr>
            </a:lvl1pPr>
            <a:lvl2pPr marL="742950" indent="-285750" defTabSz="957263" eaLnBrk="0" hangingPunct="0">
              <a:defRPr kumimoji="1" sz="1200" b="1">
                <a:solidFill>
                  <a:schemeClr val="tx1"/>
                </a:solidFill>
                <a:latin typeface="Arial" charset="0"/>
                <a:ea typeface="ＭＳ Ｐゴシック" pitchFamily="50" charset="-128"/>
              </a:defRPr>
            </a:lvl2pPr>
            <a:lvl3pPr marL="1143000" indent="-228600" defTabSz="957263" eaLnBrk="0" hangingPunct="0">
              <a:defRPr kumimoji="1" sz="1200" b="1">
                <a:solidFill>
                  <a:schemeClr val="tx1"/>
                </a:solidFill>
                <a:latin typeface="Arial" charset="0"/>
                <a:ea typeface="ＭＳ Ｐゴシック" pitchFamily="50" charset="-128"/>
              </a:defRPr>
            </a:lvl3pPr>
            <a:lvl4pPr marL="1600200" indent="-228600" defTabSz="957263" eaLnBrk="0" hangingPunct="0">
              <a:defRPr kumimoji="1" sz="1200" b="1">
                <a:solidFill>
                  <a:schemeClr val="tx1"/>
                </a:solidFill>
                <a:latin typeface="Arial" charset="0"/>
                <a:ea typeface="ＭＳ Ｐゴシック" pitchFamily="50" charset="-128"/>
              </a:defRPr>
            </a:lvl4pPr>
            <a:lvl5pPr marL="2057400" indent="-228600" defTabSz="957263" eaLnBrk="0" hangingPunct="0">
              <a:defRPr kumimoji="1" sz="1200" b="1">
                <a:solidFill>
                  <a:schemeClr val="tx1"/>
                </a:solidFill>
                <a:latin typeface="Arial" charset="0"/>
                <a:ea typeface="ＭＳ Ｐゴシック" pitchFamily="50" charset="-128"/>
              </a:defRPr>
            </a:lvl5pPr>
            <a:lvl6pPr marL="2514600" indent="-228600" algn="ctr" defTabSz="957263"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defTabSz="957263"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defTabSz="957263"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defTabSz="957263"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r>
              <a:rPr lang="ja-JP" altLang="en-US" b="0">
                <a:solidFill>
                  <a:srgbClr val="000000"/>
                </a:solidFill>
                <a:latin typeface="HGP創英角ｺﾞｼｯｸUB" pitchFamily="50" charset="-128"/>
                <a:ea typeface="HGP創英角ｺﾞｼｯｸUB" pitchFamily="50" charset="-128"/>
              </a:rPr>
              <a:t>・工事写真</a:t>
            </a:r>
          </a:p>
        </p:txBody>
      </p:sp>
      <p:sp>
        <p:nvSpPr>
          <p:cNvPr id="40983" name="AutoShape 25"/>
          <p:cNvSpPr>
            <a:spLocks noChangeArrowheads="1"/>
          </p:cNvSpPr>
          <p:nvPr/>
        </p:nvSpPr>
        <p:spPr bwMode="auto">
          <a:xfrm>
            <a:off x="2024063" y="2835275"/>
            <a:ext cx="1187450" cy="312738"/>
          </a:xfrm>
          <a:prstGeom prst="foldedCorner">
            <a:avLst>
              <a:gd name="adj" fmla="val 12500"/>
            </a:avLst>
          </a:prstGeom>
          <a:solidFill>
            <a:srgbClr val="CCECFF">
              <a:alpha val="50195"/>
            </a:srgbClr>
          </a:solidFill>
          <a:ln w="9525" algn="ctr">
            <a:solidFill>
              <a:schemeClr val="tx2"/>
            </a:solidFill>
            <a:round/>
            <a:headEnd/>
            <a:tailEnd/>
          </a:ln>
        </p:spPr>
        <p:txBody>
          <a:bodyPr lIns="0" tIns="47886" rIns="0" bIns="47886"/>
          <a:lstStyle>
            <a:lvl1pPr defTabSz="957263" eaLnBrk="0" hangingPunct="0">
              <a:defRPr kumimoji="1" sz="1200" b="1">
                <a:solidFill>
                  <a:schemeClr val="tx1"/>
                </a:solidFill>
                <a:latin typeface="Arial" charset="0"/>
                <a:ea typeface="ＭＳ Ｐゴシック" pitchFamily="50" charset="-128"/>
              </a:defRPr>
            </a:lvl1pPr>
            <a:lvl2pPr marL="742950" indent="-285750" defTabSz="957263" eaLnBrk="0" hangingPunct="0">
              <a:defRPr kumimoji="1" sz="1200" b="1">
                <a:solidFill>
                  <a:schemeClr val="tx1"/>
                </a:solidFill>
                <a:latin typeface="Arial" charset="0"/>
                <a:ea typeface="ＭＳ Ｐゴシック" pitchFamily="50" charset="-128"/>
              </a:defRPr>
            </a:lvl2pPr>
            <a:lvl3pPr marL="1143000" indent="-228600" defTabSz="957263" eaLnBrk="0" hangingPunct="0">
              <a:defRPr kumimoji="1" sz="1200" b="1">
                <a:solidFill>
                  <a:schemeClr val="tx1"/>
                </a:solidFill>
                <a:latin typeface="Arial" charset="0"/>
                <a:ea typeface="ＭＳ Ｐゴシック" pitchFamily="50" charset="-128"/>
              </a:defRPr>
            </a:lvl3pPr>
            <a:lvl4pPr marL="1600200" indent="-228600" defTabSz="957263" eaLnBrk="0" hangingPunct="0">
              <a:defRPr kumimoji="1" sz="1200" b="1">
                <a:solidFill>
                  <a:schemeClr val="tx1"/>
                </a:solidFill>
                <a:latin typeface="Arial" charset="0"/>
                <a:ea typeface="ＭＳ Ｐゴシック" pitchFamily="50" charset="-128"/>
              </a:defRPr>
            </a:lvl4pPr>
            <a:lvl5pPr marL="2057400" indent="-228600" defTabSz="957263" eaLnBrk="0" hangingPunct="0">
              <a:defRPr kumimoji="1" sz="1200" b="1">
                <a:solidFill>
                  <a:schemeClr val="tx1"/>
                </a:solidFill>
                <a:latin typeface="Arial" charset="0"/>
                <a:ea typeface="ＭＳ Ｐゴシック" pitchFamily="50" charset="-128"/>
              </a:defRPr>
            </a:lvl5pPr>
            <a:lvl6pPr marL="2514600" indent="-228600" algn="ctr" defTabSz="957263"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defTabSz="957263"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defTabSz="957263"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defTabSz="957263"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r>
              <a:rPr lang="ja-JP" altLang="en-US" b="0">
                <a:solidFill>
                  <a:srgbClr val="000000"/>
                </a:solidFill>
                <a:latin typeface="HGP創英角ｺﾞｼｯｸUB" pitchFamily="50" charset="-128"/>
                <a:ea typeface="HGP創英角ｺﾞｼｯｸUB" pitchFamily="50" charset="-128"/>
              </a:rPr>
              <a:t>・報告書</a:t>
            </a:r>
          </a:p>
        </p:txBody>
      </p:sp>
      <p:sp>
        <p:nvSpPr>
          <p:cNvPr id="40984" name="Text Box 26"/>
          <p:cNvSpPr txBox="1">
            <a:spLocks noChangeArrowheads="1"/>
          </p:cNvSpPr>
          <p:nvPr/>
        </p:nvSpPr>
        <p:spPr bwMode="auto">
          <a:xfrm>
            <a:off x="6662738" y="2570163"/>
            <a:ext cx="755650" cy="830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5770" tIns="0" rIns="95770" bIns="0">
            <a:spAutoFit/>
          </a:bodyPr>
          <a:lstStyle>
            <a:lvl1pPr defTabSz="957263" eaLnBrk="0" hangingPunct="0">
              <a:defRPr kumimoji="1" sz="1200" b="1">
                <a:solidFill>
                  <a:schemeClr val="tx1"/>
                </a:solidFill>
                <a:latin typeface="Arial" charset="0"/>
                <a:ea typeface="ＭＳ Ｐゴシック" pitchFamily="50" charset="-128"/>
              </a:defRPr>
            </a:lvl1pPr>
            <a:lvl2pPr marL="742950" indent="-285750" defTabSz="957263" eaLnBrk="0" hangingPunct="0">
              <a:defRPr kumimoji="1" sz="1200" b="1">
                <a:solidFill>
                  <a:schemeClr val="tx1"/>
                </a:solidFill>
                <a:latin typeface="Arial" charset="0"/>
                <a:ea typeface="ＭＳ Ｐゴシック" pitchFamily="50" charset="-128"/>
              </a:defRPr>
            </a:lvl2pPr>
            <a:lvl3pPr marL="1143000" indent="-228600" defTabSz="957263" eaLnBrk="0" hangingPunct="0">
              <a:defRPr kumimoji="1" sz="1200" b="1">
                <a:solidFill>
                  <a:schemeClr val="tx1"/>
                </a:solidFill>
                <a:latin typeface="Arial" charset="0"/>
                <a:ea typeface="ＭＳ Ｐゴシック" pitchFamily="50" charset="-128"/>
              </a:defRPr>
            </a:lvl3pPr>
            <a:lvl4pPr marL="1600200" indent="-228600" defTabSz="957263" eaLnBrk="0" hangingPunct="0">
              <a:defRPr kumimoji="1" sz="1200" b="1">
                <a:solidFill>
                  <a:schemeClr val="tx1"/>
                </a:solidFill>
                <a:latin typeface="Arial" charset="0"/>
                <a:ea typeface="ＭＳ Ｐゴシック" pitchFamily="50" charset="-128"/>
              </a:defRPr>
            </a:lvl4pPr>
            <a:lvl5pPr marL="2057400" indent="-228600" defTabSz="957263" eaLnBrk="0" hangingPunct="0">
              <a:defRPr kumimoji="1" sz="1200" b="1">
                <a:solidFill>
                  <a:schemeClr val="tx1"/>
                </a:solidFill>
                <a:latin typeface="Arial" charset="0"/>
                <a:ea typeface="ＭＳ Ｐゴシック" pitchFamily="50" charset="-128"/>
              </a:defRPr>
            </a:lvl5pPr>
            <a:lvl6pPr marL="2514600" indent="-228600" algn="ctr" defTabSz="957263"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defTabSz="957263"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defTabSz="957263"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defTabSz="957263"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r>
              <a:rPr lang="ja-JP" altLang="en-US" sz="5400" b="0">
                <a:solidFill>
                  <a:srgbClr val="CCCCFF"/>
                </a:solidFill>
                <a:latin typeface="HGP創英角ｺﾞｼｯｸUB" pitchFamily="50" charset="-128"/>
                <a:ea typeface="HGP創英角ｺﾞｼｯｸUB" pitchFamily="50" charset="-128"/>
              </a:rPr>
              <a:t>？</a:t>
            </a:r>
          </a:p>
        </p:txBody>
      </p:sp>
      <p:sp>
        <p:nvSpPr>
          <p:cNvPr id="40985" name="AutoShape 27"/>
          <p:cNvSpPr>
            <a:spLocks noChangeArrowheads="1"/>
          </p:cNvSpPr>
          <p:nvPr/>
        </p:nvSpPr>
        <p:spPr bwMode="auto">
          <a:xfrm>
            <a:off x="6384925" y="2825750"/>
            <a:ext cx="1357313" cy="312738"/>
          </a:xfrm>
          <a:prstGeom prst="foldedCorner">
            <a:avLst>
              <a:gd name="adj" fmla="val 12500"/>
            </a:avLst>
          </a:prstGeom>
          <a:solidFill>
            <a:schemeClr val="bg1">
              <a:alpha val="50195"/>
            </a:schemeClr>
          </a:solidFill>
          <a:ln w="9525" algn="ctr">
            <a:solidFill>
              <a:srgbClr val="FF0000"/>
            </a:solidFill>
            <a:round/>
            <a:headEnd/>
            <a:tailEnd/>
          </a:ln>
        </p:spPr>
        <p:txBody>
          <a:bodyPr lIns="0" tIns="47886" rIns="0" bIns="47886"/>
          <a:lstStyle>
            <a:lvl1pPr defTabSz="957263" eaLnBrk="0" hangingPunct="0">
              <a:defRPr kumimoji="1" sz="1200" b="1">
                <a:solidFill>
                  <a:schemeClr val="tx1"/>
                </a:solidFill>
                <a:latin typeface="Arial" charset="0"/>
                <a:ea typeface="ＭＳ Ｐゴシック" pitchFamily="50" charset="-128"/>
              </a:defRPr>
            </a:lvl1pPr>
            <a:lvl2pPr marL="742950" indent="-285750" defTabSz="957263" eaLnBrk="0" hangingPunct="0">
              <a:defRPr kumimoji="1" sz="1200" b="1">
                <a:solidFill>
                  <a:schemeClr val="tx1"/>
                </a:solidFill>
                <a:latin typeface="Arial" charset="0"/>
                <a:ea typeface="ＭＳ Ｐゴシック" pitchFamily="50" charset="-128"/>
              </a:defRPr>
            </a:lvl2pPr>
            <a:lvl3pPr marL="1143000" indent="-228600" defTabSz="957263" eaLnBrk="0" hangingPunct="0">
              <a:defRPr kumimoji="1" sz="1200" b="1">
                <a:solidFill>
                  <a:schemeClr val="tx1"/>
                </a:solidFill>
                <a:latin typeface="Arial" charset="0"/>
                <a:ea typeface="ＭＳ Ｐゴシック" pitchFamily="50" charset="-128"/>
              </a:defRPr>
            </a:lvl3pPr>
            <a:lvl4pPr marL="1600200" indent="-228600" defTabSz="957263" eaLnBrk="0" hangingPunct="0">
              <a:defRPr kumimoji="1" sz="1200" b="1">
                <a:solidFill>
                  <a:schemeClr val="tx1"/>
                </a:solidFill>
                <a:latin typeface="Arial" charset="0"/>
                <a:ea typeface="ＭＳ Ｐゴシック" pitchFamily="50" charset="-128"/>
              </a:defRPr>
            </a:lvl4pPr>
            <a:lvl5pPr marL="2057400" indent="-228600" defTabSz="957263" eaLnBrk="0" hangingPunct="0">
              <a:defRPr kumimoji="1" sz="1200" b="1">
                <a:solidFill>
                  <a:schemeClr val="tx1"/>
                </a:solidFill>
                <a:latin typeface="Arial" charset="0"/>
                <a:ea typeface="ＭＳ Ｐゴシック" pitchFamily="50" charset="-128"/>
              </a:defRPr>
            </a:lvl5pPr>
            <a:lvl6pPr marL="2514600" indent="-228600" algn="ctr" defTabSz="957263"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defTabSz="957263"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defTabSz="957263"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defTabSz="957263"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r>
              <a:rPr lang="ja-JP" altLang="en-US" b="0">
                <a:solidFill>
                  <a:srgbClr val="FF0000"/>
                </a:solidFill>
                <a:latin typeface="HGP創英角ｺﾞｼｯｸUB" pitchFamily="50" charset="-128"/>
                <a:ea typeface="HGP創英角ｺﾞｼｯｸUB" pitchFamily="50" charset="-128"/>
              </a:rPr>
              <a:t>・完成図</a:t>
            </a:r>
            <a:endParaRPr lang="ja-JP" altLang="en-US" sz="700" b="0">
              <a:solidFill>
                <a:srgbClr val="FF0000"/>
              </a:solidFill>
              <a:latin typeface="HGP創英角ｺﾞｼｯｸUB" pitchFamily="50" charset="-128"/>
              <a:ea typeface="HGP創英角ｺﾞｼｯｸUB" pitchFamily="50" charset="-128"/>
            </a:endParaRPr>
          </a:p>
        </p:txBody>
      </p:sp>
      <p:grpSp>
        <p:nvGrpSpPr>
          <p:cNvPr id="40986" name="Group 28"/>
          <p:cNvGrpSpPr>
            <a:grpSpLocks/>
          </p:cNvGrpSpPr>
          <p:nvPr/>
        </p:nvGrpSpPr>
        <p:grpSpPr bwMode="auto">
          <a:xfrm>
            <a:off x="4289425" y="5360988"/>
            <a:ext cx="300038" cy="288925"/>
            <a:chOff x="1065" y="3385"/>
            <a:chExt cx="252" cy="196"/>
          </a:xfrm>
        </p:grpSpPr>
        <p:grpSp>
          <p:nvGrpSpPr>
            <p:cNvPr id="41044" name="Group 29"/>
            <p:cNvGrpSpPr>
              <a:grpSpLocks/>
            </p:cNvGrpSpPr>
            <p:nvPr/>
          </p:nvGrpSpPr>
          <p:grpSpPr bwMode="auto">
            <a:xfrm>
              <a:off x="1065" y="3385"/>
              <a:ext cx="161" cy="150"/>
              <a:chOff x="17591" y="6548"/>
              <a:chExt cx="468" cy="469"/>
            </a:xfrm>
          </p:grpSpPr>
          <p:sp>
            <p:nvSpPr>
              <p:cNvPr id="41058" name="Oval 30"/>
              <p:cNvSpPr>
                <a:spLocks noChangeArrowheads="1"/>
              </p:cNvSpPr>
              <p:nvPr/>
            </p:nvSpPr>
            <p:spPr bwMode="auto">
              <a:xfrm>
                <a:off x="17594" y="6551"/>
                <a:ext cx="465" cy="466"/>
              </a:xfrm>
              <a:prstGeom prst="ellipse">
                <a:avLst/>
              </a:prstGeom>
              <a:solidFill>
                <a:srgbClr val="000000"/>
              </a:solidFill>
              <a:ln w="3175">
                <a:solidFill>
                  <a:srgbClr val="000000"/>
                </a:solidFill>
                <a:round/>
                <a:headEnd/>
                <a:tailEnd/>
              </a:ln>
            </p:spPr>
            <p:txBody>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endParaRPr lang="ja-JP" altLang="en-US" sz="1800" b="0">
                  <a:solidFill>
                    <a:srgbClr val="000000"/>
                  </a:solidFill>
                  <a:latin typeface="HGP創英角ｺﾞｼｯｸUB" pitchFamily="50" charset="-128"/>
                  <a:ea typeface="HGP創英角ｺﾞｼｯｸUB" pitchFamily="50" charset="-128"/>
                </a:endParaRPr>
              </a:p>
            </p:txBody>
          </p:sp>
          <p:sp>
            <p:nvSpPr>
              <p:cNvPr id="41059" name="Oval 31"/>
              <p:cNvSpPr>
                <a:spLocks noChangeArrowheads="1"/>
              </p:cNvSpPr>
              <p:nvPr/>
            </p:nvSpPr>
            <p:spPr bwMode="auto">
              <a:xfrm>
                <a:off x="17591" y="6548"/>
                <a:ext cx="464" cy="465"/>
              </a:xfrm>
              <a:prstGeom prst="ellipse">
                <a:avLst/>
              </a:prstGeom>
              <a:solidFill>
                <a:srgbClr val="E0E0E0"/>
              </a:solidFill>
              <a:ln w="3175">
                <a:solidFill>
                  <a:srgbClr val="000000"/>
                </a:solidFill>
                <a:round/>
                <a:headEnd/>
                <a:tailEnd/>
              </a:ln>
            </p:spPr>
            <p:txBody>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endParaRPr lang="ja-JP" altLang="en-US" sz="1800" b="0">
                  <a:solidFill>
                    <a:srgbClr val="000000"/>
                  </a:solidFill>
                  <a:latin typeface="HGP創英角ｺﾞｼｯｸUB" pitchFamily="50" charset="-128"/>
                  <a:ea typeface="HGP創英角ｺﾞｼｯｸUB" pitchFamily="50" charset="-128"/>
                </a:endParaRPr>
              </a:p>
            </p:txBody>
          </p:sp>
          <p:sp>
            <p:nvSpPr>
              <p:cNvPr id="41060" name="Oval 32"/>
              <p:cNvSpPr>
                <a:spLocks noChangeArrowheads="1"/>
              </p:cNvSpPr>
              <p:nvPr/>
            </p:nvSpPr>
            <p:spPr bwMode="auto">
              <a:xfrm>
                <a:off x="17755" y="6714"/>
                <a:ext cx="136" cy="135"/>
              </a:xfrm>
              <a:prstGeom prst="ellipse">
                <a:avLst/>
              </a:prstGeom>
              <a:solidFill>
                <a:srgbClr val="000000"/>
              </a:solidFill>
              <a:ln w="3175">
                <a:solidFill>
                  <a:srgbClr val="000000"/>
                </a:solidFill>
                <a:round/>
                <a:headEnd/>
                <a:tailEnd/>
              </a:ln>
            </p:spPr>
            <p:txBody>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endParaRPr lang="ja-JP" altLang="en-US" sz="1800" b="0">
                  <a:solidFill>
                    <a:srgbClr val="000000"/>
                  </a:solidFill>
                  <a:latin typeface="HGP創英角ｺﾞｼｯｸUB" pitchFamily="50" charset="-128"/>
                  <a:ea typeface="HGP創英角ｺﾞｼｯｸUB" pitchFamily="50" charset="-128"/>
                </a:endParaRPr>
              </a:p>
            </p:txBody>
          </p:sp>
          <p:sp>
            <p:nvSpPr>
              <p:cNvPr id="41061" name="Oval 33"/>
              <p:cNvSpPr>
                <a:spLocks noChangeArrowheads="1"/>
              </p:cNvSpPr>
              <p:nvPr/>
            </p:nvSpPr>
            <p:spPr bwMode="auto">
              <a:xfrm>
                <a:off x="17765" y="6724"/>
                <a:ext cx="116" cy="116"/>
              </a:xfrm>
              <a:prstGeom prst="ellipse">
                <a:avLst/>
              </a:pr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endParaRPr lang="ja-JP" altLang="en-US" sz="1800" b="0">
                  <a:solidFill>
                    <a:srgbClr val="000000"/>
                  </a:solidFill>
                  <a:latin typeface="HGP創英角ｺﾞｼｯｸUB" pitchFamily="50" charset="-128"/>
                  <a:ea typeface="HGP創英角ｺﾞｼｯｸUB" pitchFamily="50" charset="-128"/>
                </a:endParaRPr>
              </a:p>
            </p:txBody>
          </p:sp>
          <p:grpSp>
            <p:nvGrpSpPr>
              <p:cNvPr id="41062" name="Group 34"/>
              <p:cNvGrpSpPr>
                <a:grpSpLocks/>
              </p:cNvGrpSpPr>
              <p:nvPr/>
            </p:nvGrpSpPr>
            <p:grpSpPr bwMode="auto">
              <a:xfrm>
                <a:off x="17883" y="6665"/>
                <a:ext cx="152" cy="88"/>
                <a:chOff x="17883" y="6665"/>
                <a:chExt cx="152" cy="88"/>
              </a:xfrm>
            </p:grpSpPr>
            <p:sp>
              <p:nvSpPr>
                <p:cNvPr id="41067" name="Freeform 35"/>
                <p:cNvSpPr>
                  <a:spLocks/>
                </p:cNvSpPr>
                <p:nvPr/>
              </p:nvSpPr>
              <p:spPr bwMode="auto">
                <a:xfrm>
                  <a:off x="17887" y="6665"/>
                  <a:ext cx="141" cy="84"/>
                </a:xfrm>
                <a:custGeom>
                  <a:avLst/>
                  <a:gdLst>
                    <a:gd name="T0" fmla="*/ 0 w 281"/>
                    <a:gd name="T1" fmla="*/ 1 h 167"/>
                    <a:gd name="T2" fmla="*/ 1 w 281"/>
                    <a:gd name="T3" fmla="*/ 0 h 167"/>
                    <a:gd name="T4" fmla="*/ 1 w 281"/>
                    <a:gd name="T5" fmla="*/ 1 h 167"/>
                    <a:gd name="T6" fmla="*/ 0 w 281"/>
                    <a:gd name="T7" fmla="*/ 1 h 167"/>
                    <a:gd name="T8" fmla="*/ 0 60000 65536"/>
                    <a:gd name="T9" fmla="*/ 0 60000 65536"/>
                    <a:gd name="T10" fmla="*/ 0 60000 65536"/>
                    <a:gd name="T11" fmla="*/ 0 60000 65536"/>
                    <a:gd name="T12" fmla="*/ 0 w 281"/>
                    <a:gd name="T13" fmla="*/ 0 h 167"/>
                    <a:gd name="T14" fmla="*/ 281 w 281"/>
                    <a:gd name="T15" fmla="*/ 167 h 167"/>
                  </a:gdLst>
                  <a:ahLst/>
                  <a:cxnLst>
                    <a:cxn ang="T8">
                      <a:pos x="T0" y="T1"/>
                    </a:cxn>
                    <a:cxn ang="T9">
                      <a:pos x="T2" y="T3"/>
                    </a:cxn>
                    <a:cxn ang="T10">
                      <a:pos x="T4" y="T5"/>
                    </a:cxn>
                    <a:cxn ang="T11">
                      <a:pos x="T6" y="T7"/>
                    </a:cxn>
                  </a:cxnLst>
                  <a:rect l="T12" t="T13" r="T14" b="T15"/>
                  <a:pathLst>
                    <a:path w="281" h="167">
                      <a:moveTo>
                        <a:pt x="0" y="167"/>
                      </a:moveTo>
                      <a:lnTo>
                        <a:pt x="270" y="0"/>
                      </a:lnTo>
                      <a:lnTo>
                        <a:pt x="281" y="20"/>
                      </a:lnTo>
                      <a:lnTo>
                        <a:pt x="0" y="167"/>
                      </a:lnTo>
                      <a:close/>
                    </a:path>
                  </a:pathLst>
                </a:custGeom>
                <a:solidFill>
                  <a:srgbClr val="00C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ja-JP" altLang="en-US"/>
                </a:p>
              </p:txBody>
            </p:sp>
            <p:sp>
              <p:nvSpPr>
                <p:cNvPr id="41068" name="Freeform 36"/>
                <p:cNvSpPr>
                  <a:spLocks/>
                </p:cNvSpPr>
                <p:nvPr/>
              </p:nvSpPr>
              <p:spPr bwMode="auto">
                <a:xfrm>
                  <a:off x="17889" y="6676"/>
                  <a:ext cx="143" cy="73"/>
                </a:xfrm>
                <a:custGeom>
                  <a:avLst/>
                  <a:gdLst>
                    <a:gd name="T0" fmla="*/ 0 w 286"/>
                    <a:gd name="T1" fmla="*/ 0 h 147"/>
                    <a:gd name="T2" fmla="*/ 1 w 286"/>
                    <a:gd name="T3" fmla="*/ 0 h 147"/>
                    <a:gd name="T4" fmla="*/ 1 w 286"/>
                    <a:gd name="T5" fmla="*/ 0 h 147"/>
                    <a:gd name="T6" fmla="*/ 0 w 286"/>
                    <a:gd name="T7" fmla="*/ 0 h 147"/>
                    <a:gd name="T8" fmla="*/ 0 60000 65536"/>
                    <a:gd name="T9" fmla="*/ 0 60000 65536"/>
                    <a:gd name="T10" fmla="*/ 0 60000 65536"/>
                    <a:gd name="T11" fmla="*/ 0 60000 65536"/>
                    <a:gd name="T12" fmla="*/ 0 w 286"/>
                    <a:gd name="T13" fmla="*/ 0 h 147"/>
                    <a:gd name="T14" fmla="*/ 286 w 286"/>
                    <a:gd name="T15" fmla="*/ 147 h 147"/>
                  </a:gdLst>
                  <a:ahLst/>
                  <a:cxnLst>
                    <a:cxn ang="T8">
                      <a:pos x="T0" y="T1"/>
                    </a:cxn>
                    <a:cxn ang="T9">
                      <a:pos x="T2" y="T3"/>
                    </a:cxn>
                    <a:cxn ang="T10">
                      <a:pos x="T4" y="T5"/>
                    </a:cxn>
                    <a:cxn ang="T11">
                      <a:pos x="T6" y="T7"/>
                    </a:cxn>
                  </a:cxnLst>
                  <a:rect l="T12" t="T13" r="T14" b="T15"/>
                  <a:pathLst>
                    <a:path w="286" h="147">
                      <a:moveTo>
                        <a:pt x="0" y="147"/>
                      </a:moveTo>
                      <a:lnTo>
                        <a:pt x="278" y="0"/>
                      </a:lnTo>
                      <a:lnTo>
                        <a:pt x="286" y="19"/>
                      </a:lnTo>
                      <a:lnTo>
                        <a:pt x="0" y="147"/>
                      </a:lnTo>
                      <a:close/>
                    </a:path>
                  </a:pathLst>
                </a:custGeom>
                <a:solidFill>
                  <a:srgbClr val="FF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ja-JP" altLang="en-US"/>
                </a:p>
              </p:txBody>
            </p:sp>
            <p:sp>
              <p:nvSpPr>
                <p:cNvPr id="41069" name="Freeform 37"/>
                <p:cNvSpPr>
                  <a:spLocks/>
                </p:cNvSpPr>
                <p:nvPr/>
              </p:nvSpPr>
              <p:spPr bwMode="auto">
                <a:xfrm>
                  <a:off x="17883" y="6684"/>
                  <a:ext cx="152" cy="69"/>
                </a:xfrm>
                <a:custGeom>
                  <a:avLst/>
                  <a:gdLst>
                    <a:gd name="T0" fmla="*/ 0 w 304"/>
                    <a:gd name="T1" fmla="*/ 0 h 139"/>
                    <a:gd name="T2" fmla="*/ 1 w 304"/>
                    <a:gd name="T3" fmla="*/ 0 h 139"/>
                    <a:gd name="T4" fmla="*/ 1 w 304"/>
                    <a:gd name="T5" fmla="*/ 0 h 139"/>
                    <a:gd name="T6" fmla="*/ 1 w 304"/>
                    <a:gd name="T7" fmla="*/ 0 h 139"/>
                    <a:gd name="T8" fmla="*/ 0 w 304"/>
                    <a:gd name="T9" fmla="*/ 0 h 139"/>
                    <a:gd name="T10" fmla="*/ 0 60000 65536"/>
                    <a:gd name="T11" fmla="*/ 0 60000 65536"/>
                    <a:gd name="T12" fmla="*/ 0 60000 65536"/>
                    <a:gd name="T13" fmla="*/ 0 60000 65536"/>
                    <a:gd name="T14" fmla="*/ 0 60000 65536"/>
                    <a:gd name="T15" fmla="*/ 0 w 304"/>
                    <a:gd name="T16" fmla="*/ 0 h 139"/>
                    <a:gd name="T17" fmla="*/ 304 w 304"/>
                    <a:gd name="T18" fmla="*/ 139 h 139"/>
                  </a:gdLst>
                  <a:ahLst/>
                  <a:cxnLst>
                    <a:cxn ang="T10">
                      <a:pos x="T0" y="T1"/>
                    </a:cxn>
                    <a:cxn ang="T11">
                      <a:pos x="T2" y="T3"/>
                    </a:cxn>
                    <a:cxn ang="T12">
                      <a:pos x="T4" y="T5"/>
                    </a:cxn>
                    <a:cxn ang="T13">
                      <a:pos x="T6" y="T7"/>
                    </a:cxn>
                    <a:cxn ang="T14">
                      <a:pos x="T8" y="T9"/>
                    </a:cxn>
                  </a:cxnLst>
                  <a:rect l="T15" t="T16" r="T17" b="T18"/>
                  <a:pathLst>
                    <a:path w="304" h="139">
                      <a:moveTo>
                        <a:pt x="0" y="139"/>
                      </a:moveTo>
                      <a:lnTo>
                        <a:pt x="295" y="0"/>
                      </a:lnTo>
                      <a:lnTo>
                        <a:pt x="299" y="7"/>
                      </a:lnTo>
                      <a:lnTo>
                        <a:pt x="304" y="21"/>
                      </a:lnTo>
                      <a:lnTo>
                        <a:pt x="0" y="139"/>
                      </a:lnTo>
                      <a:close/>
                    </a:path>
                  </a:pathLst>
                </a:custGeom>
                <a:solidFill>
                  <a:srgbClr val="FF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ja-JP" altLang="en-US"/>
                </a:p>
              </p:txBody>
            </p:sp>
          </p:grpSp>
          <p:sp>
            <p:nvSpPr>
              <p:cNvPr id="41063" name="Freeform 38"/>
              <p:cNvSpPr>
                <a:spLocks/>
              </p:cNvSpPr>
              <p:nvPr/>
            </p:nvSpPr>
            <p:spPr bwMode="auto">
              <a:xfrm>
                <a:off x="17617" y="6813"/>
                <a:ext cx="141" cy="83"/>
              </a:xfrm>
              <a:custGeom>
                <a:avLst/>
                <a:gdLst>
                  <a:gd name="T0" fmla="*/ 1 w 282"/>
                  <a:gd name="T1" fmla="*/ 0 h 166"/>
                  <a:gd name="T2" fmla="*/ 1 w 282"/>
                  <a:gd name="T3" fmla="*/ 1 h 166"/>
                  <a:gd name="T4" fmla="*/ 0 w 282"/>
                  <a:gd name="T5" fmla="*/ 1 h 166"/>
                  <a:gd name="T6" fmla="*/ 1 w 282"/>
                  <a:gd name="T7" fmla="*/ 0 h 166"/>
                  <a:gd name="T8" fmla="*/ 0 60000 65536"/>
                  <a:gd name="T9" fmla="*/ 0 60000 65536"/>
                  <a:gd name="T10" fmla="*/ 0 60000 65536"/>
                  <a:gd name="T11" fmla="*/ 0 60000 65536"/>
                  <a:gd name="T12" fmla="*/ 0 w 282"/>
                  <a:gd name="T13" fmla="*/ 0 h 166"/>
                  <a:gd name="T14" fmla="*/ 282 w 282"/>
                  <a:gd name="T15" fmla="*/ 166 h 166"/>
                </a:gdLst>
                <a:ahLst/>
                <a:cxnLst>
                  <a:cxn ang="T8">
                    <a:pos x="T0" y="T1"/>
                  </a:cxn>
                  <a:cxn ang="T9">
                    <a:pos x="T2" y="T3"/>
                  </a:cxn>
                  <a:cxn ang="T10">
                    <a:pos x="T4" y="T5"/>
                  </a:cxn>
                  <a:cxn ang="T11">
                    <a:pos x="T6" y="T7"/>
                  </a:cxn>
                </a:cxnLst>
                <a:rect l="T12" t="T13" r="T14" b="T15"/>
                <a:pathLst>
                  <a:path w="282" h="166">
                    <a:moveTo>
                      <a:pt x="282" y="0"/>
                    </a:moveTo>
                    <a:lnTo>
                      <a:pt x="13" y="166"/>
                    </a:lnTo>
                    <a:lnTo>
                      <a:pt x="0" y="146"/>
                    </a:lnTo>
                    <a:lnTo>
                      <a:pt x="282" y="0"/>
                    </a:lnTo>
                    <a:close/>
                  </a:path>
                </a:pathLst>
              </a:custGeom>
              <a:solidFill>
                <a:srgbClr val="00C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ja-JP" altLang="en-US"/>
              </a:p>
            </p:txBody>
          </p:sp>
          <p:sp>
            <p:nvSpPr>
              <p:cNvPr id="41064" name="Freeform 39"/>
              <p:cNvSpPr>
                <a:spLocks/>
              </p:cNvSpPr>
              <p:nvPr/>
            </p:nvSpPr>
            <p:spPr bwMode="auto">
              <a:xfrm>
                <a:off x="17613" y="6813"/>
                <a:ext cx="143" cy="73"/>
              </a:xfrm>
              <a:custGeom>
                <a:avLst/>
                <a:gdLst>
                  <a:gd name="T0" fmla="*/ 0 w 287"/>
                  <a:gd name="T1" fmla="*/ 0 h 146"/>
                  <a:gd name="T2" fmla="*/ 0 w 287"/>
                  <a:gd name="T3" fmla="*/ 1 h 146"/>
                  <a:gd name="T4" fmla="*/ 0 w 287"/>
                  <a:gd name="T5" fmla="*/ 1 h 146"/>
                  <a:gd name="T6" fmla="*/ 0 w 287"/>
                  <a:gd name="T7" fmla="*/ 0 h 146"/>
                  <a:gd name="T8" fmla="*/ 0 60000 65536"/>
                  <a:gd name="T9" fmla="*/ 0 60000 65536"/>
                  <a:gd name="T10" fmla="*/ 0 60000 65536"/>
                  <a:gd name="T11" fmla="*/ 0 60000 65536"/>
                  <a:gd name="T12" fmla="*/ 0 w 287"/>
                  <a:gd name="T13" fmla="*/ 0 h 146"/>
                  <a:gd name="T14" fmla="*/ 287 w 287"/>
                  <a:gd name="T15" fmla="*/ 146 h 146"/>
                </a:gdLst>
                <a:ahLst/>
                <a:cxnLst>
                  <a:cxn ang="T8">
                    <a:pos x="T0" y="T1"/>
                  </a:cxn>
                  <a:cxn ang="T9">
                    <a:pos x="T2" y="T3"/>
                  </a:cxn>
                  <a:cxn ang="T10">
                    <a:pos x="T4" y="T5"/>
                  </a:cxn>
                  <a:cxn ang="T11">
                    <a:pos x="T6" y="T7"/>
                  </a:cxn>
                </a:cxnLst>
                <a:rect l="T12" t="T13" r="T14" b="T15"/>
                <a:pathLst>
                  <a:path w="287" h="146">
                    <a:moveTo>
                      <a:pt x="287" y="0"/>
                    </a:moveTo>
                    <a:lnTo>
                      <a:pt x="8" y="146"/>
                    </a:lnTo>
                    <a:lnTo>
                      <a:pt x="0" y="127"/>
                    </a:lnTo>
                    <a:lnTo>
                      <a:pt x="287" y="0"/>
                    </a:lnTo>
                    <a:close/>
                  </a:path>
                </a:pathLst>
              </a:custGeom>
              <a:solidFill>
                <a:srgbClr val="FF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ja-JP" altLang="en-US"/>
              </a:p>
            </p:txBody>
          </p:sp>
          <p:sp>
            <p:nvSpPr>
              <p:cNvPr id="41065" name="Freeform 40"/>
              <p:cNvSpPr>
                <a:spLocks/>
              </p:cNvSpPr>
              <p:nvPr/>
            </p:nvSpPr>
            <p:spPr bwMode="auto">
              <a:xfrm>
                <a:off x="17609" y="6810"/>
                <a:ext cx="152" cy="68"/>
              </a:xfrm>
              <a:custGeom>
                <a:avLst/>
                <a:gdLst>
                  <a:gd name="T0" fmla="*/ 0 w 305"/>
                  <a:gd name="T1" fmla="*/ 0 h 138"/>
                  <a:gd name="T2" fmla="*/ 0 w 305"/>
                  <a:gd name="T3" fmla="*/ 0 h 138"/>
                  <a:gd name="T4" fmla="*/ 0 w 305"/>
                  <a:gd name="T5" fmla="*/ 0 h 138"/>
                  <a:gd name="T6" fmla="*/ 0 w 305"/>
                  <a:gd name="T7" fmla="*/ 0 h 138"/>
                  <a:gd name="T8" fmla="*/ 0 w 305"/>
                  <a:gd name="T9" fmla="*/ 0 h 138"/>
                  <a:gd name="T10" fmla="*/ 0 60000 65536"/>
                  <a:gd name="T11" fmla="*/ 0 60000 65536"/>
                  <a:gd name="T12" fmla="*/ 0 60000 65536"/>
                  <a:gd name="T13" fmla="*/ 0 60000 65536"/>
                  <a:gd name="T14" fmla="*/ 0 60000 65536"/>
                  <a:gd name="T15" fmla="*/ 0 w 305"/>
                  <a:gd name="T16" fmla="*/ 0 h 138"/>
                  <a:gd name="T17" fmla="*/ 305 w 305"/>
                  <a:gd name="T18" fmla="*/ 138 h 138"/>
                </a:gdLst>
                <a:ahLst/>
                <a:cxnLst>
                  <a:cxn ang="T10">
                    <a:pos x="T0" y="T1"/>
                  </a:cxn>
                  <a:cxn ang="T11">
                    <a:pos x="T2" y="T3"/>
                  </a:cxn>
                  <a:cxn ang="T12">
                    <a:pos x="T4" y="T5"/>
                  </a:cxn>
                  <a:cxn ang="T13">
                    <a:pos x="T6" y="T7"/>
                  </a:cxn>
                  <a:cxn ang="T14">
                    <a:pos x="T8" y="T9"/>
                  </a:cxn>
                </a:cxnLst>
                <a:rect l="T15" t="T16" r="T17" b="T18"/>
                <a:pathLst>
                  <a:path w="305" h="138">
                    <a:moveTo>
                      <a:pt x="305" y="0"/>
                    </a:moveTo>
                    <a:lnTo>
                      <a:pt x="10" y="138"/>
                    </a:lnTo>
                    <a:lnTo>
                      <a:pt x="6" y="131"/>
                    </a:lnTo>
                    <a:lnTo>
                      <a:pt x="0" y="117"/>
                    </a:lnTo>
                    <a:lnTo>
                      <a:pt x="305" y="0"/>
                    </a:lnTo>
                    <a:close/>
                  </a:path>
                </a:pathLst>
              </a:custGeom>
              <a:solidFill>
                <a:srgbClr val="FF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ja-JP" altLang="en-US"/>
              </a:p>
            </p:txBody>
          </p:sp>
          <p:sp>
            <p:nvSpPr>
              <p:cNvPr id="41066" name="Oval 41"/>
              <p:cNvSpPr>
                <a:spLocks noChangeArrowheads="1"/>
              </p:cNvSpPr>
              <p:nvPr/>
            </p:nvSpPr>
            <p:spPr bwMode="auto">
              <a:xfrm>
                <a:off x="17775" y="6734"/>
                <a:ext cx="95" cy="95"/>
              </a:xfrm>
              <a:prstGeom prst="ellipse">
                <a:avLst/>
              </a:prstGeom>
              <a:solidFill>
                <a:srgbClr val="8080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endParaRPr lang="ja-JP" altLang="en-US" sz="1800" b="0">
                  <a:solidFill>
                    <a:srgbClr val="000000"/>
                  </a:solidFill>
                  <a:latin typeface="HGP創英角ｺﾞｼｯｸUB" pitchFamily="50" charset="-128"/>
                  <a:ea typeface="HGP創英角ｺﾞｼｯｸUB" pitchFamily="50" charset="-128"/>
                </a:endParaRPr>
              </a:p>
            </p:txBody>
          </p:sp>
        </p:grpSp>
        <p:grpSp>
          <p:nvGrpSpPr>
            <p:cNvPr id="41045" name="Group 42"/>
            <p:cNvGrpSpPr>
              <a:grpSpLocks/>
            </p:cNvGrpSpPr>
            <p:nvPr/>
          </p:nvGrpSpPr>
          <p:grpSpPr bwMode="auto">
            <a:xfrm>
              <a:off x="1156" y="3431"/>
              <a:ext cx="161" cy="150"/>
              <a:chOff x="17591" y="6548"/>
              <a:chExt cx="468" cy="469"/>
            </a:xfrm>
          </p:grpSpPr>
          <p:sp>
            <p:nvSpPr>
              <p:cNvPr id="41046" name="Oval 43"/>
              <p:cNvSpPr>
                <a:spLocks noChangeArrowheads="1"/>
              </p:cNvSpPr>
              <p:nvPr/>
            </p:nvSpPr>
            <p:spPr bwMode="auto">
              <a:xfrm>
                <a:off x="17594" y="6551"/>
                <a:ext cx="465" cy="466"/>
              </a:xfrm>
              <a:prstGeom prst="ellipse">
                <a:avLst/>
              </a:prstGeom>
              <a:solidFill>
                <a:srgbClr val="000000"/>
              </a:solidFill>
              <a:ln w="3175">
                <a:solidFill>
                  <a:srgbClr val="000000"/>
                </a:solidFill>
                <a:round/>
                <a:headEnd/>
                <a:tailEnd/>
              </a:ln>
            </p:spPr>
            <p:txBody>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endParaRPr lang="ja-JP" altLang="en-US" sz="1800" b="0">
                  <a:solidFill>
                    <a:srgbClr val="000000"/>
                  </a:solidFill>
                  <a:latin typeface="HGP創英角ｺﾞｼｯｸUB" pitchFamily="50" charset="-128"/>
                  <a:ea typeface="HGP創英角ｺﾞｼｯｸUB" pitchFamily="50" charset="-128"/>
                </a:endParaRPr>
              </a:p>
            </p:txBody>
          </p:sp>
          <p:sp>
            <p:nvSpPr>
              <p:cNvPr id="41047" name="Oval 44"/>
              <p:cNvSpPr>
                <a:spLocks noChangeArrowheads="1"/>
              </p:cNvSpPr>
              <p:nvPr/>
            </p:nvSpPr>
            <p:spPr bwMode="auto">
              <a:xfrm>
                <a:off x="17591" y="6548"/>
                <a:ext cx="464" cy="465"/>
              </a:xfrm>
              <a:prstGeom prst="ellipse">
                <a:avLst/>
              </a:prstGeom>
              <a:solidFill>
                <a:srgbClr val="E0E0E0"/>
              </a:solidFill>
              <a:ln w="3175">
                <a:solidFill>
                  <a:srgbClr val="000000"/>
                </a:solidFill>
                <a:round/>
                <a:headEnd/>
                <a:tailEnd/>
              </a:ln>
            </p:spPr>
            <p:txBody>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endParaRPr lang="ja-JP" altLang="en-US" sz="1800" b="0">
                  <a:solidFill>
                    <a:srgbClr val="000000"/>
                  </a:solidFill>
                  <a:latin typeface="HGP創英角ｺﾞｼｯｸUB" pitchFamily="50" charset="-128"/>
                  <a:ea typeface="HGP創英角ｺﾞｼｯｸUB" pitchFamily="50" charset="-128"/>
                </a:endParaRPr>
              </a:p>
            </p:txBody>
          </p:sp>
          <p:sp>
            <p:nvSpPr>
              <p:cNvPr id="41048" name="Oval 45"/>
              <p:cNvSpPr>
                <a:spLocks noChangeArrowheads="1"/>
              </p:cNvSpPr>
              <p:nvPr/>
            </p:nvSpPr>
            <p:spPr bwMode="auto">
              <a:xfrm>
                <a:off x="17755" y="6714"/>
                <a:ext cx="136" cy="135"/>
              </a:xfrm>
              <a:prstGeom prst="ellipse">
                <a:avLst/>
              </a:prstGeom>
              <a:solidFill>
                <a:srgbClr val="000000"/>
              </a:solidFill>
              <a:ln w="3175">
                <a:solidFill>
                  <a:srgbClr val="000000"/>
                </a:solidFill>
                <a:round/>
                <a:headEnd/>
                <a:tailEnd/>
              </a:ln>
            </p:spPr>
            <p:txBody>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endParaRPr lang="ja-JP" altLang="en-US" sz="1800" b="0">
                  <a:solidFill>
                    <a:srgbClr val="000000"/>
                  </a:solidFill>
                  <a:latin typeface="HGP創英角ｺﾞｼｯｸUB" pitchFamily="50" charset="-128"/>
                  <a:ea typeface="HGP創英角ｺﾞｼｯｸUB" pitchFamily="50" charset="-128"/>
                </a:endParaRPr>
              </a:p>
            </p:txBody>
          </p:sp>
          <p:sp>
            <p:nvSpPr>
              <p:cNvPr id="41049" name="Oval 46"/>
              <p:cNvSpPr>
                <a:spLocks noChangeArrowheads="1"/>
              </p:cNvSpPr>
              <p:nvPr/>
            </p:nvSpPr>
            <p:spPr bwMode="auto">
              <a:xfrm>
                <a:off x="17765" y="6724"/>
                <a:ext cx="116" cy="116"/>
              </a:xfrm>
              <a:prstGeom prst="ellipse">
                <a:avLst/>
              </a:pr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endParaRPr lang="ja-JP" altLang="en-US" sz="1800" b="0">
                  <a:solidFill>
                    <a:srgbClr val="000000"/>
                  </a:solidFill>
                  <a:latin typeface="HGP創英角ｺﾞｼｯｸUB" pitchFamily="50" charset="-128"/>
                  <a:ea typeface="HGP創英角ｺﾞｼｯｸUB" pitchFamily="50" charset="-128"/>
                </a:endParaRPr>
              </a:p>
            </p:txBody>
          </p:sp>
          <p:grpSp>
            <p:nvGrpSpPr>
              <p:cNvPr id="41050" name="Group 47"/>
              <p:cNvGrpSpPr>
                <a:grpSpLocks/>
              </p:cNvGrpSpPr>
              <p:nvPr/>
            </p:nvGrpSpPr>
            <p:grpSpPr bwMode="auto">
              <a:xfrm>
                <a:off x="17883" y="6665"/>
                <a:ext cx="152" cy="88"/>
                <a:chOff x="17883" y="6665"/>
                <a:chExt cx="152" cy="88"/>
              </a:xfrm>
            </p:grpSpPr>
            <p:sp>
              <p:nvSpPr>
                <p:cNvPr id="41055" name="Freeform 48"/>
                <p:cNvSpPr>
                  <a:spLocks/>
                </p:cNvSpPr>
                <p:nvPr/>
              </p:nvSpPr>
              <p:spPr bwMode="auto">
                <a:xfrm>
                  <a:off x="17887" y="6665"/>
                  <a:ext cx="141" cy="84"/>
                </a:xfrm>
                <a:custGeom>
                  <a:avLst/>
                  <a:gdLst>
                    <a:gd name="T0" fmla="*/ 0 w 281"/>
                    <a:gd name="T1" fmla="*/ 1 h 167"/>
                    <a:gd name="T2" fmla="*/ 1 w 281"/>
                    <a:gd name="T3" fmla="*/ 0 h 167"/>
                    <a:gd name="T4" fmla="*/ 1 w 281"/>
                    <a:gd name="T5" fmla="*/ 1 h 167"/>
                    <a:gd name="T6" fmla="*/ 0 w 281"/>
                    <a:gd name="T7" fmla="*/ 1 h 167"/>
                    <a:gd name="T8" fmla="*/ 0 60000 65536"/>
                    <a:gd name="T9" fmla="*/ 0 60000 65536"/>
                    <a:gd name="T10" fmla="*/ 0 60000 65536"/>
                    <a:gd name="T11" fmla="*/ 0 60000 65536"/>
                    <a:gd name="T12" fmla="*/ 0 w 281"/>
                    <a:gd name="T13" fmla="*/ 0 h 167"/>
                    <a:gd name="T14" fmla="*/ 281 w 281"/>
                    <a:gd name="T15" fmla="*/ 167 h 167"/>
                  </a:gdLst>
                  <a:ahLst/>
                  <a:cxnLst>
                    <a:cxn ang="T8">
                      <a:pos x="T0" y="T1"/>
                    </a:cxn>
                    <a:cxn ang="T9">
                      <a:pos x="T2" y="T3"/>
                    </a:cxn>
                    <a:cxn ang="T10">
                      <a:pos x="T4" y="T5"/>
                    </a:cxn>
                    <a:cxn ang="T11">
                      <a:pos x="T6" y="T7"/>
                    </a:cxn>
                  </a:cxnLst>
                  <a:rect l="T12" t="T13" r="T14" b="T15"/>
                  <a:pathLst>
                    <a:path w="281" h="167">
                      <a:moveTo>
                        <a:pt x="0" y="167"/>
                      </a:moveTo>
                      <a:lnTo>
                        <a:pt x="270" y="0"/>
                      </a:lnTo>
                      <a:lnTo>
                        <a:pt x="281" y="20"/>
                      </a:lnTo>
                      <a:lnTo>
                        <a:pt x="0" y="167"/>
                      </a:lnTo>
                      <a:close/>
                    </a:path>
                  </a:pathLst>
                </a:custGeom>
                <a:solidFill>
                  <a:srgbClr val="00C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ja-JP" altLang="en-US"/>
                </a:p>
              </p:txBody>
            </p:sp>
            <p:sp>
              <p:nvSpPr>
                <p:cNvPr id="41056" name="Freeform 49"/>
                <p:cNvSpPr>
                  <a:spLocks/>
                </p:cNvSpPr>
                <p:nvPr/>
              </p:nvSpPr>
              <p:spPr bwMode="auto">
                <a:xfrm>
                  <a:off x="17889" y="6676"/>
                  <a:ext cx="143" cy="73"/>
                </a:xfrm>
                <a:custGeom>
                  <a:avLst/>
                  <a:gdLst>
                    <a:gd name="T0" fmla="*/ 0 w 286"/>
                    <a:gd name="T1" fmla="*/ 0 h 147"/>
                    <a:gd name="T2" fmla="*/ 1 w 286"/>
                    <a:gd name="T3" fmla="*/ 0 h 147"/>
                    <a:gd name="T4" fmla="*/ 1 w 286"/>
                    <a:gd name="T5" fmla="*/ 0 h 147"/>
                    <a:gd name="T6" fmla="*/ 0 w 286"/>
                    <a:gd name="T7" fmla="*/ 0 h 147"/>
                    <a:gd name="T8" fmla="*/ 0 60000 65536"/>
                    <a:gd name="T9" fmla="*/ 0 60000 65536"/>
                    <a:gd name="T10" fmla="*/ 0 60000 65536"/>
                    <a:gd name="T11" fmla="*/ 0 60000 65536"/>
                    <a:gd name="T12" fmla="*/ 0 w 286"/>
                    <a:gd name="T13" fmla="*/ 0 h 147"/>
                    <a:gd name="T14" fmla="*/ 286 w 286"/>
                    <a:gd name="T15" fmla="*/ 147 h 147"/>
                  </a:gdLst>
                  <a:ahLst/>
                  <a:cxnLst>
                    <a:cxn ang="T8">
                      <a:pos x="T0" y="T1"/>
                    </a:cxn>
                    <a:cxn ang="T9">
                      <a:pos x="T2" y="T3"/>
                    </a:cxn>
                    <a:cxn ang="T10">
                      <a:pos x="T4" y="T5"/>
                    </a:cxn>
                    <a:cxn ang="T11">
                      <a:pos x="T6" y="T7"/>
                    </a:cxn>
                  </a:cxnLst>
                  <a:rect l="T12" t="T13" r="T14" b="T15"/>
                  <a:pathLst>
                    <a:path w="286" h="147">
                      <a:moveTo>
                        <a:pt x="0" y="147"/>
                      </a:moveTo>
                      <a:lnTo>
                        <a:pt x="278" y="0"/>
                      </a:lnTo>
                      <a:lnTo>
                        <a:pt x="286" y="19"/>
                      </a:lnTo>
                      <a:lnTo>
                        <a:pt x="0" y="147"/>
                      </a:lnTo>
                      <a:close/>
                    </a:path>
                  </a:pathLst>
                </a:custGeom>
                <a:solidFill>
                  <a:srgbClr val="FF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ja-JP" altLang="en-US"/>
                </a:p>
              </p:txBody>
            </p:sp>
            <p:sp>
              <p:nvSpPr>
                <p:cNvPr id="41057" name="Freeform 50"/>
                <p:cNvSpPr>
                  <a:spLocks/>
                </p:cNvSpPr>
                <p:nvPr/>
              </p:nvSpPr>
              <p:spPr bwMode="auto">
                <a:xfrm>
                  <a:off x="17883" y="6684"/>
                  <a:ext cx="152" cy="69"/>
                </a:xfrm>
                <a:custGeom>
                  <a:avLst/>
                  <a:gdLst>
                    <a:gd name="T0" fmla="*/ 0 w 304"/>
                    <a:gd name="T1" fmla="*/ 0 h 139"/>
                    <a:gd name="T2" fmla="*/ 1 w 304"/>
                    <a:gd name="T3" fmla="*/ 0 h 139"/>
                    <a:gd name="T4" fmla="*/ 1 w 304"/>
                    <a:gd name="T5" fmla="*/ 0 h 139"/>
                    <a:gd name="T6" fmla="*/ 1 w 304"/>
                    <a:gd name="T7" fmla="*/ 0 h 139"/>
                    <a:gd name="T8" fmla="*/ 0 w 304"/>
                    <a:gd name="T9" fmla="*/ 0 h 139"/>
                    <a:gd name="T10" fmla="*/ 0 60000 65536"/>
                    <a:gd name="T11" fmla="*/ 0 60000 65536"/>
                    <a:gd name="T12" fmla="*/ 0 60000 65536"/>
                    <a:gd name="T13" fmla="*/ 0 60000 65536"/>
                    <a:gd name="T14" fmla="*/ 0 60000 65536"/>
                    <a:gd name="T15" fmla="*/ 0 w 304"/>
                    <a:gd name="T16" fmla="*/ 0 h 139"/>
                    <a:gd name="T17" fmla="*/ 304 w 304"/>
                    <a:gd name="T18" fmla="*/ 139 h 139"/>
                  </a:gdLst>
                  <a:ahLst/>
                  <a:cxnLst>
                    <a:cxn ang="T10">
                      <a:pos x="T0" y="T1"/>
                    </a:cxn>
                    <a:cxn ang="T11">
                      <a:pos x="T2" y="T3"/>
                    </a:cxn>
                    <a:cxn ang="T12">
                      <a:pos x="T4" y="T5"/>
                    </a:cxn>
                    <a:cxn ang="T13">
                      <a:pos x="T6" y="T7"/>
                    </a:cxn>
                    <a:cxn ang="T14">
                      <a:pos x="T8" y="T9"/>
                    </a:cxn>
                  </a:cxnLst>
                  <a:rect l="T15" t="T16" r="T17" b="T18"/>
                  <a:pathLst>
                    <a:path w="304" h="139">
                      <a:moveTo>
                        <a:pt x="0" y="139"/>
                      </a:moveTo>
                      <a:lnTo>
                        <a:pt x="295" y="0"/>
                      </a:lnTo>
                      <a:lnTo>
                        <a:pt x="299" y="7"/>
                      </a:lnTo>
                      <a:lnTo>
                        <a:pt x="304" y="21"/>
                      </a:lnTo>
                      <a:lnTo>
                        <a:pt x="0" y="139"/>
                      </a:lnTo>
                      <a:close/>
                    </a:path>
                  </a:pathLst>
                </a:custGeom>
                <a:solidFill>
                  <a:srgbClr val="FF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ja-JP" altLang="en-US"/>
                </a:p>
              </p:txBody>
            </p:sp>
          </p:grpSp>
          <p:sp>
            <p:nvSpPr>
              <p:cNvPr id="41051" name="Freeform 51"/>
              <p:cNvSpPr>
                <a:spLocks/>
              </p:cNvSpPr>
              <p:nvPr/>
            </p:nvSpPr>
            <p:spPr bwMode="auto">
              <a:xfrm>
                <a:off x="17617" y="6813"/>
                <a:ext cx="141" cy="83"/>
              </a:xfrm>
              <a:custGeom>
                <a:avLst/>
                <a:gdLst>
                  <a:gd name="T0" fmla="*/ 1 w 282"/>
                  <a:gd name="T1" fmla="*/ 0 h 166"/>
                  <a:gd name="T2" fmla="*/ 1 w 282"/>
                  <a:gd name="T3" fmla="*/ 1 h 166"/>
                  <a:gd name="T4" fmla="*/ 0 w 282"/>
                  <a:gd name="T5" fmla="*/ 1 h 166"/>
                  <a:gd name="T6" fmla="*/ 1 w 282"/>
                  <a:gd name="T7" fmla="*/ 0 h 166"/>
                  <a:gd name="T8" fmla="*/ 0 60000 65536"/>
                  <a:gd name="T9" fmla="*/ 0 60000 65536"/>
                  <a:gd name="T10" fmla="*/ 0 60000 65536"/>
                  <a:gd name="T11" fmla="*/ 0 60000 65536"/>
                  <a:gd name="T12" fmla="*/ 0 w 282"/>
                  <a:gd name="T13" fmla="*/ 0 h 166"/>
                  <a:gd name="T14" fmla="*/ 282 w 282"/>
                  <a:gd name="T15" fmla="*/ 166 h 166"/>
                </a:gdLst>
                <a:ahLst/>
                <a:cxnLst>
                  <a:cxn ang="T8">
                    <a:pos x="T0" y="T1"/>
                  </a:cxn>
                  <a:cxn ang="T9">
                    <a:pos x="T2" y="T3"/>
                  </a:cxn>
                  <a:cxn ang="T10">
                    <a:pos x="T4" y="T5"/>
                  </a:cxn>
                  <a:cxn ang="T11">
                    <a:pos x="T6" y="T7"/>
                  </a:cxn>
                </a:cxnLst>
                <a:rect l="T12" t="T13" r="T14" b="T15"/>
                <a:pathLst>
                  <a:path w="282" h="166">
                    <a:moveTo>
                      <a:pt x="282" y="0"/>
                    </a:moveTo>
                    <a:lnTo>
                      <a:pt x="13" y="166"/>
                    </a:lnTo>
                    <a:lnTo>
                      <a:pt x="0" y="146"/>
                    </a:lnTo>
                    <a:lnTo>
                      <a:pt x="282" y="0"/>
                    </a:lnTo>
                    <a:close/>
                  </a:path>
                </a:pathLst>
              </a:custGeom>
              <a:solidFill>
                <a:srgbClr val="00C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ja-JP" altLang="en-US"/>
              </a:p>
            </p:txBody>
          </p:sp>
          <p:sp>
            <p:nvSpPr>
              <p:cNvPr id="41052" name="Freeform 52"/>
              <p:cNvSpPr>
                <a:spLocks/>
              </p:cNvSpPr>
              <p:nvPr/>
            </p:nvSpPr>
            <p:spPr bwMode="auto">
              <a:xfrm>
                <a:off x="17613" y="6813"/>
                <a:ext cx="143" cy="73"/>
              </a:xfrm>
              <a:custGeom>
                <a:avLst/>
                <a:gdLst>
                  <a:gd name="T0" fmla="*/ 0 w 287"/>
                  <a:gd name="T1" fmla="*/ 0 h 146"/>
                  <a:gd name="T2" fmla="*/ 0 w 287"/>
                  <a:gd name="T3" fmla="*/ 1 h 146"/>
                  <a:gd name="T4" fmla="*/ 0 w 287"/>
                  <a:gd name="T5" fmla="*/ 1 h 146"/>
                  <a:gd name="T6" fmla="*/ 0 w 287"/>
                  <a:gd name="T7" fmla="*/ 0 h 146"/>
                  <a:gd name="T8" fmla="*/ 0 60000 65536"/>
                  <a:gd name="T9" fmla="*/ 0 60000 65536"/>
                  <a:gd name="T10" fmla="*/ 0 60000 65536"/>
                  <a:gd name="T11" fmla="*/ 0 60000 65536"/>
                  <a:gd name="T12" fmla="*/ 0 w 287"/>
                  <a:gd name="T13" fmla="*/ 0 h 146"/>
                  <a:gd name="T14" fmla="*/ 287 w 287"/>
                  <a:gd name="T15" fmla="*/ 146 h 146"/>
                </a:gdLst>
                <a:ahLst/>
                <a:cxnLst>
                  <a:cxn ang="T8">
                    <a:pos x="T0" y="T1"/>
                  </a:cxn>
                  <a:cxn ang="T9">
                    <a:pos x="T2" y="T3"/>
                  </a:cxn>
                  <a:cxn ang="T10">
                    <a:pos x="T4" y="T5"/>
                  </a:cxn>
                  <a:cxn ang="T11">
                    <a:pos x="T6" y="T7"/>
                  </a:cxn>
                </a:cxnLst>
                <a:rect l="T12" t="T13" r="T14" b="T15"/>
                <a:pathLst>
                  <a:path w="287" h="146">
                    <a:moveTo>
                      <a:pt x="287" y="0"/>
                    </a:moveTo>
                    <a:lnTo>
                      <a:pt x="8" y="146"/>
                    </a:lnTo>
                    <a:lnTo>
                      <a:pt x="0" y="127"/>
                    </a:lnTo>
                    <a:lnTo>
                      <a:pt x="287" y="0"/>
                    </a:lnTo>
                    <a:close/>
                  </a:path>
                </a:pathLst>
              </a:custGeom>
              <a:solidFill>
                <a:srgbClr val="FF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ja-JP" altLang="en-US"/>
              </a:p>
            </p:txBody>
          </p:sp>
          <p:sp>
            <p:nvSpPr>
              <p:cNvPr id="41053" name="Freeform 53"/>
              <p:cNvSpPr>
                <a:spLocks/>
              </p:cNvSpPr>
              <p:nvPr/>
            </p:nvSpPr>
            <p:spPr bwMode="auto">
              <a:xfrm>
                <a:off x="17609" y="6810"/>
                <a:ext cx="152" cy="68"/>
              </a:xfrm>
              <a:custGeom>
                <a:avLst/>
                <a:gdLst>
                  <a:gd name="T0" fmla="*/ 0 w 305"/>
                  <a:gd name="T1" fmla="*/ 0 h 138"/>
                  <a:gd name="T2" fmla="*/ 0 w 305"/>
                  <a:gd name="T3" fmla="*/ 0 h 138"/>
                  <a:gd name="T4" fmla="*/ 0 w 305"/>
                  <a:gd name="T5" fmla="*/ 0 h 138"/>
                  <a:gd name="T6" fmla="*/ 0 w 305"/>
                  <a:gd name="T7" fmla="*/ 0 h 138"/>
                  <a:gd name="T8" fmla="*/ 0 w 305"/>
                  <a:gd name="T9" fmla="*/ 0 h 138"/>
                  <a:gd name="T10" fmla="*/ 0 60000 65536"/>
                  <a:gd name="T11" fmla="*/ 0 60000 65536"/>
                  <a:gd name="T12" fmla="*/ 0 60000 65536"/>
                  <a:gd name="T13" fmla="*/ 0 60000 65536"/>
                  <a:gd name="T14" fmla="*/ 0 60000 65536"/>
                  <a:gd name="T15" fmla="*/ 0 w 305"/>
                  <a:gd name="T16" fmla="*/ 0 h 138"/>
                  <a:gd name="T17" fmla="*/ 305 w 305"/>
                  <a:gd name="T18" fmla="*/ 138 h 138"/>
                </a:gdLst>
                <a:ahLst/>
                <a:cxnLst>
                  <a:cxn ang="T10">
                    <a:pos x="T0" y="T1"/>
                  </a:cxn>
                  <a:cxn ang="T11">
                    <a:pos x="T2" y="T3"/>
                  </a:cxn>
                  <a:cxn ang="T12">
                    <a:pos x="T4" y="T5"/>
                  </a:cxn>
                  <a:cxn ang="T13">
                    <a:pos x="T6" y="T7"/>
                  </a:cxn>
                  <a:cxn ang="T14">
                    <a:pos x="T8" y="T9"/>
                  </a:cxn>
                </a:cxnLst>
                <a:rect l="T15" t="T16" r="T17" b="T18"/>
                <a:pathLst>
                  <a:path w="305" h="138">
                    <a:moveTo>
                      <a:pt x="305" y="0"/>
                    </a:moveTo>
                    <a:lnTo>
                      <a:pt x="10" y="138"/>
                    </a:lnTo>
                    <a:lnTo>
                      <a:pt x="6" y="131"/>
                    </a:lnTo>
                    <a:lnTo>
                      <a:pt x="0" y="117"/>
                    </a:lnTo>
                    <a:lnTo>
                      <a:pt x="305" y="0"/>
                    </a:lnTo>
                    <a:close/>
                  </a:path>
                </a:pathLst>
              </a:custGeom>
              <a:solidFill>
                <a:srgbClr val="FF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ja-JP" altLang="en-US"/>
              </a:p>
            </p:txBody>
          </p:sp>
          <p:sp>
            <p:nvSpPr>
              <p:cNvPr id="41054" name="Oval 54"/>
              <p:cNvSpPr>
                <a:spLocks noChangeArrowheads="1"/>
              </p:cNvSpPr>
              <p:nvPr/>
            </p:nvSpPr>
            <p:spPr bwMode="auto">
              <a:xfrm>
                <a:off x="17775" y="6734"/>
                <a:ext cx="95" cy="95"/>
              </a:xfrm>
              <a:prstGeom prst="ellipse">
                <a:avLst/>
              </a:prstGeom>
              <a:solidFill>
                <a:srgbClr val="8080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endParaRPr lang="ja-JP" altLang="en-US" sz="1800" b="0">
                  <a:solidFill>
                    <a:srgbClr val="000000"/>
                  </a:solidFill>
                  <a:latin typeface="HGP創英角ｺﾞｼｯｸUB" pitchFamily="50" charset="-128"/>
                  <a:ea typeface="HGP創英角ｺﾞｼｯｸUB" pitchFamily="50" charset="-128"/>
                </a:endParaRPr>
              </a:p>
            </p:txBody>
          </p:sp>
        </p:grpSp>
      </p:grpSp>
      <p:sp>
        <p:nvSpPr>
          <p:cNvPr id="40987" name="Text Box 55"/>
          <p:cNvSpPr txBox="1">
            <a:spLocks noChangeArrowheads="1"/>
          </p:cNvSpPr>
          <p:nvPr/>
        </p:nvSpPr>
        <p:spPr bwMode="auto">
          <a:xfrm>
            <a:off x="1268413" y="3657600"/>
            <a:ext cx="269875" cy="2565400"/>
          </a:xfrm>
          <a:prstGeom prst="rect">
            <a:avLst/>
          </a:prstGeom>
          <a:noFill/>
          <a:ln w="9525" algn="ctr">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vert="eaVert" wrap="none" lIns="95770" tIns="47886" rIns="95770" bIns="47886" anchor="ctr" anchorCtr="1"/>
          <a:lstStyle>
            <a:lvl1pPr defTabSz="957263" eaLnBrk="0" hangingPunct="0">
              <a:defRPr kumimoji="1" sz="1200" b="1">
                <a:solidFill>
                  <a:schemeClr val="tx1"/>
                </a:solidFill>
                <a:latin typeface="Arial" charset="0"/>
                <a:ea typeface="ＭＳ Ｐゴシック" pitchFamily="50" charset="-128"/>
              </a:defRPr>
            </a:lvl1pPr>
            <a:lvl2pPr marL="742950" indent="-285750" defTabSz="957263" eaLnBrk="0" hangingPunct="0">
              <a:defRPr kumimoji="1" sz="1200" b="1">
                <a:solidFill>
                  <a:schemeClr val="tx1"/>
                </a:solidFill>
                <a:latin typeface="Arial" charset="0"/>
                <a:ea typeface="ＭＳ Ｐゴシック" pitchFamily="50" charset="-128"/>
              </a:defRPr>
            </a:lvl2pPr>
            <a:lvl3pPr marL="1143000" indent="-228600" defTabSz="957263" eaLnBrk="0" hangingPunct="0">
              <a:defRPr kumimoji="1" sz="1200" b="1">
                <a:solidFill>
                  <a:schemeClr val="tx1"/>
                </a:solidFill>
                <a:latin typeface="Arial" charset="0"/>
                <a:ea typeface="ＭＳ Ｐゴシック" pitchFamily="50" charset="-128"/>
              </a:defRPr>
            </a:lvl3pPr>
            <a:lvl4pPr marL="1600200" indent="-228600" defTabSz="957263" eaLnBrk="0" hangingPunct="0">
              <a:defRPr kumimoji="1" sz="1200" b="1">
                <a:solidFill>
                  <a:schemeClr val="tx1"/>
                </a:solidFill>
                <a:latin typeface="Arial" charset="0"/>
                <a:ea typeface="ＭＳ Ｐゴシック" pitchFamily="50" charset="-128"/>
              </a:defRPr>
            </a:lvl4pPr>
            <a:lvl5pPr marL="2057400" indent="-228600" defTabSz="957263" eaLnBrk="0" hangingPunct="0">
              <a:defRPr kumimoji="1" sz="1200" b="1">
                <a:solidFill>
                  <a:schemeClr val="tx1"/>
                </a:solidFill>
                <a:latin typeface="Arial" charset="0"/>
                <a:ea typeface="ＭＳ Ｐゴシック" pitchFamily="50" charset="-128"/>
              </a:defRPr>
            </a:lvl5pPr>
            <a:lvl6pPr marL="2514600" indent="-228600" algn="ctr" defTabSz="957263"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defTabSz="957263"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defTabSz="957263"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defTabSz="957263"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r>
              <a:rPr lang="ja-JP" altLang="en-US" sz="1500" b="0">
                <a:solidFill>
                  <a:srgbClr val="000000"/>
                </a:solidFill>
                <a:latin typeface="HGP創英角ｺﾞｼｯｸUB" pitchFamily="50" charset="-128"/>
                <a:ea typeface="HGP創英角ｺﾞｼｯｸUB" pitchFamily="50" charset="-128"/>
              </a:rPr>
              <a:t>基準類</a:t>
            </a:r>
          </a:p>
        </p:txBody>
      </p:sp>
      <p:sp>
        <p:nvSpPr>
          <p:cNvPr id="40988" name="Text Box 56"/>
          <p:cNvSpPr txBox="1">
            <a:spLocks noChangeArrowheads="1"/>
          </p:cNvSpPr>
          <p:nvPr/>
        </p:nvSpPr>
        <p:spPr bwMode="auto">
          <a:xfrm>
            <a:off x="1538288" y="5213350"/>
            <a:ext cx="269875" cy="1009650"/>
          </a:xfrm>
          <a:prstGeom prst="rect">
            <a:avLst/>
          </a:prstGeom>
          <a:noFill/>
          <a:ln w="9525" algn="ctr">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vert="eaVert" wrap="none" lIns="95770" tIns="47886" rIns="95770" bIns="47886" anchor="ctr" anchorCtr="1"/>
          <a:lstStyle>
            <a:lvl1pPr defTabSz="957263" eaLnBrk="0" hangingPunct="0">
              <a:defRPr kumimoji="1" sz="1200" b="1">
                <a:solidFill>
                  <a:schemeClr val="tx1"/>
                </a:solidFill>
                <a:latin typeface="Arial" charset="0"/>
                <a:ea typeface="ＭＳ Ｐゴシック" pitchFamily="50" charset="-128"/>
              </a:defRPr>
            </a:lvl1pPr>
            <a:lvl2pPr marL="742950" indent="-285750" defTabSz="957263" eaLnBrk="0" hangingPunct="0">
              <a:defRPr kumimoji="1" sz="1200" b="1">
                <a:solidFill>
                  <a:schemeClr val="tx1"/>
                </a:solidFill>
                <a:latin typeface="Arial" charset="0"/>
                <a:ea typeface="ＭＳ Ｐゴシック" pitchFamily="50" charset="-128"/>
              </a:defRPr>
            </a:lvl2pPr>
            <a:lvl3pPr marL="1143000" indent="-228600" defTabSz="957263" eaLnBrk="0" hangingPunct="0">
              <a:defRPr kumimoji="1" sz="1200" b="1">
                <a:solidFill>
                  <a:schemeClr val="tx1"/>
                </a:solidFill>
                <a:latin typeface="Arial" charset="0"/>
                <a:ea typeface="ＭＳ Ｐゴシック" pitchFamily="50" charset="-128"/>
              </a:defRPr>
            </a:lvl3pPr>
            <a:lvl4pPr marL="1600200" indent="-228600" defTabSz="957263" eaLnBrk="0" hangingPunct="0">
              <a:defRPr kumimoji="1" sz="1200" b="1">
                <a:solidFill>
                  <a:schemeClr val="tx1"/>
                </a:solidFill>
                <a:latin typeface="Arial" charset="0"/>
                <a:ea typeface="ＭＳ Ｐゴシック" pitchFamily="50" charset="-128"/>
              </a:defRPr>
            </a:lvl4pPr>
            <a:lvl5pPr marL="2057400" indent="-228600" defTabSz="957263" eaLnBrk="0" hangingPunct="0">
              <a:defRPr kumimoji="1" sz="1200" b="1">
                <a:solidFill>
                  <a:schemeClr val="tx1"/>
                </a:solidFill>
                <a:latin typeface="Arial" charset="0"/>
                <a:ea typeface="ＭＳ Ｐゴシック" pitchFamily="50" charset="-128"/>
              </a:defRPr>
            </a:lvl5pPr>
            <a:lvl6pPr marL="2514600" indent="-228600" algn="ctr" defTabSz="957263"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defTabSz="957263"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defTabSz="957263"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defTabSz="957263"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r>
              <a:rPr lang="ja-JP" altLang="en-US" sz="1500" b="0">
                <a:solidFill>
                  <a:srgbClr val="000000"/>
                </a:solidFill>
                <a:latin typeface="HGP創英角ｺﾞｼｯｸUB" pitchFamily="50" charset="-128"/>
                <a:ea typeface="HGP創英角ｺﾞｼｯｸUB" pitchFamily="50" charset="-128"/>
              </a:rPr>
              <a:t>電子納品</a:t>
            </a:r>
          </a:p>
        </p:txBody>
      </p:sp>
      <p:sp>
        <p:nvSpPr>
          <p:cNvPr id="40989" name="Text Box 57"/>
          <p:cNvSpPr txBox="1">
            <a:spLocks noChangeArrowheads="1"/>
          </p:cNvSpPr>
          <p:nvPr/>
        </p:nvSpPr>
        <p:spPr bwMode="auto">
          <a:xfrm>
            <a:off x="1538288" y="3657600"/>
            <a:ext cx="269875" cy="1555750"/>
          </a:xfrm>
          <a:prstGeom prst="rect">
            <a:avLst/>
          </a:prstGeom>
          <a:noFill/>
          <a:ln w="9525" algn="ctr">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vert="eaVert" wrap="none" lIns="95770" tIns="47886" rIns="95770" bIns="47886" anchor="ctr" anchorCtr="1"/>
          <a:lstStyle>
            <a:lvl1pPr defTabSz="957263" eaLnBrk="0" hangingPunct="0">
              <a:defRPr kumimoji="1" sz="1200" b="1">
                <a:solidFill>
                  <a:schemeClr val="tx1"/>
                </a:solidFill>
                <a:latin typeface="Arial" charset="0"/>
                <a:ea typeface="ＭＳ Ｐゴシック" pitchFamily="50" charset="-128"/>
              </a:defRPr>
            </a:lvl1pPr>
            <a:lvl2pPr marL="742950" indent="-285750" defTabSz="957263" eaLnBrk="0" hangingPunct="0">
              <a:defRPr kumimoji="1" sz="1200" b="1">
                <a:solidFill>
                  <a:schemeClr val="tx1"/>
                </a:solidFill>
                <a:latin typeface="Arial" charset="0"/>
                <a:ea typeface="ＭＳ Ｐゴシック" pitchFamily="50" charset="-128"/>
              </a:defRPr>
            </a:lvl2pPr>
            <a:lvl3pPr marL="1143000" indent="-228600" defTabSz="957263" eaLnBrk="0" hangingPunct="0">
              <a:defRPr kumimoji="1" sz="1200" b="1">
                <a:solidFill>
                  <a:schemeClr val="tx1"/>
                </a:solidFill>
                <a:latin typeface="Arial" charset="0"/>
                <a:ea typeface="ＭＳ Ｐゴシック" pitchFamily="50" charset="-128"/>
              </a:defRPr>
            </a:lvl3pPr>
            <a:lvl4pPr marL="1600200" indent="-228600" defTabSz="957263" eaLnBrk="0" hangingPunct="0">
              <a:defRPr kumimoji="1" sz="1200" b="1">
                <a:solidFill>
                  <a:schemeClr val="tx1"/>
                </a:solidFill>
                <a:latin typeface="Arial" charset="0"/>
                <a:ea typeface="ＭＳ Ｐゴシック" pitchFamily="50" charset="-128"/>
              </a:defRPr>
            </a:lvl4pPr>
            <a:lvl5pPr marL="2057400" indent="-228600" defTabSz="957263" eaLnBrk="0" hangingPunct="0">
              <a:defRPr kumimoji="1" sz="1200" b="1">
                <a:solidFill>
                  <a:schemeClr val="tx1"/>
                </a:solidFill>
                <a:latin typeface="Arial" charset="0"/>
                <a:ea typeface="ＭＳ Ｐゴシック" pitchFamily="50" charset="-128"/>
              </a:defRPr>
            </a:lvl5pPr>
            <a:lvl6pPr marL="2514600" indent="-228600" algn="ctr" defTabSz="957263"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defTabSz="957263"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defTabSz="957263"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defTabSz="957263"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r>
              <a:rPr lang="ja-JP" altLang="en-US" sz="1500" b="0">
                <a:solidFill>
                  <a:srgbClr val="000000"/>
                </a:solidFill>
                <a:latin typeface="HGP創英角ｺﾞｼｯｸUB" pitchFamily="50" charset="-128"/>
                <a:ea typeface="HGP創英角ｺﾞｼｯｸUB" pitchFamily="50" charset="-128"/>
              </a:rPr>
              <a:t>作成方法</a:t>
            </a:r>
          </a:p>
        </p:txBody>
      </p:sp>
      <p:sp>
        <p:nvSpPr>
          <p:cNvPr id="40990" name="Text Box 58"/>
          <p:cNvSpPr txBox="1">
            <a:spLocks noChangeArrowheads="1"/>
          </p:cNvSpPr>
          <p:nvPr/>
        </p:nvSpPr>
        <p:spPr bwMode="auto">
          <a:xfrm>
            <a:off x="1862138" y="3657600"/>
            <a:ext cx="1403350" cy="1555750"/>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95770" tIns="47886" rIns="0" bIns="47886"/>
          <a:lstStyle>
            <a:lvl1pPr defTabSz="957263" eaLnBrk="0" hangingPunct="0">
              <a:defRPr kumimoji="1" sz="1200" b="1">
                <a:solidFill>
                  <a:schemeClr val="tx1"/>
                </a:solidFill>
                <a:latin typeface="Arial" charset="0"/>
                <a:ea typeface="ＭＳ Ｐゴシック" pitchFamily="50" charset="-128"/>
              </a:defRPr>
            </a:lvl1pPr>
            <a:lvl2pPr marL="742950" indent="-285750" defTabSz="957263" eaLnBrk="0" hangingPunct="0">
              <a:defRPr kumimoji="1" sz="1200" b="1">
                <a:solidFill>
                  <a:schemeClr val="tx1"/>
                </a:solidFill>
                <a:latin typeface="Arial" charset="0"/>
                <a:ea typeface="ＭＳ Ｐゴシック" pitchFamily="50" charset="-128"/>
              </a:defRPr>
            </a:lvl2pPr>
            <a:lvl3pPr marL="1143000" indent="-228600" defTabSz="957263" eaLnBrk="0" hangingPunct="0">
              <a:defRPr kumimoji="1" sz="1200" b="1">
                <a:solidFill>
                  <a:schemeClr val="tx1"/>
                </a:solidFill>
                <a:latin typeface="Arial" charset="0"/>
                <a:ea typeface="ＭＳ Ｐゴシック" pitchFamily="50" charset="-128"/>
              </a:defRPr>
            </a:lvl3pPr>
            <a:lvl4pPr marL="1600200" indent="-228600" defTabSz="957263" eaLnBrk="0" hangingPunct="0">
              <a:defRPr kumimoji="1" sz="1200" b="1">
                <a:solidFill>
                  <a:schemeClr val="tx1"/>
                </a:solidFill>
                <a:latin typeface="Arial" charset="0"/>
                <a:ea typeface="ＭＳ Ｐゴシック" pitchFamily="50" charset="-128"/>
              </a:defRPr>
            </a:lvl4pPr>
            <a:lvl5pPr marL="2057400" indent="-228600" defTabSz="957263" eaLnBrk="0" hangingPunct="0">
              <a:defRPr kumimoji="1" sz="1200" b="1">
                <a:solidFill>
                  <a:schemeClr val="tx1"/>
                </a:solidFill>
                <a:latin typeface="Arial" charset="0"/>
                <a:ea typeface="ＭＳ Ｐゴシック" pitchFamily="50" charset="-128"/>
              </a:defRPr>
            </a:lvl5pPr>
            <a:lvl6pPr marL="2514600" indent="-228600" algn="ctr" defTabSz="957263"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defTabSz="957263"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defTabSz="957263"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defTabSz="957263"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endParaRPr lang="ja-JP" altLang="ja-JP" sz="1300" b="0">
              <a:solidFill>
                <a:srgbClr val="000000"/>
              </a:solidFill>
              <a:latin typeface="HGP創英角ｺﾞｼｯｸUB" pitchFamily="50" charset="-128"/>
              <a:ea typeface="HGP創英角ｺﾞｼｯｸUB" pitchFamily="50" charset="-128"/>
            </a:endParaRPr>
          </a:p>
        </p:txBody>
      </p:sp>
      <p:sp>
        <p:nvSpPr>
          <p:cNvPr id="40991" name="Text Box 59"/>
          <p:cNvSpPr txBox="1">
            <a:spLocks noChangeArrowheads="1"/>
          </p:cNvSpPr>
          <p:nvPr/>
        </p:nvSpPr>
        <p:spPr bwMode="auto">
          <a:xfrm>
            <a:off x="1862138" y="5213350"/>
            <a:ext cx="1403350" cy="1009650"/>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95770" tIns="47886" rIns="0" bIns="47886"/>
          <a:lstStyle>
            <a:lvl1pPr defTabSz="957263" eaLnBrk="0" hangingPunct="0">
              <a:defRPr kumimoji="1" sz="1200" b="1">
                <a:solidFill>
                  <a:schemeClr val="tx1"/>
                </a:solidFill>
                <a:latin typeface="Arial" charset="0"/>
                <a:ea typeface="ＭＳ Ｐゴシック" pitchFamily="50" charset="-128"/>
              </a:defRPr>
            </a:lvl1pPr>
            <a:lvl2pPr marL="742950" indent="-285750" defTabSz="957263" eaLnBrk="0" hangingPunct="0">
              <a:defRPr kumimoji="1" sz="1200" b="1">
                <a:solidFill>
                  <a:schemeClr val="tx1"/>
                </a:solidFill>
                <a:latin typeface="Arial" charset="0"/>
                <a:ea typeface="ＭＳ Ｐゴシック" pitchFamily="50" charset="-128"/>
              </a:defRPr>
            </a:lvl2pPr>
            <a:lvl3pPr marL="1143000" indent="-228600" defTabSz="957263" eaLnBrk="0" hangingPunct="0">
              <a:defRPr kumimoji="1" sz="1200" b="1">
                <a:solidFill>
                  <a:schemeClr val="tx1"/>
                </a:solidFill>
                <a:latin typeface="Arial" charset="0"/>
                <a:ea typeface="ＭＳ Ｐゴシック" pitchFamily="50" charset="-128"/>
              </a:defRPr>
            </a:lvl3pPr>
            <a:lvl4pPr marL="1600200" indent="-228600" defTabSz="957263" eaLnBrk="0" hangingPunct="0">
              <a:defRPr kumimoji="1" sz="1200" b="1">
                <a:solidFill>
                  <a:schemeClr val="tx1"/>
                </a:solidFill>
                <a:latin typeface="Arial" charset="0"/>
                <a:ea typeface="ＭＳ Ｐゴシック" pitchFamily="50" charset="-128"/>
              </a:defRPr>
            </a:lvl4pPr>
            <a:lvl5pPr marL="2057400" indent="-228600" defTabSz="957263" eaLnBrk="0" hangingPunct="0">
              <a:defRPr kumimoji="1" sz="1200" b="1">
                <a:solidFill>
                  <a:schemeClr val="tx1"/>
                </a:solidFill>
                <a:latin typeface="Arial" charset="0"/>
                <a:ea typeface="ＭＳ Ｐゴシック" pitchFamily="50" charset="-128"/>
              </a:defRPr>
            </a:lvl5pPr>
            <a:lvl6pPr marL="2514600" indent="-228600" algn="ctr" defTabSz="957263"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defTabSz="957263"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defTabSz="957263"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defTabSz="957263"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endParaRPr lang="ja-JP" altLang="ja-JP" sz="1300" b="0">
              <a:solidFill>
                <a:srgbClr val="000000"/>
              </a:solidFill>
              <a:latin typeface="HGP創英角ｺﾞｼｯｸUB" pitchFamily="50" charset="-128"/>
              <a:ea typeface="HGP創英角ｺﾞｼｯｸUB" pitchFamily="50" charset="-128"/>
            </a:endParaRPr>
          </a:p>
        </p:txBody>
      </p:sp>
      <p:sp>
        <p:nvSpPr>
          <p:cNvPr id="40992" name="Text Box 60"/>
          <p:cNvSpPr txBox="1">
            <a:spLocks noChangeArrowheads="1"/>
          </p:cNvSpPr>
          <p:nvPr/>
        </p:nvSpPr>
        <p:spPr bwMode="auto">
          <a:xfrm>
            <a:off x="3265488" y="3657600"/>
            <a:ext cx="1401762" cy="1555750"/>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95770" tIns="47886" rIns="0" bIns="47886"/>
          <a:lstStyle>
            <a:lvl1pPr defTabSz="957263" eaLnBrk="0" hangingPunct="0">
              <a:defRPr kumimoji="1" sz="1200" b="1">
                <a:solidFill>
                  <a:schemeClr val="tx1"/>
                </a:solidFill>
                <a:latin typeface="Arial" charset="0"/>
                <a:ea typeface="ＭＳ Ｐゴシック" pitchFamily="50" charset="-128"/>
              </a:defRPr>
            </a:lvl1pPr>
            <a:lvl2pPr marL="742950" indent="-285750" defTabSz="957263" eaLnBrk="0" hangingPunct="0">
              <a:defRPr kumimoji="1" sz="1200" b="1">
                <a:solidFill>
                  <a:schemeClr val="tx1"/>
                </a:solidFill>
                <a:latin typeface="Arial" charset="0"/>
                <a:ea typeface="ＭＳ Ｐゴシック" pitchFamily="50" charset="-128"/>
              </a:defRPr>
            </a:lvl2pPr>
            <a:lvl3pPr marL="1143000" indent="-228600" defTabSz="957263" eaLnBrk="0" hangingPunct="0">
              <a:defRPr kumimoji="1" sz="1200" b="1">
                <a:solidFill>
                  <a:schemeClr val="tx1"/>
                </a:solidFill>
                <a:latin typeface="Arial" charset="0"/>
                <a:ea typeface="ＭＳ Ｐゴシック" pitchFamily="50" charset="-128"/>
              </a:defRPr>
            </a:lvl3pPr>
            <a:lvl4pPr marL="1600200" indent="-228600" defTabSz="957263" eaLnBrk="0" hangingPunct="0">
              <a:defRPr kumimoji="1" sz="1200" b="1">
                <a:solidFill>
                  <a:schemeClr val="tx1"/>
                </a:solidFill>
                <a:latin typeface="Arial" charset="0"/>
                <a:ea typeface="ＭＳ Ｐゴシック" pitchFamily="50" charset="-128"/>
              </a:defRPr>
            </a:lvl4pPr>
            <a:lvl5pPr marL="2057400" indent="-228600" defTabSz="957263" eaLnBrk="0" hangingPunct="0">
              <a:defRPr kumimoji="1" sz="1200" b="1">
                <a:solidFill>
                  <a:schemeClr val="tx1"/>
                </a:solidFill>
                <a:latin typeface="Arial" charset="0"/>
                <a:ea typeface="ＭＳ Ｐゴシック" pitchFamily="50" charset="-128"/>
              </a:defRPr>
            </a:lvl5pPr>
            <a:lvl6pPr marL="2514600" indent="-228600" algn="ctr" defTabSz="957263"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defTabSz="957263"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defTabSz="957263"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defTabSz="957263"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endParaRPr lang="ja-JP" altLang="ja-JP" sz="1300" b="0">
              <a:solidFill>
                <a:srgbClr val="000000"/>
              </a:solidFill>
              <a:latin typeface="HGP創英角ｺﾞｼｯｸUB" pitchFamily="50" charset="-128"/>
              <a:ea typeface="HGP創英角ｺﾞｼｯｸUB" pitchFamily="50" charset="-128"/>
            </a:endParaRPr>
          </a:p>
        </p:txBody>
      </p:sp>
      <p:sp>
        <p:nvSpPr>
          <p:cNvPr id="40993" name="Text Box 61"/>
          <p:cNvSpPr txBox="1">
            <a:spLocks noChangeArrowheads="1"/>
          </p:cNvSpPr>
          <p:nvPr/>
        </p:nvSpPr>
        <p:spPr bwMode="auto">
          <a:xfrm>
            <a:off x="3265488" y="5213350"/>
            <a:ext cx="1401762" cy="1009650"/>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95770" tIns="47886" rIns="0" bIns="47886"/>
          <a:lstStyle>
            <a:lvl1pPr defTabSz="957263" eaLnBrk="0" hangingPunct="0">
              <a:defRPr kumimoji="1" sz="1200" b="1">
                <a:solidFill>
                  <a:schemeClr val="tx1"/>
                </a:solidFill>
                <a:latin typeface="Arial" charset="0"/>
                <a:ea typeface="ＭＳ Ｐゴシック" pitchFamily="50" charset="-128"/>
              </a:defRPr>
            </a:lvl1pPr>
            <a:lvl2pPr marL="742950" indent="-285750" defTabSz="957263" eaLnBrk="0" hangingPunct="0">
              <a:defRPr kumimoji="1" sz="1200" b="1">
                <a:solidFill>
                  <a:schemeClr val="tx1"/>
                </a:solidFill>
                <a:latin typeface="Arial" charset="0"/>
                <a:ea typeface="ＭＳ Ｐゴシック" pitchFamily="50" charset="-128"/>
              </a:defRPr>
            </a:lvl2pPr>
            <a:lvl3pPr marL="1143000" indent="-228600" defTabSz="957263" eaLnBrk="0" hangingPunct="0">
              <a:defRPr kumimoji="1" sz="1200" b="1">
                <a:solidFill>
                  <a:schemeClr val="tx1"/>
                </a:solidFill>
                <a:latin typeface="Arial" charset="0"/>
                <a:ea typeface="ＭＳ Ｐゴシック" pitchFamily="50" charset="-128"/>
              </a:defRPr>
            </a:lvl3pPr>
            <a:lvl4pPr marL="1600200" indent="-228600" defTabSz="957263" eaLnBrk="0" hangingPunct="0">
              <a:defRPr kumimoji="1" sz="1200" b="1">
                <a:solidFill>
                  <a:schemeClr val="tx1"/>
                </a:solidFill>
                <a:latin typeface="Arial" charset="0"/>
                <a:ea typeface="ＭＳ Ｐゴシック" pitchFamily="50" charset="-128"/>
              </a:defRPr>
            </a:lvl4pPr>
            <a:lvl5pPr marL="2057400" indent="-228600" defTabSz="957263" eaLnBrk="0" hangingPunct="0">
              <a:defRPr kumimoji="1" sz="1200" b="1">
                <a:solidFill>
                  <a:schemeClr val="tx1"/>
                </a:solidFill>
                <a:latin typeface="Arial" charset="0"/>
                <a:ea typeface="ＭＳ Ｐゴシック" pitchFamily="50" charset="-128"/>
              </a:defRPr>
            </a:lvl5pPr>
            <a:lvl6pPr marL="2514600" indent="-228600" algn="ctr" defTabSz="957263"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defTabSz="957263"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defTabSz="957263"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defTabSz="957263"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endParaRPr lang="ja-JP" altLang="ja-JP" sz="1300" b="0">
              <a:solidFill>
                <a:srgbClr val="000000"/>
              </a:solidFill>
              <a:latin typeface="HGP創英角ｺﾞｼｯｸUB" pitchFamily="50" charset="-128"/>
              <a:ea typeface="HGP創英角ｺﾞｼｯｸUB" pitchFamily="50" charset="-128"/>
            </a:endParaRPr>
          </a:p>
        </p:txBody>
      </p:sp>
      <p:sp>
        <p:nvSpPr>
          <p:cNvPr id="40994" name="Text Box 62"/>
          <p:cNvSpPr txBox="1">
            <a:spLocks noChangeArrowheads="1"/>
          </p:cNvSpPr>
          <p:nvPr/>
        </p:nvSpPr>
        <p:spPr bwMode="auto">
          <a:xfrm>
            <a:off x="4721225" y="3657600"/>
            <a:ext cx="1565275" cy="1555750"/>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95770" tIns="47886" rIns="0" bIns="47886"/>
          <a:lstStyle>
            <a:lvl1pPr defTabSz="957263" eaLnBrk="0" hangingPunct="0">
              <a:defRPr kumimoji="1" sz="1200" b="1">
                <a:solidFill>
                  <a:schemeClr val="tx1"/>
                </a:solidFill>
                <a:latin typeface="Arial" charset="0"/>
                <a:ea typeface="ＭＳ Ｐゴシック" pitchFamily="50" charset="-128"/>
              </a:defRPr>
            </a:lvl1pPr>
            <a:lvl2pPr marL="742950" indent="-285750" defTabSz="957263" eaLnBrk="0" hangingPunct="0">
              <a:defRPr kumimoji="1" sz="1200" b="1">
                <a:solidFill>
                  <a:schemeClr val="tx1"/>
                </a:solidFill>
                <a:latin typeface="Arial" charset="0"/>
                <a:ea typeface="ＭＳ Ｐゴシック" pitchFamily="50" charset="-128"/>
              </a:defRPr>
            </a:lvl2pPr>
            <a:lvl3pPr marL="1143000" indent="-228600" defTabSz="957263" eaLnBrk="0" hangingPunct="0">
              <a:defRPr kumimoji="1" sz="1200" b="1">
                <a:solidFill>
                  <a:schemeClr val="tx1"/>
                </a:solidFill>
                <a:latin typeface="Arial" charset="0"/>
                <a:ea typeface="ＭＳ Ｐゴシック" pitchFamily="50" charset="-128"/>
              </a:defRPr>
            </a:lvl3pPr>
            <a:lvl4pPr marL="1600200" indent="-228600" defTabSz="957263" eaLnBrk="0" hangingPunct="0">
              <a:defRPr kumimoji="1" sz="1200" b="1">
                <a:solidFill>
                  <a:schemeClr val="tx1"/>
                </a:solidFill>
                <a:latin typeface="Arial" charset="0"/>
                <a:ea typeface="ＭＳ Ｐゴシック" pitchFamily="50" charset="-128"/>
              </a:defRPr>
            </a:lvl4pPr>
            <a:lvl5pPr marL="2057400" indent="-228600" defTabSz="957263" eaLnBrk="0" hangingPunct="0">
              <a:defRPr kumimoji="1" sz="1200" b="1">
                <a:solidFill>
                  <a:schemeClr val="tx1"/>
                </a:solidFill>
                <a:latin typeface="Arial" charset="0"/>
                <a:ea typeface="ＭＳ Ｐゴシック" pitchFamily="50" charset="-128"/>
              </a:defRPr>
            </a:lvl5pPr>
            <a:lvl6pPr marL="2514600" indent="-228600" algn="ctr" defTabSz="957263"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defTabSz="957263"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defTabSz="957263"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defTabSz="957263"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endParaRPr lang="ja-JP" altLang="ja-JP" sz="1300" b="0">
              <a:solidFill>
                <a:srgbClr val="000000"/>
              </a:solidFill>
              <a:latin typeface="HGP創英角ｺﾞｼｯｸUB" pitchFamily="50" charset="-128"/>
              <a:ea typeface="HGP創英角ｺﾞｼｯｸUB" pitchFamily="50" charset="-128"/>
            </a:endParaRPr>
          </a:p>
        </p:txBody>
      </p:sp>
      <p:sp>
        <p:nvSpPr>
          <p:cNvPr id="40995" name="Text Box 63"/>
          <p:cNvSpPr txBox="1">
            <a:spLocks noChangeArrowheads="1"/>
          </p:cNvSpPr>
          <p:nvPr/>
        </p:nvSpPr>
        <p:spPr bwMode="auto">
          <a:xfrm>
            <a:off x="4721225" y="5213350"/>
            <a:ext cx="1565275" cy="1009650"/>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95770" tIns="47886" rIns="0" bIns="47886"/>
          <a:lstStyle>
            <a:lvl1pPr defTabSz="957263" eaLnBrk="0" hangingPunct="0">
              <a:defRPr kumimoji="1" sz="1200" b="1">
                <a:solidFill>
                  <a:schemeClr val="tx1"/>
                </a:solidFill>
                <a:latin typeface="Arial" charset="0"/>
                <a:ea typeface="ＭＳ Ｐゴシック" pitchFamily="50" charset="-128"/>
              </a:defRPr>
            </a:lvl1pPr>
            <a:lvl2pPr marL="742950" indent="-285750" defTabSz="957263" eaLnBrk="0" hangingPunct="0">
              <a:defRPr kumimoji="1" sz="1200" b="1">
                <a:solidFill>
                  <a:schemeClr val="tx1"/>
                </a:solidFill>
                <a:latin typeface="Arial" charset="0"/>
                <a:ea typeface="ＭＳ Ｐゴシック" pitchFamily="50" charset="-128"/>
              </a:defRPr>
            </a:lvl2pPr>
            <a:lvl3pPr marL="1143000" indent="-228600" defTabSz="957263" eaLnBrk="0" hangingPunct="0">
              <a:defRPr kumimoji="1" sz="1200" b="1">
                <a:solidFill>
                  <a:schemeClr val="tx1"/>
                </a:solidFill>
                <a:latin typeface="Arial" charset="0"/>
                <a:ea typeface="ＭＳ Ｐゴシック" pitchFamily="50" charset="-128"/>
              </a:defRPr>
            </a:lvl3pPr>
            <a:lvl4pPr marL="1600200" indent="-228600" defTabSz="957263" eaLnBrk="0" hangingPunct="0">
              <a:defRPr kumimoji="1" sz="1200" b="1">
                <a:solidFill>
                  <a:schemeClr val="tx1"/>
                </a:solidFill>
                <a:latin typeface="Arial" charset="0"/>
                <a:ea typeface="ＭＳ Ｐゴシック" pitchFamily="50" charset="-128"/>
              </a:defRPr>
            </a:lvl4pPr>
            <a:lvl5pPr marL="2057400" indent="-228600" defTabSz="957263" eaLnBrk="0" hangingPunct="0">
              <a:defRPr kumimoji="1" sz="1200" b="1">
                <a:solidFill>
                  <a:schemeClr val="tx1"/>
                </a:solidFill>
                <a:latin typeface="Arial" charset="0"/>
                <a:ea typeface="ＭＳ Ｐゴシック" pitchFamily="50" charset="-128"/>
              </a:defRPr>
            </a:lvl5pPr>
            <a:lvl6pPr marL="2514600" indent="-228600" algn="ctr" defTabSz="957263"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defTabSz="957263"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defTabSz="957263"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defTabSz="957263"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endParaRPr lang="ja-JP" altLang="ja-JP" sz="1300" b="0">
              <a:solidFill>
                <a:srgbClr val="000000"/>
              </a:solidFill>
              <a:latin typeface="HGP創英角ｺﾞｼｯｸUB" pitchFamily="50" charset="-128"/>
              <a:ea typeface="HGP創英角ｺﾞｼｯｸUB" pitchFamily="50" charset="-128"/>
            </a:endParaRPr>
          </a:p>
        </p:txBody>
      </p:sp>
      <p:sp>
        <p:nvSpPr>
          <p:cNvPr id="40996" name="Text Box 64"/>
          <p:cNvSpPr txBox="1">
            <a:spLocks noChangeArrowheads="1"/>
          </p:cNvSpPr>
          <p:nvPr/>
        </p:nvSpPr>
        <p:spPr bwMode="auto">
          <a:xfrm>
            <a:off x="6286500" y="3657600"/>
            <a:ext cx="1563688" cy="1555750"/>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95770" tIns="47886" rIns="0" bIns="47886"/>
          <a:lstStyle>
            <a:lvl1pPr defTabSz="957263" eaLnBrk="0" hangingPunct="0">
              <a:defRPr kumimoji="1" sz="1200" b="1">
                <a:solidFill>
                  <a:schemeClr val="tx1"/>
                </a:solidFill>
                <a:latin typeface="Arial" charset="0"/>
                <a:ea typeface="ＭＳ Ｐゴシック" pitchFamily="50" charset="-128"/>
              </a:defRPr>
            </a:lvl1pPr>
            <a:lvl2pPr marL="742950" indent="-285750" defTabSz="957263" eaLnBrk="0" hangingPunct="0">
              <a:defRPr kumimoji="1" sz="1200" b="1">
                <a:solidFill>
                  <a:schemeClr val="tx1"/>
                </a:solidFill>
                <a:latin typeface="Arial" charset="0"/>
                <a:ea typeface="ＭＳ Ｐゴシック" pitchFamily="50" charset="-128"/>
              </a:defRPr>
            </a:lvl2pPr>
            <a:lvl3pPr marL="1143000" indent="-228600" defTabSz="957263" eaLnBrk="0" hangingPunct="0">
              <a:defRPr kumimoji="1" sz="1200" b="1">
                <a:solidFill>
                  <a:schemeClr val="tx1"/>
                </a:solidFill>
                <a:latin typeface="Arial" charset="0"/>
                <a:ea typeface="ＭＳ Ｐゴシック" pitchFamily="50" charset="-128"/>
              </a:defRPr>
            </a:lvl3pPr>
            <a:lvl4pPr marL="1600200" indent="-228600" defTabSz="957263" eaLnBrk="0" hangingPunct="0">
              <a:defRPr kumimoji="1" sz="1200" b="1">
                <a:solidFill>
                  <a:schemeClr val="tx1"/>
                </a:solidFill>
                <a:latin typeface="Arial" charset="0"/>
                <a:ea typeface="ＭＳ Ｐゴシック" pitchFamily="50" charset="-128"/>
              </a:defRPr>
            </a:lvl4pPr>
            <a:lvl5pPr marL="2057400" indent="-228600" defTabSz="957263" eaLnBrk="0" hangingPunct="0">
              <a:defRPr kumimoji="1" sz="1200" b="1">
                <a:solidFill>
                  <a:schemeClr val="tx1"/>
                </a:solidFill>
                <a:latin typeface="Arial" charset="0"/>
                <a:ea typeface="ＭＳ Ｐゴシック" pitchFamily="50" charset="-128"/>
              </a:defRPr>
            </a:lvl5pPr>
            <a:lvl6pPr marL="2514600" indent="-228600" algn="ctr" defTabSz="957263"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defTabSz="957263"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defTabSz="957263"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defTabSz="957263"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endParaRPr lang="ja-JP" altLang="ja-JP" sz="1300" b="0">
              <a:solidFill>
                <a:srgbClr val="000000"/>
              </a:solidFill>
              <a:latin typeface="HGP創英角ｺﾞｼｯｸUB" pitchFamily="50" charset="-128"/>
              <a:ea typeface="HGP創英角ｺﾞｼｯｸUB" pitchFamily="50" charset="-128"/>
            </a:endParaRPr>
          </a:p>
        </p:txBody>
      </p:sp>
      <p:sp>
        <p:nvSpPr>
          <p:cNvPr id="40997" name="AutoShape 65"/>
          <p:cNvSpPr>
            <a:spLocks noChangeArrowheads="1"/>
          </p:cNvSpPr>
          <p:nvPr/>
        </p:nvSpPr>
        <p:spPr bwMode="auto">
          <a:xfrm>
            <a:off x="1971675" y="3763963"/>
            <a:ext cx="2641600" cy="334962"/>
          </a:xfrm>
          <a:prstGeom prst="foldedCorner">
            <a:avLst>
              <a:gd name="adj" fmla="val 8731"/>
            </a:avLst>
          </a:prstGeom>
          <a:solidFill>
            <a:srgbClr val="FFFFCC">
              <a:alpha val="50195"/>
            </a:srgbClr>
          </a:solidFill>
          <a:ln w="9525" algn="ctr">
            <a:solidFill>
              <a:schemeClr val="tx1"/>
            </a:solidFill>
            <a:round/>
            <a:headEnd/>
            <a:tailEnd/>
          </a:ln>
        </p:spPr>
        <p:txBody>
          <a:bodyPr lIns="0" tIns="47886" rIns="0" bIns="47886"/>
          <a:lstStyle>
            <a:lvl1pPr defTabSz="957263" eaLnBrk="0" hangingPunct="0">
              <a:defRPr kumimoji="1" sz="1200" b="1">
                <a:solidFill>
                  <a:schemeClr val="tx1"/>
                </a:solidFill>
                <a:latin typeface="Arial" charset="0"/>
                <a:ea typeface="ＭＳ Ｐゴシック" pitchFamily="50" charset="-128"/>
              </a:defRPr>
            </a:lvl1pPr>
            <a:lvl2pPr marL="742950" indent="-285750" defTabSz="957263" eaLnBrk="0" hangingPunct="0">
              <a:defRPr kumimoji="1" sz="1200" b="1">
                <a:solidFill>
                  <a:schemeClr val="tx1"/>
                </a:solidFill>
                <a:latin typeface="Arial" charset="0"/>
                <a:ea typeface="ＭＳ Ｐゴシック" pitchFamily="50" charset="-128"/>
              </a:defRPr>
            </a:lvl2pPr>
            <a:lvl3pPr marL="1143000" indent="-228600" defTabSz="957263" eaLnBrk="0" hangingPunct="0">
              <a:defRPr kumimoji="1" sz="1200" b="1">
                <a:solidFill>
                  <a:schemeClr val="tx1"/>
                </a:solidFill>
                <a:latin typeface="Arial" charset="0"/>
                <a:ea typeface="ＭＳ Ｐゴシック" pitchFamily="50" charset="-128"/>
              </a:defRPr>
            </a:lvl3pPr>
            <a:lvl4pPr marL="1600200" indent="-228600" defTabSz="957263" eaLnBrk="0" hangingPunct="0">
              <a:defRPr kumimoji="1" sz="1200" b="1">
                <a:solidFill>
                  <a:schemeClr val="tx1"/>
                </a:solidFill>
                <a:latin typeface="Arial" charset="0"/>
                <a:ea typeface="ＭＳ Ｐゴシック" pitchFamily="50" charset="-128"/>
              </a:defRPr>
            </a:lvl4pPr>
            <a:lvl5pPr marL="2057400" indent="-228600" defTabSz="957263" eaLnBrk="0" hangingPunct="0">
              <a:defRPr kumimoji="1" sz="1200" b="1">
                <a:solidFill>
                  <a:schemeClr val="tx1"/>
                </a:solidFill>
                <a:latin typeface="Arial" charset="0"/>
                <a:ea typeface="ＭＳ Ｐゴシック" pitchFamily="50" charset="-128"/>
              </a:defRPr>
            </a:lvl5pPr>
            <a:lvl6pPr marL="2514600" indent="-228600" algn="ctr" defTabSz="957263"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defTabSz="957263"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defTabSz="957263"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defTabSz="957263"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r>
              <a:rPr lang="ja-JP" altLang="en-US" b="0">
                <a:solidFill>
                  <a:srgbClr val="000000"/>
                </a:solidFill>
                <a:latin typeface="HGP創英角ｺﾞｼｯｸUB" pitchFamily="50" charset="-128"/>
                <a:ea typeface="HGP創英角ｺﾞｼｯｸUB" pitchFamily="50" charset="-128"/>
              </a:rPr>
              <a:t>・共通仕様書・特記仕様書</a:t>
            </a:r>
          </a:p>
        </p:txBody>
      </p:sp>
      <p:sp>
        <p:nvSpPr>
          <p:cNvPr id="40998" name="AutoShape 66"/>
          <p:cNvSpPr>
            <a:spLocks noChangeArrowheads="1"/>
          </p:cNvSpPr>
          <p:nvPr/>
        </p:nvSpPr>
        <p:spPr bwMode="auto">
          <a:xfrm>
            <a:off x="1971675" y="4170363"/>
            <a:ext cx="2641600" cy="930275"/>
          </a:xfrm>
          <a:prstGeom prst="foldedCorner">
            <a:avLst>
              <a:gd name="adj" fmla="val 6750"/>
            </a:avLst>
          </a:prstGeom>
          <a:solidFill>
            <a:srgbClr val="FFFFCC">
              <a:alpha val="50195"/>
            </a:srgbClr>
          </a:solidFill>
          <a:ln w="9525" algn="ctr">
            <a:solidFill>
              <a:schemeClr val="tx1"/>
            </a:solidFill>
            <a:round/>
            <a:headEnd/>
            <a:tailEnd/>
          </a:ln>
        </p:spPr>
        <p:txBody>
          <a:bodyPr lIns="0" tIns="47886" rIns="0" bIns="47886"/>
          <a:lstStyle>
            <a:lvl1pPr defTabSz="957263" eaLnBrk="0" hangingPunct="0">
              <a:defRPr kumimoji="1" sz="1200" b="1">
                <a:solidFill>
                  <a:schemeClr val="tx1"/>
                </a:solidFill>
                <a:latin typeface="Arial" charset="0"/>
                <a:ea typeface="ＭＳ Ｐゴシック" pitchFamily="50" charset="-128"/>
              </a:defRPr>
            </a:lvl1pPr>
            <a:lvl2pPr marL="742950" indent="-285750" defTabSz="957263" eaLnBrk="0" hangingPunct="0">
              <a:defRPr kumimoji="1" sz="1200" b="1">
                <a:solidFill>
                  <a:schemeClr val="tx1"/>
                </a:solidFill>
                <a:latin typeface="Arial" charset="0"/>
                <a:ea typeface="ＭＳ Ｐゴシック" pitchFamily="50" charset="-128"/>
              </a:defRPr>
            </a:lvl2pPr>
            <a:lvl3pPr marL="1143000" indent="-228600" defTabSz="957263" eaLnBrk="0" hangingPunct="0">
              <a:defRPr kumimoji="1" sz="1200" b="1">
                <a:solidFill>
                  <a:schemeClr val="tx1"/>
                </a:solidFill>
                <a:latin typeface="Arial" charset="0"/>
                <a:ea typeface="ＭＳ Ｐゴシック" pitchFamily="50" charset="-128"/>
              </a:defRPr>
            </a:lvl3pPr>
            <a:lvl4pPr marL="1600200" indent="-228600" defTabSz="957263" eaLnBrk="0" hangingPunct="0">
              <a:defRPr kumimoji="1" sz="1200" b="1">
                <a:solidFill>
                  <a:schemeClr val="tx1"/>
                </a:solidFill>
                <a:latin typeface="Arial" charset="0"/>
                <a:ea typeface="ＭＳ Ｐゴシック" pitchFamily="50" charset="-128"/>
              </a:defRPr>
            </a:lvl4pPr>
            <a:lvl5pPr marL="2057400" indent="-228600" defTabSz="957263" eaLnBrk="0" hangingPunct="0">
              <a:defRPr kumimoji="1" sz="1200" b="1">
                <a:solidFill>
                  <a:schemeClr val="tx1"/>
                </a:solidFill>
                <a:latin typeface="Arial" charset="0"/>
                <a:ea typeface="ＭＳ Ｐゴシック" pitchFamily="50" charset="-128"/>
              </a:defRPr>
            </a:lvl5pPr>
            <a:lvl6pPr marL="2514600" indent="-228600" algn="ctr" defTabSz="957263"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defTabSz="957263"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defTabSz="957263"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defTabSz="957263"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r>
              <a:rPr lang="ja-JP" altLang="en-US" b="0">
                <a:solidFill>
                  <a:srgbClr val="000000"/>
                </a:solidFill>
                <a:latin typeface="HGP創英角ｺﾞｼｯｸUB" pitchFamily="50" charset="-128"/>
                <a:ea typeface="HGP創英角ｺﾞｼｯｸUB" pitchFamily="50" charset="-128"/>
              </a:rPr>
              <a:t>・設計要領</a:t>
            </a:r>
          </a:p>
        </p:txBody>
      </p:sp>
      <p:sp>
        <p:nvSpPr>
          <p:cNvPr id="40999" name="AutoShape 67"/>
          <p:cNvSpPr>
            <a:spLocks noChangeArrowheads="1"/>
          </p:cNvSpPr>
          <p:nvPr/>
        </p:nvSpPr>
        <p:spPr bwMode="auto">
          <a:xfrm>
            <a:off x="3371850" y="4768850"/>
            <a:ext cx="1189038" cy="228600"/>
          </a:xfrm>
          <a:prstGeom prst="foldedCorner">
            <a:avLst>
              <a:gd name="adj" fmla="val 12500"/>
            </a:avLst>
          </a:prstGeom>
          <a:solidFill>
            <a:srgbClr val="FFFFCC">
              <a:alpha val="50195"/>
            </a:srgbClr>
          </a:solidFill>
          <a:ln w="9525" algn="ctr">
            <a:solidFill>
              <a:schemeClr val="tx2"/>
            </a:solidFill>
            <a:round/>
            <a:headEnd/>
            <a:tailEnd/>
          </a:ln>
        </p:spPr>
        <p:txBody>
          <a:bodyPr lIns="0" tIns="47886" rIns="0" bIns="47886"/>
          <a:lstStyle>
            <a:lvl1pPr defTabSz="957263" eaLnBrk="0" hangingPunct="0">
              <a:defRPr kumimoji="1" sz="1200" b="1">
                <a:solidFill>
                  <a:schemeClr val="tx1"/>
                </a:solidFill>
                <a:latin typeface="Arial" charset="0"/>
                <a:ea typeface="ＭＳ Ｐゴシック" pitchFamily="50" charset="-128"/>
              </a:defRPr>
            </a:lvl1pPr>
            <a:lvl2pPr marL="742950" indent="-285750" defTabSz="957263" eaLnBrk="0" hangingPunct="0">
              <a:defRPr kumimoji="1" sz="1200" b="1">
                <a:solidFill>
                  <a:schemeClr val="tx1"/>
                </a:solidFill>
                <a:latin typeface="Arial" charset="0"/>
                <a:ea typeface="ＭＳ Ｐゴシック" pitchFamily="50" charset="-128"/>
              </a:defRPr>
            </a:lvl2pPr>
            <a:lvl3pPr marL="1143000" indent="-228600" defTabSz="957263" eaLnBrk="0" hangingPunct="0">
              <a:defRPr kumimoji="1" sz="1200" b="1">
                <a:solidFill>
                  <a:schemeClr val="tx1"/>
                </a:solidFill>
                <a:latin typeface="Arial" charset="0"/>
                <a:ea typeface="ＭＳ Ｐゴシック" pitchFamily="50" charset="-128"/>
              </a:defRPr>
            </a:lvl3pPr>
            <a:lvl4pPr marL="1600200" indent="-228600" defTabSz="957263" eaLnBrk="0" hangingPunct="0">
              <a:defRPr kumimoji="1" sz="1200" b="1">
                <a:solidFill>
                  <a:schemeClr val="tx1"/>
                </a:solidFill>
                <a:latin typeface="Arial" charset="0"/>
                <a:ea typeface="ＭＳ Ｐゴシック" pitchFamily="50" charset="-128"/>
              </a:defRPr>
            </a:lvl4pPr>
            <a:lvl5pPr marL="2057400" indent="-228600" defTabSz="957263" eaLnBrk="0" hangingPunct="0">
              <a:defRPr kumimoji="1" sz="1200" b="1">
                <a:solidFill>
                  <a:schemeClr val="tx1"/>
                </a:solidFill>
                <a:latin typeface="Arial" charset="0"/>
                <a:ea typeface="ＭＳ Ｐゴシック" pitchFamily="50" charset="-128"/>
              </a:defRPr>
            </a:lvl5pPr>
            <a:lvl6pPr marL="2514600" indent="-228600" algn="ctr" defTabSz="957263"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defTabSz="957263"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defTabSz="957263"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defTabSz="957263"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r>
              <a:rPr lang="ja-JP" altLang="en-US" sz="1000" b="0">
                <a:solidFill>
                  <a:srgbClr val="000000"/>
                </a:solidFill>
                <a:latin typeface="HGP創英角ｺﾞｼｯｸUB" pitchFamily="50" charset="-128"/>
                <a:ea typeface="HGP創英角ｺﾞｼｯｸUB" pitchFamily="50" charset="-128"/>
              </a:rPr>
              <a:t>・土木製図基準</a:t>
            </a:r>
          </a:p>
        </p:txBody>
      </p:sp>
      <p:sp>
        <p:nvSpPr>
          <p:cNvPr id="41000" name="AutoShape 68"/>
          <p:cNvSpPr>
            <a:spLocks noChangeArrowheads="1"/>
          </p:cNvSpPr>
          <p:nvPr/>
        </p:nvSpPr>
        <p:spPr bwMode="auto">
          <a:xfrm>
            <a:off x="1971675" y="5324475"/>
            <a:ext cx="2641600" cy="798513"/>
          </a:xfrm>
          <a:prstGeom prst="foldedCorner">
            <a:avLst>
              <a:gd name="adj" fmla="val 12500"/>
            </a:avLst>
          </a:prstGeom>
          <a:solidFill>
            <a:srgbClr val="FFFFCC">
              <a:alpha val="50195"/>
            </a:srgbClr>
          </a:solidFill>
          <a:ln w="9525" algn="ctr">
            <a:solidFill>
              <a:schemeClr val="tx1"/>
            </a:solidFill>
            <a:round/>
            <a:headEnd/>
            <a:tailEnd/>
          </a:ln>
        </p:spPr>
        <p:txBody>
          <a:bodyPr lIns="0" tIns="47886" rIns="0" bIns="47886"/>
          <a:lstStyle>
            <a:lvl1pPr defTabSz="957263" eaLnBrk="0" hangingPunct="0">
              <a:defRPr kumimoji="1" sz="1200" b="1">
                <a:solidFill>
                  <a:schemeClr val="tx1"/>
                </a:solidFill>
                <a:latin typeface="Arial" charset="0"/>
                <a:ea typeface="ＭＳ Ｐゴシック" pitchFamily="50" charset="-128"/>
              </a:defRPr>
            </a:lvl1pPr>
            <a:lvl2pPr marL="742950" indent="-285750" defTabSz="957263" eaLnBrk="0" hangingPunct="0">
              <a:defRPr kumimoji="1" sz="1200" b="1">
                <a:solidFill>
                  <a:schemeClr val="tx1"/>
                </a:solidFill>
                <a:latin typeface="Arial" charset="0"/>
                <a:ea typeface="ＭＳ Ｐゴシック" pitchFamily="50" charset="-128"/>
              </a:defRPr>
            </a:lvl2pPr>
            <a:lvl3pPr marL="1143000" indent="-228600" defTabSz="957263" eaLnBrk="0" hangingPunct="0">
              <a:defRPr kumimoji="1" sz="1200" b="1">
                <a:solidFill>
                  <a:schemeClr val="tx1"/>
                </a:solidFill>
                <a:latin typeface="Arial" charset="0"/>
                <a:ea typeface="ＭＳ Ｐゴシック" pitchFamily="50" charset="-128"/>
              </a:defRPr>
            </a:lvl3pPr>
            <a:lvl4pPr marL="1600200" indent="-228600" defTabSz="957263" eaLnBrk="0" hangingPunct="0">
              <a:defRPr kumimoji="1" sz="1200" b="1">
                <a:solidFill>
                  <a:schemeClr val="tx1"/>
                </a:solidFill>
                <a:latin typeface="Arial" charset="0"/>
                <a:ea typeface="ＭＳ Ｐゴシック" pitchFamily="50" charset="-128"/>
              </a:defRPr>
            </a:lvl4pPr>
            <a:lvl5pPr marL="2057400" indent="-228600" defTabSz="957263" eaLnBrk="0" hangingPunct="0">
              <a:defRPr kumimoji="1" sz="1200" b="1">
                <a:solidFill>
                  <a:schemeClr val="tx1"/>
                </a:solidFill>
                <a:latin typeface="Arial" charset="0"/>
                <a:ea typeface="ＭＳ Ｐゴシック" pitchFamily="50" charset="-128"/>
              </a:defRPr>
            </a:lvl5pPr>
            <a:lvl6pPr marL="2514600" indent="-228600" algn="ctr" defTabSz="957263"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defTabSz="957263"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defTabSz="957263"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defTabSz="957263"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r>
              <a:rPr lang="ja-JP" altLang="en-US" b="0">
                <a:solidFill>
                  <a:srgbClr val="000000"/>
                </a:solidFill>
                <a:latin typeface="HGP創英角ｺﾞｼｯｸUB" pitchFamily="50" charset="-128"/>
                <a:ea typeface="HGP創英角ｺﾞｼｯｸUB" pitchFamily="50" charset="-128"/>
              </a:rPr>
              <a:t>・土木設計業務等の電子納品要領</a:t>
            </a:r>
            <a:r>
              <a:rPr lang="en-US" altLang="ja-JP" b="0">
                <a:solidFill>
                  <a:srgbClr val="000000"/>
                </a:solidFill>
                <a:latin typeface="HGP創英角ｺﾞｼｯｸUB" pitchFamily="50" charset="-128"/>
                <a:ea typeface="HGP創英角ｺﾞｼｯｸUB" pitchFamily="50" charset="-128"/>
              </a:rPr>
              <a:t>(</a:t>
            </a:r>
            <a:r>
              <a:rPr lang="ja-JP" altLang="en-US" b="0">
                <a:solidFill>
                  <a:srgbClr val="000000"/>
                </a:solidFill>
                <a:latin typeface="HGP創英角ｺﾞｼｯｸUB" pitchFamily="50" charset="-128"/>
                <a:ea typeface="HGP創英角ｺﾞｼｯｸUB" pitchFamily="50" charset="-128"/>
              </a:rPr>
              <a:t>案</a:t>
            </a:r>
            <a:r>
              <a:rPr lang="en-US" altLang="ja-JP" b="0">
                <a:solidFill>
                  <a:srgbClr val="000000"/>
                </a:solidFill>
                <a:latin typeface="HGP創英角ｺﾞｼｯｸUB" pitchFamily="50" charset="-128"/>
                <a:ea typeface="HGP創英角ｺﾞｼｯｸUB" pitchFamily="50" charset="-128"/>
              </a:rPr>
              <a:t>)</a:t>
            </a:r>
          </a:p>
        </p:txBody>
      </p:sp>
      <p:sp>
        <p:nvSpPr>
          <p:cNvPr id="41001" name="Text Box 69"/>
          <p:cNvSpPr txBox="1">
            <a:spLocks noChangeArrowheads="1"/>
          </p:cNvSpPr>
          <p:nvPr/>
        </p:nvSpPr>
        <p:spPr bwMode="auto">
          <a:xfrm>
            <a:off x="6286500" y="5213350"/>
            <a:ext cx="1563688" cy="1009650"/>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95770" tIns="47886" rIns="0" bIns="47886"/>
          <a:lstStyle>
            <a:lvl1pPr defTabSz="957263" eaLnBrk="0" hangingPunct="0">
              <a:defRPr kumimoji="1" sz="1200" b="1">
                <a:solidFill>
                  <a:schemeClr val="tx1"/>
                </a:solidFill>
                <a:latin typeface="Arial" charset="0"/>
                <a:ea typeface="ＭＳ Ｐゴシック" pitchFamily="50" charset="-128"/>
              </a:defRPr>
            </a:lvl1pPr>
            <a:lvl2pPr marL="742950" indent="-285750" defTabSz="957263" eaLnBrk="0" hangingPunct="0">
              <a:defRPr kumimoji="1" sz="1200" b="1">
                <a:solidFill>
                  <a:schemeClr val="tx1"/>
                </a:solidFill>
                <a:latin typeface="Arial" charset="0"/>
                <a:ea typeface="ＭＳ Ｐゴシック" pitchFamily="50" charset="-128"/>
              </a:defRPr>
            </a:lvl2pPr>
            <a:lvl3pPr marL="1143000" indent="-228600" defTabSz="957263" eaLnBrk="0" hangingPunct="0">
              <a:defRPr kumimoji="1" sz="1200" b="1">
                <a:solidFill>
                  <a:schemeClr val="tx1"/>
                </a:solidFill>
                <a:latin typeface="Arial" charset="0"/>
                <a:ea typeface="ＭＳ Ｐゴシック" pitchFamily="50" charset="-128"/>
              </a:defRPr>
            </a:lvl3pPr>
            <a:lvl4pPr marL="1600200" indent="-228600" defTabSz="957263" eaLnBrk="0" hangingPunct="0">
              <a:defRPr kumimoji="1" sz="1200" b="1">
                <a:solidFill>
                  <a:schemeClr val="tx1"/>
                </a:solidFill>
                <a:latin typeface="Arial" charset="0"/>
                <a:ea typeface="ＭＳ Ｐゴシック" pitchFamily="50" charset="-128"/>
              </a:defRPr>
            </a:lvl4pPr>
            <a:lvl5pPr marL="2057400" indent="-228600" defTabSz="957263" eaLnBrk="0" hangingPunct="0">
              <a:defRPr kumimoji="1" sz="1200" b="1">
                <a:solidFill>
                  <a:schemeClr val="tx1"/>
                </a:solidFill>
                <a:latin typeface="Arial" charset="0"/>
                <a:ea typeface="ＭＳ Ｐゴシック" pitchFamily="50" charset="-128"/>
              </a:defRPr>
            </a:lvl5pPr>
            <a:lvl6pPr marL="2514600" indent="-228600" algn="ctr" defTabSz="957263"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defTabSz="957263"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defTabSz="957263"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defTabSz="957263"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endParaRPr lang="ja-JP" altLang="ja-JP" sz="1300" b="0">
              <a:solidFill>
                <a:srgbClr val="000000"/>
              </a:solidFill>
              <a:latin typeface="HGP創英角ｺﾞｼｯｸUB" pitchFamily="50" charset="-128"/>
              <a:ea typeface="HGP創英角ｺﾞｼｯｸUB" pitchFamily="50" charset="-128"/>
            </a:endParaRPr>
          </a:p>
        </p:txBody>
      </p:sp>
      <p:sp>
        <p:nvSpPr>
          <p:cNvPr id="41002" name="AutoShape 70"/>
          <p:cNvSpPr>
            <a:spLocks noChangeArrowheads="1"/>
          </p:cNvSpPr>
          <p:nvPr/>
        </p:nvSpPr>
        <p:spPr bwMode="auto">
          <a:xfrm>
            <a:off x="4829175" y="3763963"/>
            <a:ext cx="2968625" cy="322262"/>
          </a:xfrm>
          <a:prstGeom prst="foldedCorner">
            <a:avLst>
              <a:gd name="adj" fmla="val 8616"/>
            </a:avLst>
          </a:prstGeom>
          <a:solidFill>
            <a:srgbClr val="FFFFCC">
              <a:alpha val="50195"/>
            </a:srgbClr>
          </a:solidFill>
          <a:ln w="9525" algn="ctr">
            <a:solidFill>
              <a:schemeClr val="tx1"/>
            </a:solidFill>
            <a:round/>
            <a:headEnd/>
            <a:tailEnd/>
          </a:ln>
        </p:spPr>
        <p:txBody>
          <a:bodyPr lIns="0" tIns="47886" rIns="0" bIns="47886"/>
          <a:lstStyle>
            <a:lvl1pPr defTabSz="957263" eaLnBrk="0" hangingPunct="0">
              <a:defRPr kumimoji="1" sz="1200" b="1">
                <a:solidFill>
                  <a:schemeClr val="tx1"/>
                </a:solidFill>
                <a:latin typeface="Arial" charset="0"/>
                <a:ea typeface="ＭＳ Ｐゴシック" pitchFamily="50" charset="-128"/>
              </a:defRPr>
            </a:lvl1pPr>
            <a:lvl2pPr marL="742950" indent="-285750" defTabSz="957263" eaLnBrk="0" hangingPunct="0">
              <a:defRPr kumimoji="1" sz="1200" b="1">
                <a:solidFill>
                  <a:schemeClr val="tx1"/>
                </a:solidFill>
                <a:latin typeface="Arial" charset="0"/>
                <a:ea typeface="ＭＳ Ｐゴシック" pitchFamily="50" charset="-128"/>
              </a:defRPr>
            </a:lvl2pPr>
            <a:lvl3pPr marL="1143000" indent="-228600" defTabSz="957263" eaLnBrk="0" hangingPunct="0">
              <a:defRPr kumimoji="1" sz="1200" b="1">
                <a:solidFill>
                  <a:schemeClr val="tx1"/>
                </a:solidFill>
                <a:latin typeface="Arial" charset="0"/>
                <a:ea typeface="ＭＳ Ｐゴシック" pitchFamily="50" charset="-128"/>
              </a:defRPr>
            </a:lvl3pPr>
            <a:lvl4pPr marL="1600200" indent="-228600" defTabSz="957263" eaLnBrk="0" hangingPunct="0">
              <a:defRPr kumimoji="1" sz="1200" b="1">
                <a:solidFill>
                  <a:schemeClr val="tx1"/>
                </a:solidFill>
                <a:latin typeface="Arial" charset="0"/>
                <a:ea typeface="ＭＳ Ｐゴシック" pitchFamily="50" charset="-128"/>
              </a:defRPr>
            </a:lvl4pPr>
            <a:lvl5pPr marL="2057400" indent="-228600" defTabSz="957263" eaLnBrk="0" hangingPunct="0">
              <a:defRPr kumimoji="1" sz="1200" b="1">
                <a:solidFill>
                  <a:schemeClr val="tx1"/>
                </a:solidFill>
                <a:latin typeface="Arial" charset="0"/>
                <a:ea typeface="ＭＳ Ｐゴシック" pitchFamily="50" charset="-128"/>
              </a:defRPr>
            </a:lvl5pPr>
            <a:lvl6pPr marL="2514600" indent="-228600" algn="ctr" defTabSz="957263"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defTabSz="957263"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defTabSz="957263"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defTabSz="957263"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r>
              <a:rPr lang="ja-JP" altLang="en-US" b="0">
                <a:solidFill>
                  <a:srgbClr val="000000"/>
                </a:solidFill>
                <a:latin typeface="HGP創英角ｺﾞｼｯｸUB" pitchFamily="50" charset="-128"/>
                <a:ea typeface="HGP創英角ｺﾞｼｯｸUB" pitchFamily="50" charset="-128"/>
              </a:rPr>
              <a:t>・共通仕様書・特記仕様書</a:t>
            </a:r>
          </a:p>
        </p:txBody>
      </p:sp>
      <p:sp>
        <p:nvSpPr>
          <p:cNvPr id="41003" name="AutoShape 71"/>
          <p:cNvSpPr>
            <a:spLocks noChangeArrowheads="1"/>
          </p:cNvSpPr>
          <p:nvPr/>
        </p:nvSpPr>
        <p:spPr bwMode="auto">
          <a:xfrm>
            <a:off x="4829175" y="4170363"/>
            <a:ext cx="2968625" cy="930275"/>
          </a:xfrm>
          <a:prstGeom prst="foldedCorner">
            <a:avLst>
              <a:gd name="adj" fmla="val 6750"/>
            </a:avLst>
          </a:prstGeom>
          <a:solidFill>
            <a:srgbClr val="FFFFCC">
              <a:alpha val="50195"/>
            </a:srgbClr>
          </a:solidFill>
          <a:ln w="9525" algn="ctr">
            <a:solidFill>
              <a:schemeClr val="tx1"/>
            </a:solidFill>
            <a:round/>
            <a:headEnd/>
            <a:tailEnd/>
          </a:ln>
        </p:spPr>
        <p:txBody>
          <a:bodyPr lIns="0" tIns="47886" rIns="0" bIns="47886"/>
          <a:lstStyle>
            <a:lvl1pPr defTabSz="957263" eaLnBrk="0" hangingPunct="0">
              <a:defRPr kumimoji="1" sz="1200" b="1">
                <a:solidFill>
                  <a:schemeClr val="tx1"/>
                </a:solidFill>
                <a:latin typeface="Arial" charset="0"/>
                <a:ea typeface="ＭＳ Ｐゴシック" pitchFamily="50" charset="-128"/>
              </a:defRPr>
            </a:lvl1pPr>
            <a:lvl2pPr marL="742950" indent="-285750" defTabSz="957263" eaLnBrk="0" hangingPunct="0">
              <a:defRPr kumimoji="1" sz="1200" b="1">
                <a:solidFill>
                  <a:schemeClr val="tx1"/>
                </a:solidFill>
                <a:latin typeface="Arial" charset="0"/>
                <a:ea typeface="ＭＳ Ｐゴシック" pitchFamily="50" charset="-128"/>
              </a:defRPr>
            </a:lvl2pPr>
            <a:lvl3pPr marL="1143000" indent="-228600" defTabSz="957263" eaLnBrk="0" hangingPunct="0">
              <a:defRPr kumimoji="1" sz="1200" b="1">
                <a:solidFill>
                  <a:schemeClr val="tx1"/>
                </a:solidFill>
                <a:latin typeface="Arial" charset="0"/>
                <a:ea typeface="ＭＳ Ｐゴシック" pitchFamily="50" charset="-128"/>
              </a:defRPr>
            </a:lvl3pPr>
            <a:lvl4pPr marL="1600200" indent="-228600" defTabSz="957263" eaLnBrk="0" hangingPunct="0">
              <a:defRPr kumimoji="1" sz="1200" b="1">
                <a:solidFill>
                  <a:schemeClr val="tx1"/>
                </a:solidFill>
                <a:latin typeface="Arial" charset="0"/>
                <a:ea typeface="ＭＳ Ｐゴシック" pitchFamily="50" charset="-128"/>
              </a:defRPr>
            </a:lvl4pPr>
            <a:lvl5pPr marL="2057400" indent="-228600" defTabSz="957263" eaLnBrk="0" hangingPunct="0">
              <a:defRPr kumimoji="1" sz="1200" b="1">
                <a:solidFill>
                  <a:schemeClr val="tx1"/>
                </a:solidFill>
                <a:latin typeface="Arial" charset="0"/>
                <a:ea typeface="ＭＳ Ｐゴシック" pitchFamily="50" charset="-128"/>
              </a:defRPr>
            </a:lvl5pPr>
            <a:lvl6pPr marL="2514600" indent="-228600" algn="ctr" defTabSz="957263"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defTabSz="957263"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defTabSz="957263"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defTabSz="957263"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r>
              <a:rPr lang="ja-JP" altLang="en-US" b="0">
                <a:solidFill>
                  <a:srgbClr val="000000"/>
                </a:solidFill>
                <a:latin typeface="HGP創英角ｺﾞｼｯｸUB" pitchFamily="50" charset="-128"/>
                <a:ea typeface="HGP創英角ｺﾞｼｯｸUB" pitchFamily="50" charset="-128"/>
              </a:rPr>
              <a:t>・施工管理基準</a:t>
            </a:r>
          </a:p>
        </p:txBody>
      </p:sp>
      <p:sp>
        <p:nvSpPr>
          <p:cNvPr id="41004" name="AutoShape 72"/>
          <p:cNvSpPr>
            <a:spLocks noChangeArrowheads="1"/>
          </p:cNvSpPr>
          <p:nvPr/>
        </p:nvSpPr>
        <p:spPr bwMode="auto">
          <a:xfrm>
            <a:off x="4883150" y="4502150"/>
            <a:ext cx="1295400" cy="223838"/>
          </a:xfrm>
          <a:prstGeom prst="foldedCorner">
            <a:avLst>
              <a:gd name="adj" fmla="val 12500"/>
            </a:avLst>
          </a:prstGeom>
          <a:solidFill>
            <a:srgbClr val="FFFFCC">
              <a:alpha val="50195"/>
            </a:srgbClr>
          </a:solidFill>
          <a:ln w="9525" algn="ctr">
            <a:solidFill>
              <a:schemeClr val="tx2"/>
            </a:solidFill>
            <a:round/>
            <a:headEnd/>
            <a:tailEnd/>
          </a:ln>
        </p:spPr>
        <p:txBody>
          <a:bodyPr lIns="0" tIns="47886" rIns="0" bIns="47886"/>
          <a:lstStyle>
            <a:lvl1pPr defTabSz="957263" eaLnBrk="0" hangingPunct="0">
              <a:defRPr kumimoji="1" sz="1200" b="1">
                <a:solidFill>
                  <a:schemeClr val="tx1"/>
                </a:solidFill>
                <a:latin typeface="Arial" charset="0"/>
                <a:ea typeface="ＭＳ Ｐゴシック" pitchFamily="50" charset="-128"/>
              </a:defRPr>
            </a:lvl1pPr>
            <a:lvl2pPr marL="742950" indent="-285750" defTabSz="957263" eaLnBrk="0" hangingPunct="0">
              <a:defRPr kumimoji="1" sz="1200" b="1">
                <a:solidFill>
                  <a:schemeClr val="tx1"/>
                </a:solidFill>
                <a:latin typeface="Arial" charset="0"/>
                <a:ea typeface="ＭＳ Ｐゴシック" pitchFamily="50" charset="-128"/>
              </a:defRPr>
            </a:lvl2pPr>
            <a:lvl3pPr marL="1143000" indent="-228600" defTabSz="957263" eaLnBrk="0" hangingPunct="0">
              <a:defRPr kumimoji="1" sz="1200" b="1">
                <a:solidFill>
                  <a:schemeClr val="tx1"/>
                </a:solidFill>
                <a:latin typeface="Arial" charset="0"/>
                <a:ea typeface="ＭＳ Ｐゴシック" pitchFamily="50" charset="-128"/>
              </a:defRPr>
            </a:lvl3pPr>
            <a:lvl4pPr marL="1600200" indent="-228600" defTabSz="957263" eaLnBrk="0" hangingPunct="0">
              <a:defRPr kumimoji="1" sz="1200" b="1">
                <a:solidFill>
                  <a:schemeClr val="tx1"/>
                </a:solidFill>
                <a:latin typeface="Arial" charset="0"/>
                <a:ea typeface="ＭＳ Ｐゴシック" pitchFamily="50" charset="-128"/>
              </a:defRPr>
            </a:lvl4pPr>
            <a:lvl5pPr marL="2057400" indent="-228600" defTabSz="957263" eaLnBrk="0" hangingPunct="0">
              <a:defRPr kumimoji="1" sz="1200" b="1">
                <a:solidFill>
                  <a:schemeClr val="tx1"/>
                </a:solidFill>
                <a:latin typeface="Arial" charset="0"/>
                <a:ea typeface="ＭＳ Ｐゴシック" pitchFamily="50" charset="-128"/>
              </a:defRPr>
            </a:lvl5pPr>
            <a:lvl6pPr marL="2514600" indent="-228600" algn="ctr" defTabSz="957263"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defTabSz="957263"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defTabSz="957263"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defTabSz="957263"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r>
              <a:rPr lang="ja-JP" altLang="en-US" sz="700" b="0">
                <a:solidFill>
                  <a:srgbClr val="000000"/>
                </a:solidFill>
                <a:latin typeface="HGP創英角ｺﾞｼｯｸUB" pitchFamily="50" charset="-128"/>
                <a:ea typeface="HGP創英角ｺﾞｼｯｸUB" pitchFamily="50" charset="-128"/>
              </a:rPr>
              <a:t>・出来形管理基準及び規格値</a:t>
            </a:r>
          </a:p>
        </p:txBody>
      </p:sp>
      <p:sp>
        <p:nvSpPr>
          <p:cNvPr id="41005" name="AutoShape 73"/>
          <p:cNvSpPr>
            <a:spLocks noChangeArrowheads="1"/>
          </p:cNvSpPr>
          <p:nvPr/>
        </p:nvSpPr>
        <p:spPr bwMode="auto">
          <a:xfrm>
            <a:off x="4883150" y="4768850"/>
            <a:ext cx="1295400" cy="228600"/>
          </a:xfrm>
          <a:prstGeom prst="foldedCorner">
            <a:avLst>
              <a:gd name="adj" fmla="val 12500"/>
            </a:avLst>
          </a:prstGeom>
          <a:solidFill>
            <a:srgbClr val="FFFFCC">
              <a:alpha val="50195"/>
            </a:srgbClr>
          </a:solidFill>
          <a:ln w="9525" algn="ctr">
            <a:solidFill>
              <a:schemeClr val="tx2"/>
            </a:solidFill>
            <a:round/>
            <a:headEnd/>
            <a:tailEnd/>
          </a:ln>
        </p:spPr>
        <p:txBody>
          <a:bodyPr lIns="0" tIns="47886" rIns="0" bIns="47886"/>
          <a:lstStyle>
            <a:lvl1pPr defTabSz="957263" eaLnBrk="0" hangingPunct="0">
              <a:defRPr kumimoji="1" sz="1200" b="1">
                <a:solidFill>
                  <a:schemeClr val="tx1"/>
                </a:solidFill>
                <a:latin typeface="Arial" charset="0"/>
                <a:ea typeface="ＭＳ Ｐゴシック" pitchFamily="50" charset="-128"/>
              </a:defRPr>
            </a:lvl1pPr>
            <a:lvl2pPr marL="742950" indent="-285750" defTabSz="957263" eaLnBrk="0" hangingPunct="0">
              <a:defRPr kumimoji="1" sz="1200" b="1">
                <a:solidFill>
                  <a:schemeClr val="tx1"/>
                </a:solidFill>
                <a:latin typeface="Arial" charset="0"/>
                <a:ea typeface="ＭＳ Ｐゴシック" pitchFamily="50" charset="-128"/>
              </a:defRPr>
            </a:lvl2pPr>
            <a:lvl3pPr marL="1143000" indent="-228600" defTabSz="957263" eaLnBrk="0" hangingPunct="0">
              <a:defRPr kumimoji="1" sz="1200" b="1">
                <a:solidFill>
                  <a:schemeClr val="tx1"/>
                </a:solidFill>
                <a:latin typeface="Arial" charset="0"/>
                <a:ea typeface="ＭＳ Ｐゴシック" pitchFamily="50" charset="-128"/>
              </a:defRPr>
            </a:lvl3pPr>
            <a:lvl4pPr marL="1600200" indent="-228600" defTabSz="957263" eaLnBrk="0" hangingPunct="0">
              <a:defRPr kumimoji="1" sz="1200" b="1">
                <a:solidFill>
                  <a:schemeClr val="tx1"/>
                </a:solidFill>
                <a:latin typeface="Arial" charset="0"/>
                <a:ea typeface="ＭＳ Ｐゴシック" pitchFamily="50" charset="-128"/>
              </a:defRPr>
            </a:lvl4pPr>
            <a:lvl5pPr marL="2057400" indent="-228600" defTabSz="957263" eaLnBrk="0" hangingPunct="0">
              <a:defRPr kumimoji="1" sz="1200" b="1">
                <a:solidFill>
                  <a:schemeClr val="tx1"/>
                </a:solidFill>
                <a:latin typeface="Arial" charset="0"/>
                <a:ea typeface="ＭＳ Ｐゴシック" pitchFamily="50" charset="-128"/>
              </a:defRPr>
            </a:lvl5pPr>
            <a:lvl6pPr marL="2514600" indent="-228600" algn="ctr" defTabSz="957263"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defTabSz="957263"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defTabSz="957263"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defTabSz="957263"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r>
              <a:rPr lang="ja-JP" altLang="en-US" sz="700" b="0">
                <a:solidFill>
                  <a:srgbClr val="000000"/>
                </a:solidFill>
                <a:latin typeface="HGP創英角ｺﾞｼｯｸUB" pitchFamily="50" charset="-128"/>
                <a:ea typeface="HGP創英角ｺﾞｼｯｸUB" pitchFamily="50" charset="-128"/>
              </a:rPr>
              <a:t>・品質管理基準及び規格値</a:t>
            </a:r>
          </a:p>
        </p:txBody>
      </p:sp>
      <p:sp>
        <p:nvSpPr>
          <p:cNvPr id="41006" name="Text Box 74"/>
          <p:cNvSpPr txBox="1">
            <a:spLocks noChangeArrowheads="1"/>
          </p:cNvSpPr>
          <p:nvPr/>
        </p:nvSpPr>
        <p:spPr bwMode="auto">
          <a:xfrm>
            <a:off x="6662738" y="4210050"/>
            <a:ext cx="755650" cy="830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5770" tIns="0" rIns="95770" bIns="0">
            <a:spAutoFit/>
          </a:bodyPr>
          <a:lstStyle>
            <a:lvl1pPr defTabSz="957263" eaLnBrk="0" hangingPunct="0">
              <a:defRPr kumimoji="1" sz="1200" b="1">
                <a:solidFill>
                  <a:schemeClr val="tx1"/>
                </a:solidFill>
                <a:latin typeface="Arial" charset="0"/>
                <a:ea typeface="ＭＳ Ｐゴシック" pitchFamily="50" charset="-128"/>
              </a:defRPr>
            </a:lvl1pPr>
            <a:lvl2pPr marL="742950" indent="-285750" defTabSz="957263" eaLnBrk="0" hangingPunct="0">
              <a:defRPr kumimoji="1" sz="1200" b="1">
                <a:solidFill>
                  <a:schemeClr val="tx1"/>
                </a:solidFill>
                <a:latin typeface="Arial" charset="0"/>
                <a:ea typeface="ＭＳ Ｐゴシック" pitchFamily="50" charset="-128"/>
              </a:defRPr>
            </a:lvl2pPr>
            <a:lvl3pPr marL="1143000" indent="-228600" defTabSz="957263" eaLnBrk="0" hangingPunct="0">
              <a:defRPr kumimoji="1" sz="1200" b="1">
                <a:solidFill>
                  <a:schemeClr val="tx1"/>
                </a:solidFill>
                <a:latin typeface="Arial" charset="0"/>
                <a:ea typeface="ＭＳ Ｐゴシック" pitchFamily="50" charset="-128"/>
              </a:defRPr>
            </a:lvl3pPr>
            <a:lvl4pPr marL="1600200" indent="-228600" defTabSz="957263" eaLnBrk="0" hangingPunct="0">
              <a:defRPr kumimoji="1" sz="1200" b="1">
                <a:solidFill>
                  <a:schemeClr val="tx1"/>
                </a:solidFill>
                <a:latin typeface="Arial" charset="0"/>
                <a:ea typeface="ＭＳ Ｐゴシック" pitchFamily="50" charset="-128"/>
              </a:defRPr>
            </a:lvl4pPr>
            <a:lvl5pPr marL="2057400" indent="-228600" defTabSz="957263" eaLnBrk="0" hangingPunct="0">
              <a:defRPr kumimoji="1" sz="1200" b="1">
                <a:solidFill>
                  <a:schemeClr val="tx1"/>
                </a:solidFill>
                <a:latin typeface="Arial" charset="0"/>
                <a:ea typeface="ＭＳ Ｐゴシック" pitchFamily="50" charset="-128"/>
              </a:defRPr>
            </a:lvl5pPr>
            <a:lvl6pPr marL="2514600" indent="-228600" algn="ctr" defTabSz="957263"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defTabSz="957263"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defTabSz="957263"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defTabSz="957263"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r>
              <a:rPr lang="ja-JP" altLang="en-US" sz="5400" b="0">
                <a:solidFill>
                  <a:srgbClr val="CCCCFF"/>
                </a:solidFill>
                <a:latin typeface="HGP創英角ｺﾞｼｯｸUB" pitchFamily="50" charset="-128"/>
                <a:ea typeface="HGP創英角ｺﾞｼｯｸUB" pitchFamily="50" charset="-128"/>
              </a:rPr>
              <a:t>？</a:t>
            </a:r>
          </a:p>
        </p:txBody>
      </p:sp>
      <p:sp>
        <p:nvSpPr>
          <p:cNvPr id="41007" name="AutoShape 75"/>
          <p:cNvSpPr>
            <a:spLocks noChangeArrowheads="1"/>
          </p:cNvSpPr>
          <p:nvPr/>
        </p:nvSpPr>
        <p:spPr bwMode="auto">
          <a:xfrm>
            <a:off x="2024063" y="4502150"/>
            <a:ext cx="1185862" cy="234950"/>
          </a:xfrm>
          <a:prstGeom prst="foldedCorner">
            <a:avLst>
              <a:gd name="adj" fmla="val 12500"/>
            </a:avLst>
          </a:prstGeom>
          <a:solidFill>
            <a:srgbClr val="FFFFCC">
              <a:alpha val="50195"/>
            </a:srgbClr>
          </a:solidFill>
          <a:ln w="9525" algn="ctr">
            <a:solidFill>
              <a:schemeClr val="tx2"/>
            </a:solidFill>
            <a:round/>
            <a:headEnd/>
            <a:tailEnd/>
          </a:ln>
        </p:spPr>
        <p:txBody>
          <a:bodyPr lIns="0" tIns="47886" rIns="0" bIns="47886"/>
          <a:lstStyle>
            <a:lvl1pPr defTabSz="957263" eaLnBrk="0" hangingPunct="0">
              <a:defRPr kumimoji="1" sz="1200" b="1">
                <a:solidFill>
                  <a:schemeClr val="tx1"/>
                </a:solidFill>
                <a:latin typeface="Arial" charset="0"/>
                <a:ea typeface="ＭＳ Ｐゴシック" pitchFamily="50" charset="-128"/>
              </a:defRPr>
            </a:lvl1pPr>
            <a:lvl2pPr marL="742950" indent="-285750" defTabSz="957263" eaLnBrk="0" hangingPunct="0">
              <a:defRPr kumimoji="1" sz="1200" b="1">
                <a:solidFill>
                  <a:schemeClr val="tx1"/>
                </a:solidFill>
                <a:latin typeface="Arial" charset="0"/>
                <a:ea typeface="ＭＳ Ｐゴシック" pitchFamily="50" charset="-128"/>
              </a:defRPr>
            </a:lvl2pPr>
            <a:lvl3pPr marL="1143000" indent="-228600" defTabSz="957263" eaLnBrk="0" hangingPunct="0">
              <a:defRPr kumimoji="1" sz="1200" b="1">
                <a:solidFill>
                  <a:schemeClr val="tx1"/>
                </a:solidFill>
                <a:latin typeface="Arial" charset="0"/>
                <a:ea typeface="ＭＳ Ｐゴシック" pitchFamily="50" charset="-128"/>
              </a:defRPr>
            </a:lvl3pPr>
            <a:lvl4pPr marL="1600200" indent="-228600" defTabSz="957263" eaLnBrk="0" hangingPunct="0">
              <a:defRPr kumimoji="1" sz="1200" b="1">
                <a:solidFill>
                  <a:schemeClr val="tx1"/>
                </a:solidFill>
                <a:latin typeface="Arial" charset="0"/>
                <a:ea typeface="ＭＳ Ｐゴシック" pitchFamily="50" charset="-128"/>
              </a:defRPr>
            </a:lvl4pPr>
            <a:lvl5pPr marL="2057400" indent="-228600" defTabSz="957263" eaLnBrk="0" hangingPunct="0">
              <a:defRPr kumimoji="1" sz="1200" b="1">
                <a:solidFill>
                  <a:schemeClr val="tx1"/>
                </a:solidFill>
                <a:latin typeface="Arial" charset="0"/>
                <a:ea typeface="ＭＳ Ｐゴシック" pitchFamily="50" charset="-128"/>
              </a:defRPr>
            </a:lvl5pPr>
            <a:lvl6pPr marL="2514600" indent="-228600" algn="ctr" defTabSz="957263"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defTabSz="957263"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defTabSz="957263"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defTabSz="957263"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r>
              <a:rPr lang="ja-JP" altLang="en-US" sz="1000" b="0">
                <a:solidFill>
                  <a:srgbClr val="000000"/>
                </a:solidFill>
                <a:latin typeface="HGP創英角ｺﾞｼｯｸUB" pitchFamily="50" charset="-128"/>
                <a:ea typeface="HGP創英角ｺﾞｼｯｸUB" pitchFamily="50" charset="-128"/>
              </a:rPr>
              <a:t>・数量算出要領</a:t>
            </a:r>
          </a:p>
        </p:txBody>
      </p:sp>
      <p:sp>
        <p:nvSpPr>
          <p:cNvPr id="41008" name="AutoShape 76"/>
          <p:cNvSpPr>
            <a:spLocks noChangeArrowheads="1"/>
          </p:cNvSpPr>
          <p:nvPr/>
        </p:nvSpPr>
        <p:spPr bwMode="auto">
          <a:xfrm>
            <a:off x="3371850" y="5708650"/>
            <a:ext cx="1189038" cy="228600"/>
          </a:xfrm>
          <a:prstGeom prst="foldedCorner">
            <a:avLst>
              <a:gd name="adj" fmla="val 12500"/>
            </a:avLst>
          </a:prstGeom>
          <a:solidFill>
            <a:srgbClr val="FFFFCC">
              <a:alpha val="50195"/>
            </a:srgbClr>
          </a:solidFill>
          <a:ln w="9525" algn="ctr">
            <a:solidFill>
              <a:schemeClr val="tx2"/>
            </a:solidFill>
            <a:round/>
            <a:headEnd/>
            <a:tailEnd/>
          </a:ln>
        </p:spPr>
        <p:txBody>
          <a:bodyPr lIns="0" tIns="47886" rIns="0" bIns="47886"/>
          <a:lstStyle>
            <a:lvl1pPr defTabSz="957263" eaLnBrk="0" hangingPunct="0">
              <a:defRPr kumimoji="1" sz="1200" b="1">
                <a:solidFill>
                  <a:schemeClr val="tx1"/>
                </a:solidFill>
                <a:latin typeface="Arial" charset="0"/>
                <a:ea typeface="ＭＳ Ｐゴシック" pitchFamily="50" charset="-128"/>
              </a:defRPr>
            </a:lvl1pPr>
            <a:lvl2pPr marL="742950" indent="-285750" defTabSz="957263" eaLnBrk="0" hangingPunct="0">
              <a:defRPr kumimoji="1" sz="1200" b="1">
                <a:solidFill>
                  <a:schemeClr val="tx1"/>
                </a:solidFill>
                <a:latin typeface="Arial" charset="0"/>
                <a:ea typeface="ＭＳ Ｐゴシック" pitchFamily="50" charset="-128"/>
              </a:defRPr>
            </a:lvl2pPr>
            <a:lvl3pPr marL="1143000" indent="-228600" defTabSz="957263" eaLnBrk="0" hangingPunct="0">
              <a:defRPr kumimoji="1" sz="1200" b="1">
                <a:solidFill>
                  <a:schemeClr val="tx1"/>
                </a:solidFill>
                <a:latin typeface="Arial" charset="0"/>
                <a:ea typeface="ＭＳ Ｐゴシック" pitchFamily="50" charset="-128"/>
              </a:defRPr>
            </a:lvl3pPr>
            <a:lvl4pPr marL="1600200" indent="-228600" defTabSz="957263" eaLnBrk="0" hangingPunct="0">
              <a:defRPr kumimoji="1" sz="1200" b="1">
                <a:solidFill>
                  <a:schemeClr val="tx1"/>
                </a:solidFill>
                <a:latin typeface="Arial" charset="0"/>
                <a:ea typeface="ＭＳ Ｐゴシック" pitchFamily="50" charset="-128"/>
              </a:defRPr>
            </a:lvl4pPr>
            <a:lvl5pPr marL="2057400" indent="-228600" defTabSz="957263" eaLnBrk="0" hangingPunct="0">
              <a:defRPr kumimoji="1" sz="1200" b="1">
                <a:solidFill>
                  <a:schemeClr val="tx1"/>
                </a:solidFill>
                <a:latin typeface="Arial" charset="0"/>
                <a:ea typeface="ＭＳ Ｐゴシック" pitchFamily="50" charset="-128"/>
              </a:defRPr>
            </a:lvl5pPr>
            <a:lvl6pPr marL="2514600" indent="-228600" algn="ctr" defTabSz="957263"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defTabSz="957263"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defTabSz="957263"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defTabSz="957263"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r>
              <a:rPr lang="ja-JP" altLang="en-US" sz="700" b="0">
                <a:solidFill>
                  <a:srgbClr val="000000"/>
                </a:solidFill>
                <a:latin typeface="HGP創英角ｺﾞｼｯｸUB" pitchFamily="50" charset="-128"/>
                <a:ea typeface="HGP創英角ｺﾞｼｯｸUB" pitchFamily="50" charset="-128"/>
              </a:rPr>
              <a:t>・ＣＡＤ製図基準（案）</a:t>
            </a:r>
          </a:p>
        </p:txBody>
      </p:sp>
      <p:sp>
        <p:nvSpPr>
          <p:cNvPr id="41009" name="AutoShape 77"/>
          <p:cNvSpPr>
            <a:spLocks noChangeArrowheads="1"/>
          </p:cNvSpPr>
          <p:nvPr/>
        </p:nvSpPr>
        <p:spPr bwMode="auto">
          <a:xfrm>
            <a:off x="4829175" y="5324475"/>
            <a:ext cx="2968625" cy="787400"/>
          </a:xfrm>
          <a:prstGeom prst="foldedCorner">
            <a:avLst>
              <a:gd name="adj" fmla="val 12500"/>
            </a:avLst>
          </a:prstGeom>
          <a:solidFill>
            <a:srgbClr val="FFFFCC">
              <a:alpha val="50195"/>
            </a:srgbClr>
          </a:solidFill>
          <a:ln w="9525" algn="ctr">
            <a:solidFill>
              <a:schemeClr val="tx1"/>
            </a:solidFill>
            <a:round/>
            <a:headEnd/>
            <a:tailEnd/>
          </a:ln>
        </p:spPr>
        <p:txBody>
          <a:bodyPr lIns="0" tIns="47886" rIns="0" bIns="47886"/>
          <a:lstStyle>
            <a:lvl1pPr defTabSz="957263" eaLnBrk="0" hangingPunct="0">
              <a:defRPr kumimoji="1" sz="1200" b="1">
                <a:solidFill>
                  <a:schemeClr val="tx1"/>
                </a:solidFill>
                <a:latin typeface="Arial" charset="0"/>
                <a:ea typeface="ＭＳ Ｐゴシック" pitchFamily="50" charset="-128"/>
              </a:defRPr>
            </a:lvl1pPr>
            <a:lvl2pPr marL="742950" indent="-285750" defTabSz="957263" eaLnBrk="0" hangingPunct="0">
              <a:defRPr kumimoji="1" sz="1200" b="1">
                <a:solidFill>
                  <a:schemeClr val="tx1"/>
                </a:solidFill>
                <a:latin typeface="Arial" charset="0"/>
                <a:ea typeface="ＭＳ Ｐゴシック" pitchFamily="50" charset="-128"/>
              </a:defRPr>
            </a:lvl2pPr>
            <a:lvl3pPr marL="1143000" indent="-228600" defTabSz="957263" eaLnBrk="0" hangingPunct="0">
              <a:defRPr kumimoji="1" sz="1200" b="1">
                <a:solidFill>
                  <a:schemeClr val="tx1"/>
                </a:solidFill>
                <a:latin typeface="Arial" charset="0"/>
                <a:ea typeface="ＭＳ Ｐゴシック" pitchFamily="50" charset="-128"/>
              </a:defRPr>
            </a:lvl3pPr>
            <a:lvl4pPr marL="1600200" indent="-228600" defTabSz="957263" eaLnBrk="0" hangingPunct="0">
              <a:defRPr kumimoji="1" sz="1200" b="1">
                <a:solidFill>
                  <a:schemeClr val="tx1"/>
                </a:solidFill>
                <a:latin typeface="Arial" charset="0"/>
                <a:ea typeface="ＭＳ Ｐゴシック" pitchFamily="50" charset="-128"/>
              </a:defRPr>
            </a:lvl4pPr>
            <a:lvl5pPr marL="2057400" indent="-228600" defTabSz="957263" eaLnBrk="0" hangingPunct="0">
              <a:defRPr kumimoji="1" sz="1200" b="1">
                <a:solidFill>
                  <a:schemeClr val="tx1"/>
                </a:solidFill>
                <a:latin typeface="Arial" charset="0"/>
                <a:ea typeface="ＭＳ Ｐゴシック" pitchFamily="50" charset="-128"/>
              </a:defRPr>
            </a:lvl5pPr>
            <a:lvl6pPr marL="2514600" indent="-228600" algn="ctr" defTabSz="957263"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defTabSz="957263"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defTabSz="957263"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defTabSz="957263"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r>
              <a:rPr lang="ja-JP" altLang="en-US" b="0">
                <a:solidFill>
                  <a:srgbClr val="000000"/>
                </a:solidFill>
                <a:latin typeface="HGP創英角ｺﾞｼｯｸUB" pitchFamily="50" charset="-128"/>
                <a:ea typeface="HGP創英角ｺﾞｼｯｸUB" pitchFamily="50" charset="-128"/>
              </a:rPr>
              <a:t>・工事完成図書の電子納品要領</a:t>
            </a:r>
            <a:r>
              <a:rPr lang="en-US" altLang="ja-JP" b="0">
                <a:solidFill>
                  <a:srgbClr val="000000"/>
                </a:solidFill>
                <a:latin typeface="HGP創英角ｺﾞｼｯｸUB" pitchFamily="50" charset="-128"/>
                <a:ea typeface="HGP創英角ｺﾞｼｯｸUB" pitchFamily="50" charset="-128"/>
              </a:rPr>
              <a:t>(</a:t>
            </a:r>
            <a:r>
              <a:rPr lang="ja-JP" altLang="en-US" b="0">
                <a:solidFill>
                  <a:srgbClr val="000000"/>
                </a:solidFill>
                <a:latin typeface="HGP創英角ｺﾞｼｯｸUB" pitchFamily="50" charset="-128"/>
                <a:ea typeface="HGP創英角ｺﾞｼｯｸUB" pitchFamily="50" charset="-128"/>
              </a:rPr>
              <a:t>案</a:t>
            </a:r>
            <a:r>
              <a:rPr lang="en-US" altLang="ja-JP" b="0">
                <a:solidFill>
                  <a:srgbClr val="000000"/>
                </a:solidFill>
                <a:latin typeface="HGP創英角ｺﾞｼｯｸUB" pitchFamily="50" charset="-128"/>
                <a:ea typeface="HGP創英角ｺﾞｼｯｸUB" pitchFamily="50" charset="-128"/>
              </a:rPr>
              <a:t>)</a:t>
            </a:r>
          </a:p>
        </p:txBody>
      </p:sp>
      <p:sp>
        <p:nvSpPr>
          <p:cNvPr id="41010" name="AutoShape 78"/>
          <p:cNvSpPr>
            <a:spLocks noChangeArrowheads="1"/>
          </p:cNvSpPr>
          <p:nvPr/>
        </p:nvSpPr>
        <p:spPr bwMode="auto">
          <a:xfrm>
            <a:off x="4883150" y="5715000"/>
            <a:ext cx="1374775" cy="228600"/>
          </a:xfrm>
          <a:prstGeom prst="foldedCorner">
            <a:avLst>
              <a:gd name="adj" fmla="val 12500"/>
            </a:avLst>
          </a:prstGeom>
          <a:solidFill>
            <a:srgbClr val="FFFFCC">
              <a:alpha val="50195"/>
            </a:srgbClr>
          </a:solidFill>
          <a:ln w="9525" algn="ctr">
            <a:solidFill>
              <a:schemeClr val="tx2"/>
            </a:solidFill>
            <a:round/>
            <a:headEnd/>
            <a:tailEnd/>
          </a:ln>
        </p:spPr>
        <p:txBody>
          <a:bodyPr lIns="0" tIns="47886" rIns="0" bIns="47886"/>
          <a:lstStyle>
            <a:lvl1pPr defTabSz="957263" eaLnBrk="0" hangingPunct="0">
              <a:defRPr kumimoji="1" sz="1200" b="1">
                <a:solidFill>
                  <a:schemeClr val="tx1"/>
                </a:solidFill>
                <a:latin typeface="Arial" charset="0"/>
                <a:ea typeface="ＭＳ Ｐゴシック" pitchFamily="50" charset="-128"/>
              </a:defRPr>
            </a:lvl1pPr>
            <a:lvl2pPr marL="742950" indent="-285750" defTabSz="957263" eaLnBrk="0" hangingPunct="0">
              <a:defRPr kumimoji="1" sz="1200" b="1">
                <a:solidFill>
                  <a:schemeClr val="tx1"/>
                </a:solidFill>
                <a:latin typeface="Arial" charset="0"/>
                <a:ea typeface="ＭＳ Ｐゴシック" pitchFamily="50" charset="-128"/>
              </a:defRPr>
            </a:lvl2pPr>
            <a:lvl3pPr marL="1143000" indent="-228600" defTabSz="957263" eaLnBrk="0" hangingPunct="0">
              <a:defRPr kumimoji="1" sz="1200" b="1">
                <a:solidFill>
                  <a:schemeClr val="tx1"/>
                </a:solidFill>
                <a:latin typeface="Arial" charset="0"/>
                <a:ea typeface="ＭＳ Ｐゴシック" pitchFamily="50" charset="-128"/>
              </a:defRPr>
            </a:lvl3pPr>
            <a:lvl4pPr marL="1600200" indent="-228600" defTabSz="957263" eaLnBrk="0" hangingPunct="0">
              <a:defRPr kumimoji="1" sz="1200" b="1">
                <a:solidFill>
                  <a:schemeClr val="tx1"/>
                </a:solidFill>
                <a:latin typeface="Arial" charset="0"/>
                <a:ea typeface="ＭＳ Ｐゴシック" pitchFamily="50" charset="-128"/>
              </a:defRPr>
            </a:lvl4pPr>
            <a:lvl5pPr marL="2057400" indent="-228600" defTabSz="957263" eaLnBrk="0" hangingPunct="0">
              <a:defRPr kumimoji="1" sz="1200" b="1">
                <a:solidFill>
                  <a:schemeClr val="tx1"/>
                </a:solidFill>
                <a:latin typeface="Arial" charset="0"/>
                <a:ea typeface="ＭＳ Ｐゴシック" pitchFamily="50" charset="-128"/>
              </a:defRPr>
            </a:lvl5pPr>
            <a:lvl6pPr marL="2514600" indent="-228600" algn="ctr" defTabSz="957263"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defTabSz="957263"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defTabSz="957263"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defTabSz="957263"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r>
              <a:rPr lang="ja-JP" altLang="en-US" sz="700" b="0">
                <a:solidFill>
                  <a:srgbClr val="000000"/>
                </a:solidFill>
                <a:latin typeface="HGP創英角ｺﾞｼｯｸUB" pitchFamily="50" charset="-128"/>
                <a:ea typeface="HGP創英角ｺﾞｼｯｸUB" pitchFamily="50" charset="-128"/>
              </a:rPr>
              <a:t>・ﾃﾞｼﾞﾀﾙ写真管理情報基準（案）</a:t>
            </a:r>
          </a:p>
        </p:txBody>
      </p:sp>
      <p:grpSp>
        <p:nvGrpSpPr>
          <p:cNvPr id="41011" name="Group 79"/>
          <p:cNvGrpSpPr>
            <a:grpSpLocks/>
          </p:cNvGrpSpPr>
          <p:nvPr/>
        </p:nvGrpSpPr>
        <p:grpSpPr bwMode="auto">
          <a:xfrm>
            <a:off x="7418388" y="5494338"/>
            <a:ext cx="298450" cy="288925"/>
            <a:chOff x="1065" y="3385"/>
            <a:chExt cx="252" cy="196"/>
          </a:xfrm>
        </p:grpSpPr>
        <p:grpSp>
          <p:nvGrpSpPr>
            <p:cNvPr id="41018" name="Group 80"/>
            <p:cNvGrpSpPr>
              <a:grpSpLocks/>
            </p:cNvGrpSpPr>
            <p:nvPr/>
          </p:nvGrpSpPr>
          <p:grpSpPr bwMode="auto">
            <a:xfrm>
              <a:off x="1065" y="3385"/>
              <a:ext cx="161" cy="150"/>
              <a:chOff x="17591" y="6548"/>
              <a:chExt cx="468" cy="469"/>
            </a:xfrm>
          </p:grpSpPr>
          <p:sp>
            <p:nvSpPr>
              <p:cNvPr id="41032" name="Oval 81"/>
              <p:cNvSpPr>
                <a:spLocks noChangeArrowheads="1"/>
              </p:cNvSpPr>
              <p:nvPr/>
            </p:nvSpPr>
            <p:spPr bwMode="auto">
              <a:xfrm>
                <a:off x="17594" y="6551"/>
                <a:ext cx="465" cy="466"/>
              </a:xfrm>
              <a:prstGeom prst="ellipse">
                <a:avLst/>
              </a:prstGeom>
              <a:solidFill>
                <a:srgbClr val="000000"/>
              </a:solidFill>
              <a:ln w="3175">
                <a:solidFill>
                  <a:srgbClr val="000000"/>
                </a:solidFill>
                <a:round/>
                <a:headEnd/>
                <a:tailEnd/>
              </a:ln>
            </p:spPr>
            <p:txBody>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endParaRPr lang="ja-JP" altLang="en-US" sz="1800" b="0">
                  <a:solidFill>
                    <a:srgbClr val="000000"/>
                  </a:solidFill>
                  <a:latin typeface="HGP創英角ｺﾞｼｯｸUB" pitchFamily="50" charset="-128"/>
                  <a:ea typeface="HGP創英角ｺﾞｼｯｸUB" pitchFamily="50" charset="-128"/>
                </a:endParaRPr>
              </a:p>
            </p:txBody>
          </p:sp>
          <p:sp>
            <p:nvSpPr>
              <p:cNvPr id="41033" name="Oval 82"/>
              <p:cNvSpPr>
                <a:spLocks noChangeArrowheads="1"/>
              </p:cNvSpPr>
              <p:nvPr/>
            </p:nvSpPr>
            <p:spPr bwMode="auto">
              <a:xfrm>
                <a:off x="17591" y="6548"/>
                <a:ext cx="464" cy="465"/>
              </a:xfrm>
              <a:prstGeom prst="ellipse">
                <a:avLst/>
              </a:prstGeom>
              <a:solidFill>
                <a:srgbClr val="E0E0E0"/>
              </a:solidFill>
              <a:ln w="3175">
                <a:solidFill>
                  <a:srgbClr val="000000"/>
                </a:solidFill>
                <a:round/>
                <a:headEnd/>
                <a:tailEnd/>
              </a:ln>
            </p:spPr>
            <p:txBody>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endParaRPr lang="ja-JP" altLang="en-US" sz="1800" b="0">
                  <a:solidFill>
                    <a:srgbClr val="000000"/>
                  </a:solidFill>
                  <a:latin typeface="HGP創英角ｺﾞｼｯｸUB" pitchFamily="50" charset="-128"/>
                  <a:ea typeface="HGP創英角ｺﾞｼｯｸUB" pitchFamily="50" charset="-128"/>
                </a:endParaRPr>
              </a:p>
            </p:txBody>
          </p:sp>
          <p:sp>
            <p:nvSpPr>
              <p:cNvPr id="41034" name="Oval 83"/>
              <p:cNvSpPr>
                <a:spLocks noChangeArrowheads="1"/>
              </p:cNvSpPr>
              <p:nvPr/>
            </p:nvSpPr>
            <p:spPr bwMode="auto">
              <a:xfrm>
                <a:off x="17755" y="6714"/>
                <a:ext cx="136" cy="135"/>
              </a:xfrm>
              <a:prstGeom prst="ellipse">
                <a:avLst/>
              </a:prstGeom>
              <a:solidFill>
                <a:srgbClr val="000000"/>
              </a:solidFill>
              <a:ln w="3175">
                <a:solidFill>
                  <a:srgbClr val="000000"/>
                </a:solidFill>
                <a:round/>
                <a:headEnd/>
                <a:tailEnd/>
              </a:ln>
            </p:spPr>
            <p:txBody>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endParaRPr lang="ja-JP" altLang="en-US" sz="1800" b="0">
                  <a:solidFill>
                    <a:srgbClr val="000000"/>
                  </a:solidFill>
                  <a:latin typeface="HGP創英角ｺﾞｼｯｸUB" pitchFamily="50" charset="-128"/>
                  <a:ea typeface="HGP創英角ｺﾞｼｯｸUB" pitchFamily="50" charset="-128"/>
                </a:endParaRPr>
              </a:p>
            </p:txBody>
          </p:sp>
          <p:sp>
            <p:nvSpPr>
              <p:cNvPr id="41035" name="Oval 84"/>
              <p:cNvSpPr>
                <a:spLocks noChangeArrowheads="1"/>
              </p:cNvSpPr>
              <p:nvPr/>
            </p:nvSpPr>
            <p:spPr bwMode="auto">
              <a:xfrm>
                <a:off x="17765" y="6724"/>
                <a:ext cx="116" cy="116"/>
              </a:xfrm>
              <a:prstGeom prst="ellipse">
                <a:avLst/>
              </a:pr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endParaRPr lang="ja-JP" altLang="en-US" sz="1800" b="0">
                  <a:solidFill>
                    <a:srgbClr val="000000"/>
                  </a:solidFill>
                  <a:latin typeface="HGP創英角ｺﾞｼｯｸUB" pitchFamily="50" charset="-128"/>
                  <a:ea typeface="HGP創英角ｺﾞｼｯｸUB" pitchFamily="50" charset="-128"/>
                </a:endParaRPr>
              </a:p>
            </p:txBody>
          </p:sp>
          <p:grpSp>
            <p:nvGrpSpPr>
              <p:cNvPr id="41036" name="Group 85"/>
              <p:cNvGrpSpPr>
                <a:grpSpLocks/>
              </p:cNvGrpSpPr>
              <p:nvPr/>
            </p:nvGrpSpPr>
            <p:grpSpPr bwMode="auto">
              <a:xfrm>
                <a:off x="17883" y="6665"/>
                <a:ext cx="152" cy="88"/>
                <a:chOff x="17883" y="6665"/>
                <a:chExt cx="152" cy="88"/>
              </a:xfrm>
            </p:grpSpPr>
            <p:sp>
              <p:nvSpPr>
                <p:cNvPr id="41041" name="Freeform 86"/>
                <p:cNvSpPr>
                  <a:spLocks/>
                </p:cNvSpPr>
                <p:nvPr/>
              </p:nvSpPr>
              <p:spPr bwMode="auto">
                <a:xfrm>
                  <a:off x="17887" y="6665"/>
                  <a:ext cx="141" cy="84"/>
                </a:xfrm>
                <a:custGeom>
                  <a:avLst/>
                  <a:gdLst>
                    <a:gd name="T0" fmla="*/ 0 w 281"/>
                    <a:gd name="T1" fmla="*/ 1 h 167"/>
                    <a:gd name="T2" fmla="*/ 1 w 281"/>
                    <a:gd name="T3" fmla="*/ 0 h 167"/>
                    <a:gd name="T4" fmla="*/ 1 w 281"/>
                    <a:gd name="T5" fmla="*/ 1 h 167"/>
                    <a:gd name="T6" fmla="*/ 0 w 281"/>
                    <a:gd name="T7" fmla="*/ 1 h 167"/>
                    <a:gd name="T8" fmla="*/ 0 60000 65536"/>
                    <a:gd name="T9" fmla="*/ 0 60000 65536"/>
                    <a:gd name="T10" fmla="*/ 0 60000 65536"/>
                    <a:gd name="T11" fmla="*/ 0 60000 65536"/>
                    <a:gd name="T12" fmla="*/ 0 w 281"/>
                    <a:gd name="T13" fmla="*/ 0 h 167"/>
                    <a:gd name="T14" fmla="*/ 281 w 281"/>
                    <a:gd name="T15" fmla="*/ 167 h 167"/>
                  </a:gdLst>
                  <a:ahLst/>
                  <a:cxnLst>
                    <a:cxn ang="T8">
                      <a:pos x="T0" y="T1"/>
                    </a:cxn>
                    <a:cxn ang="T9">
                      <a:pos x="T2" y="T3"/>
                    </a:cxn>
                    <a:cxn ang="T10">
                      <a:pos x="T4" y="T5"/>
                    </a:cxn>
                    <a:cxn ang="T11">
                      <a:pos x="T6" y="T7"/>
                    </a:cxn>
                  </a:cxnLst>
                  <a:rect l="T12" t="T13" r="T14" b="T15"/>
                  <a:pathLst>
                    <a:path w="281" h="167">
                      <a:moveTo>
                        <a:pt x="0" y="167"/>
                      </a:moveTo>
                      <a:lnTo>
                        <a:pt x="270" y="0"/>
                      </a:lnTo>
                      <a:lnTo>
                        <a:pt x="281" y="20"/>
                      </a:lnTo>
                      <a:lnTo>
                        <a:pt x="0" y="167"/>
                      </a:lnTo>
                      <a:close/>
                    </a:path>
                  </a:pathLst>
                </a:custGeom>
                <a:solidFill>
                  <a:srgbClr val="00C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ja-JP" altLang="en-US"/>
                </a:p>
              </p:txBody>
            </p:sp>
            <p:sp>
              <p:nvSpPr>
                <p:cNvPr id="41042" name="Freeform 87"/>
                <p:cNvSpPr>
                  <a:spLocks/>
                </p:cNvSpPr>
                <p:nvPr/>
              </p:nvSpPr>
              <p:spPr bwMode="auto">
                <a:xfrm>
                  <a:off x="17889" y="6676"/>
                  <a:ext cx="143" cy="73"/>
                </a:xfrm>
                <a:custGeom>
                  <a:avLst/>
                  <a:gdLst>
                    <a:gd name="T0" fmla="*/ 0 w 286"/>
                    <a:gd name="T1" fmla="*/ 0 h 147"/>
                    <a:gd name="T2" fmla="*/ 1 w 286"/>
                    <a:gd name="T3" fmla="*/ 0 h 147"/>
                    <a:gd name="T4" fmla="*/ 1 w 286"/>
                    <a:gd name="T5" fmla="*/ 0 h 147"/>
                    <a:gd name="T6" fmla="*/ 0 w 286"/>
                    <a:gd name="T7" fmla="*/ 0 h 147"/>
                    <a:gd name="T8" fmla="*/ 0 60000 65536"/>
                    <a:gd name="T9" fmla="*/ 0 60000 65536"/>
                    <a:gd name="T10" fmla="*/ 0 60000 65536"/>
                    <a:gd name="T11" fmla="*/ 0 60000 65536"/>
                    <a:gd name="T12" fmla="*/ 0 w 286"/>
                    <a:gd name="T13" fmla="*/ 0 h 147"/>
                    <a:gd name="T14" fmla="*/ 286 w 286"/>
                    <a:gd name="T15" fmla="*/ 147 h 147"/>
                  </a:gdLst>
                  <a:ahLst/>
                  <a:cxnLst>
                    <a:cxn ang="T8">
                      <a:pos x="T0" y="T1"/>
                    </a:cxn>
                    <a:cxn ang="T9">
                      <a:pos x="T2" y="T3"/>
                    </a:cxn>
                    <a:cxn ang="T10">
                      <a:pos x="T4" y="T5"/>
                    </a:cxn>
                    <a:cxn ang="T11">
                      <a:pos x="T6" y="T7"/>
                    </a:cxn>
                  </a:cxnLst>
                  <a:rect l="T12" t="T13" r="T14" b="T15"/>
                  <a:pathLst>
                    <a:path w="286" h="147">
                      <a:moveTo>
                        <a:pt x="0" y="147"/>
                      </a:moveTo>
                      <a:lnTo>
                        <a:pt x="278" y="0"/>
                      </a:lnTo>
                      <a:lnTo>
                        <a:pt x="286" y="19"/>
                      </a:lnTo>
                      <a:lnTo>
                        <a:pt x="0" y="147"/>
                      </a:lnTo>
                      <a:close/>
                    </a:path>
                  </a:pathLst>
                </a:custGeom>
                <a:solidFill>
                  <a:srgbClr val="FF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ja-JP" altLang="en-US"/>
                </a:p>
              </p:txBody>
            </p:sp>
            <p:sp>
              <p:nvSpPr>
                <p:cNvPr id="41043" name="Freeform 88"/>
                <p:cNvSpPr>
                  <a:spLocks/>
                </p:cNvSpPr>
                <p:nvPr/>
              </p:nvSpPr>
              <p:spPr bwMode="auto">
                <a:xfrm>
                  <a:off x="17883" y="6684"/>
                  <a:ext cx="152" cy="69"/>
                </a:xfrm>
                <a:custGeom>
                  <a:avLst/>
                  <a:gdLst>
                    <a:gd name="T0" fmla="*/ 0 w 304"/>
                    <a:gd name="T1" fmla="*/ 0 h 139"/>
                    <a:gd name="T2" fmla="*/ 1 w 304"/>
                    <a:gd name="T3" fmla="*/ 0 h 139"/>
                    <a:gd name="T4" fmla="*/ 1 w 304"/>
                    <a:gd name="T5" fmla="*/ 0 h 139"/>
                    <a:gd name="T6" fmla="*/ 1 w 304"/>
                    <a:gd name="T7" fmla="*/ 0 h 139"/>
                    <a:gd name="T8" fmla="*/ 0 w 304"/>
                    <a:gd name="T9" fmla="*/ 0 h 139"/>
                    <a:gd name="T10" fmla="*/ 0 60000 65536"/>
                    <a:gd name="T11" fmla="*/ 0 60000 65536"/>
                    <a:gd name="T12" fmla="*/ 0 60000 65536"/>
                    <a:gd name="T13" fmla="*/ 0 60000 65536"/>
                    <a:gd name="T14" fmla="*/ 0 60000 65536"/>
                    <a:gd name="T15" fmla="*/ 0 w 304"/>
                    <a:gd name="T16" fmla="*/ 0 h 139"/>
                    <a:gd name="T17" fmla="*/ 304 w 304"/>
                    <a:gd name="T18" fmla="*/ 139 h 139"/>
                  </a:gdLst>
                  <a:ahLst/>
                  <a:cxnLst>
                    <a:cxn ang="T10">
                      <a:pos x="T0" y="T1"/>
                    </a:cxn>
                    <a:cxn ang="T11">
                      <a:pos x="T2" y="T3"/>
                    </a:cxn>
                    <a:cxn ang="T12">
                      <a:pos x="T4" y="T5"/>
                    </a:cxn>
                    <a:cxn ang="T13">
                      <a:pos x="T6" y="T7"/>
                    </a:cxn>
                    <a:cxn ang="T14">
                      <a:pos x="T8" y="T9"/>
                    </a:cxn>
                  </a:cxnLst>
                  <a:rect l="T15" t="T16" r="T17" b="T18"/>
                  <a:pathLst>
                    <a:path w="304" h="139">
                      <a:moveTo>
                        <a:pt x="0" y="139"/>
                      </a:moveTo>
                      <a:lnTo>
                        <a:pt x="295" y="0"/>
                      </a:lnTo>
                      <a:lnTo>
                        <a:pt x="299" y="7"/>
                      </a:lnTo>
                      <a:lnTo>
                        <a:pt x="304" y="21"/>
                      </a:lnTo>
                      <a:lnTo>
                        <a:pt x="0" y="139"/>
                      </a:lnTo>
                      <a:close/>
                    </a:path>
                  </a:pathLst>
                </a:custGeom>
                <a:solidFill>
                  <a:srgbClr val="FF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ja-JP" altLang="en-US"/>
                </a:p>
              </p:txBody>
            </p:sp>
          </p:grpSp>
          <p:sp>
            <p:nvSpPr>
              <p:cNvPr id="41037" name="Freeform 89"/>
              <p:cNvSpPr>
                <a:spLocks/>
              </p:cNvSpPr>
              <p:nvPr/>
            </p:nvSpPr>
            <p:spPr bwMode="auto">
              <a:xfrm>
                <a:off x="17617" y="6813"/>
                <a:ext cx="141" cy="83"/>
              </a:xfrm>
              <a:custGeom>
                <a:avLst/>
                <a:gdLst>
                  <a:gd name="T0" fmla="*/ 1 w 282"/>
                  <a:gd name="T1" fmla="*/ 0 h 166"/>
                  <a:gd name="T2" fmla="*/ 1 w 282"/>
                  <a:gd name="T3" fmla="*/ 1 h 166"/>
                  <a:gd name="T4" fmla="*/ 0 w 282"/>
                  <a:gd name="T5" fmla="*/ 1 h 166"/>
                  <a:gd name="T6" fmla="*/ 1 w 282"/>
                  <a:gd name="T7" fmla="*/ 0 h 166"/>
                  <a:gd name="T8" fmla="*/ 0 60000 65536"/>
                  <a:gd name="T9" fmla="*/ 0 60000 65536"/>
                  <a:gd name="T10" fmla="*/ 0 60000 65536"/>
                  <a:gd name="T11" fmla="*/ 0 60000 65536"/>
                  <a:gd name="T12" fmla="*/ 0 w 282"/>
                  <a:gd name="T13" fmla="*/ 0 h 166"/>
                  <a:gd name="T14" fmla="*/ 282 w 282"/>
                  <a:gd name="T15" fmla="*/ 166 h 166"/>
                </a:gdLst>
                <a:ahLst/>
                <a:cxnLst>
                  <a:cxn ang="T8">
                    <a:pos x="T0" y="T1"/>
                  </a:cxn>
                  <a:cxn ang="T9">
                    <a:pos x="T2" y="T3"/>
                  </a:cxn>
                  <a:cxn ang="T10">
                    <a:pos x="T4" y="T5"/>
                  </a:cxn>
                  <a:cxn ang="T11">
                    <a:pos x="T6" y="T7"/>
                  </a:cxn>
                </a:cxnLst>
                <a:rect l="T12" t="T13" r="T14" b="T15"/>
                <a:pathLst>
                  <a:path w="282" h="166">
                    <a:moveTo>
                      <a:pt x="282" y="0"/>
                    </a:moveTo>
                    <a:lnTo>
                      <a:pt x="13" y="166"/>
                    </a:lnTo>
                    <a:lnTo>
                      <a:pt x="0" y="146"/>
                    </a:lnTo>
                    <a:lnTo>
                      <a:pt x="282" y="0"/>
                    </a:lnTo>
                    <a:close/>
                  </a:path>
                </a:pathLst>
              </a:custGeom>
              <a:solidFill>
                <a:srgbClr val="00C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ja-JP" altLang="en-US"/>
              </a:p>
            </p:txBody>
          </p:sp>
          <p:sp>
            <p:nvSpPr>
              <p:cNvPr id="41038" name="Freeform 90"/>
              <p:cNvSpPr>
                <a:spLocks/>
              </p:cNvSpPr>
              <p:nvPr/>
            </p:nvSpPr>
            <p:spPr bwMode="auto">
              <a:xfrm>
                <a:off x="17613" y="6813"/>
                <a:ext cx="143" cy="73"/>
              </a:xfrm>
              <a:custGeom>
                <a:avLst/>
                <a:gdLst>
                  <a:gd name="T0" fmla="*/ 0 w 287"/>
                  <a:gd name="T1" fmla="*/ 0 h 146"/>
                  <a:gd name="T2" fmla="*/ 0 w 287"/>
                  <a:gd name="T3" fmla="*/ 1 h 146"/>
                  <a:gd name="T4" fmla="*/ 0 w 287"/>
                  <a:gd name="T5" fmla="*/ 1 h 146"/>
                  <a:gd name="T6" fmla="*/ 0 w 287"/>
                  <a:gd name="T7" fmla="*/ 0 h 146"/>
                  <a:gd name="T8" fmla="*/ 0 60000 65536"/>
                  <a:gd name="T9" fmla="*/ 0 60000 65536"/>
                  <a:gd name="T10" fmla="*/ 0 60000 65536"/>
                  <a:gd name="T11" fmla="*/ 0 60000 65536"/>
                  <a:gd name="T12" fmla="*/ 0 w 287"/>
                  <a:gd name="T13" fmla="*/ 0 h 146"/>
                  <a:gd name="T14" fmla="*/ 287 w 287"/>
                  <a:gd name="T15" fmla="*/ 146 h 146"/>
                </a:gdLst>
                <a:ahLst/>
                <a:cxnLst>
                  <a:cxn ang="T8">
                    <a:pos x="T0" y="T1"/>
                  </a:cxn>
                  <a:cxn ang="T9">
                    <a:pos x="T2" y="T3"/>
                  </a:cxn>
                  <a:cxn ang="T10">
                    <a:pos x="T4" y="T5"/>
                  </a:cxn>
                  <a:cxn ang="T11">
                    <a:pos x="T6" y="T7"/>
                  </a:cxn>
                </a:cxnLst>
                <a:rect l="T12" t="T13" r="T14" b="T15"/>
                <a:pathLst>
                  <a:path w="287" h="146">
                    <a:moveTo>
                      <a:pt x="287" y="0"/>
                    </a:moveTo>
                    <a:lnTo>
                      <a:pt x="8" y="146"/>
                    </a:lnTo>
                    <a:lnTo>
                      <a:pt x="0" y="127"/>
                    </a:lnTo>
                    <a:lnTo>
                      <a:pt x="287" y="0"/>
                    </a:lnTo>
                    <a:close/>
                  </a:path>
                </a:pathLst>
              </a:custGeom>
              <a:solidFill>
                <a:srgbClr val="FF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ja-JP" altLang="en-US"/>
              </a:p>
            </p:txBody>
          </p:sp>
          <p:sp>
            <p:nvSpPr>
              <p:cNvPr id="41039" name="Freeform 91"/>
              <p:cNvSpPr>
                <a:spLocks/>
              </p:cNvSpPr>
              <p:nvPr/>
            </p:nvSpPr>
            <p:spPr bwMode="auto">
              <a:xfrm>
                <a:off x="17609" y="6810"/>
                <a:ext cx="152" cy="68"/>
              </a:xfrm>
              <a:custGeom>
                <a:avLst/>
                <a:gdLst>
                  <a:gd name="T0" fmla="*/ 0 w 305"/>
                  <a:gd name="T1" fmla="*/ 0 h 138"/>
                  <a:gd name="T2" fmla="*/ 0 w 305"/>
                  <a:gd name="T3" fmla="*/ 0 h 138"/>
                  <a:gd name="T4" fmla="*/ 0 w 305"/>
                  <a:gd name="T5" fmla="*/ 0 h 138"/>
                  <a:gd name="T6" fmla="*/ 0 w 305"/>
                  <a:gd name="T7" fmla="*/ 0 h 138"/>
                  <a:gd name="T8" fmla="*/ 0 w 305"/>
                  <a:gd name="T9" fmla="*/ 0 h 138"/>
                  <a:gd name="T10" fmla="*/ 0 60000 65536"/>
                  <a:gd name="T11" fmla="*/ 0 60000 65536"/>
                  <a:gd name="T12" fmla="*/ 0 60000 65536"/>
                  <a:gd name="T13" fmla="*/ 0 60000 65536"/>
                  <a:gd name="T14" fmla="*/ 0 60000 65536"/>
                  <a:gd name="T15" fmla="*/ 0 w 305"/>
                  <a:gd name="T16" fmla="*/ 0 h 138"/>
                  <a:gd name="T17" fmla="*/ 305 w 305"/>
                  <a:gd name="T18" fmla="*/ 138 h 138"/>
                </a:gdLst>
                <a:ahLst/>
                <a:cxnLst>
                  <a:cxn ang="T10">
                    <a:pos x="T0" y="T1"/>
                  </a:cxn>
                  <a:cxn ang="T11">
                    <a:pos x="T2" y="T3"/>
                  </a:cxn>
                  <a:cxn ang="T12">
                    <a:pos x="T4" y="T5"/>
                  </a:cxn>
                  <a:cxn ang="T13">
                    <a:pos x="T6" y="T7"/>
                  </a:cxn>
                  <a:cxn ang="T14">
                    <a:pos x="T8" y="T9"/>
                  </a:cxn>
                </a:cxnLst>
                <a:rect l="T15" t="T16" r="T17" b="T18"/>
                <a:pathLst>
                  <a:path w="305" h="138">
                    <a:moveTo>
                      <a:pt x="305" y="0"/>
                    </a:moveTo>
                    <a:lnTo>
                      <a:pt x="10" y="138"/>
                    </a:lnTo>
                    <a:lnTo>
                      <a:pt x="6" y="131"/>
                    </a:lnTo>
                    <a:lnTo>
                      <a:pt x="0" y="117"/>
                    </a:lnTo>
                    <a:lnTo>
                      <a:pt x="305" y="0"/>
                    </a:lnTo>
                    <a:close/>
                  </a:path>
                </a:pathLst>
              </a:custGeom>
              <a:solidFill>
                <a:srgbClr val="FF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ja-JP" altLang="en-US"/>
              </a:p>
            </p:txBody>
          </p:sp>
          <p:sp>
            <p:nvSpPr>
              <p:cNvPr id="41040" name="Oval 92"/>
              <p:cNvSpPr>
                <a:spLocks noChangeArrowheads="1"/>
              </p:cNvSpPr>
              <p:nvPr/>
            </p:nvSpPr>
            <p:spPr bwMode="auto">
              <a:xfrm>
                <a:off x="17775" y="6734"/>
                <a:ext cx="95" cy="95"/>
              </a:xfrm>
              <a:prstGeom prst="ellipse">
                <a:avLst/>
              </a:prstGeom>
              <a:solidFill>
                <a:srgbClr val="8080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endParaRPr lang="ja-JP" altLang="en-US" sz="1800" b="0">
                  <a:solidFill>
                    <a:srgbClr val="000000"/>
                  </a:solidFill>
                  <a:latin typeface="HGP創英角ｺﾞｼｯｸUB" pitchFamily="50" charset="-128"/>
                  <a:ea typeface="HGP創英角ｺﾞｼｯｸUB" pitchFamily="50" charset="-128"/>
                </a:endParaRPr>
              </a:p>
            </p:txBody>
          </p:sp>
        </p:grpSp>
        <p:grpSp>
          <p:nvGrpSpPr>
            <p:cNvPr id="41019" name="Group 93"/>
            <p:cNvGrpSpPr>
              <a:grpSpLocks/>
            </p:cNvGrpSpPr>
            <p:nvPr/>
          </p:nvGrpSpPr>
          <p:grpSpPr bwMode="auto">
            <a:xfrm>
              <a:off x="1156" y="3431"/>
              <a:ext cx="161" cy="150"/>
              <a:chOff x="17591" y="6548"/>
              <a:chExt cx="468" cy="469"/>
            </a:xfrm>
          </p:grpSpPr>
          <p:sp>
            <p:nvSpPr>
              <p:cNvPr id="41020" name="Oval 94"/>
              <p:cNvSpPr>
                <a:spLocks noChangeArrowheads="1"/>
              </p:cNvSpPr>
              <p:nvPr/>
            </p:nvSpPr>
            <p:spPr bwMode="auto">
              <a:xfrm>
                <a:off x="17594" y="6551"/>
                <a:ext cx="465" cy="466"/>
              </a:xfrm>
              <a:prstGeom prst="ellipse">
                <a:avLst/>
              </a:prstGeom>
              <a:solidFill>
                <a:srgbClr val="000000"/>
              </a:solidFill>
              <a:ln w="3175">
                <a:solidFill>
                  <a:srgbClr val="000000"/>
                </a:solidFill>
                <a:round/>
                <a:headEnd/>
                <a:tailEnd/>
              </a:ln>
            </p:spPr>
            <p:txBody>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endParaRPr lang="ja-JP" altLang="en-US" sz="1800" b="0">
                  <a:solidFill>
                    <a:srgbClr val="000000"/>
                  </a:solidFill>
                  <a:latin typeface="HGP創英角ｺﾞｼｯｸUB" pitchFamily="50" charset="-128"/>
                  <a:ea typeface="HGP創英角ｺﾞｼｯｸUB" pitchFamily="50" charset="-128"/>
                </a:endParaRPr>
              </a:p>
            </p:txBody>
          </p:sp>
          <p:sp>
            <p:nvSpPr>
              <p:cNvPr id="41021" name="Oval 95"/>
              <p:cNvSpPr>
                <a:spLocks noChangeArrowheads="1"/>
              </p:cNvSpPr>
              <p:nvPr/>
            </p:nvSpPr>
            <p:spPr bwMode="auto">
              <a:xfrm>
                <a:off x="17591" y="6548"/>
                <a:ext cx="464" cy="465"/>
              </a:xfrm>
              <a:prstGeom prst="ellipse">
                <a:avLst/>
              </a:prstGeom>
              <a:solidFill>
                <a:srgbClr val="E0E0E0"/>
              </a:solidFill>
              <a:ln w="3175">
                <a:solidFill>
                  <a:srgbClr val="000000"/>
                </a:solidFill>
                <a:round/>
                <a:headEnd/>
                <a:tailEnd/>
              </a:ln>
            </p:spPr>
            <p:txBody>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endParaRPr lang="ja-JP" altLang="en-US" sz="1800" b="0">
                  <a:solidFill>
                    <a:srgbClr val="000000"/>
                  </a:solidFill>
                  <a:latin typeface="HGP創英角ｺﾞｼｯｸUB" pitchFamily="50" charset="-128"/>
                  <a:ea typeface="HGP創英角ｺﾞｼｯｸUB" pitchFamily="50" charset="-128"/>
                </a:endParaRPr>
              </a:p>
            </p:txBody>
          </p:sp>
          <p:sp>
            <p:nvSpPr>
              <p:cNvPr id="41022" name="Oval 96"/>
              <p:cNvSpPr>
                <a:spLocks noChangeArrowheads="1"/>
              </p:cNvSpPr>
              <p:nvPr/>
            </p:nvSpPr>
            <p:spPr bwMode="auto">
              <a:xfrm>
                <a:off x="17755" y="6714"/>
                <a:ext cx="136" cy="135"/>
              </a:xfrm>
              <a:prstGeom prst="ellipse">
                <a:avLst/>
              </a:prstGeom>
              <a:solidFill>
                <a:srgbClr val="000000"/>
              </a:solidFill>
              <a:ln w="3175">
                <a:solidFill>
                  <a:srgbClr val="000000"/>
                </a:solidFill>
                <a:round/>
                <a:headEnd/>
                <a:tailEnd/>
              </a:ln>
            </p:spPr>
            <p:txBody>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endParaRPr lang="ja-JP" altLang="en-US" sz="1800" b="0">
                  <a:solidFill>
                    <a:srgbClr val="000000"/>
                  </a:solidFill>
                  <a:latin typeface="HGP創英角ｺﾞｼｯｸUB" pitchFamily="50" charset="-128"/>
                  <a:ea typeface="HGP創英角ｺﾞｼｯｸUB" pitchFamily="50" charset="-128"/>
                </a:endParaRPr>
              </a:p>
            </p:txBody>
          </p:sp>
          <p:sp>
            <p:nvSpPr>
              <p:cNvPr id="41023" name="Oval 97"/>
              <p:cNvSpPr>
                <a:spLocks noChangeArrowheads="1"/>
              </p:cNvSpPr>
              <p:nvPr/>
            </p:nvSpPr>
            <p:spPr bwMode="auto">
              <a:xfrm>
                <a:off x="17765" y="6724"/>
                <a:ext cx="116" cy="116"/>
              </a:xfrm>
              <a:prstGeom prst="ellipse">
                <a:avLst/>
              </a:pr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endParaRPr lang="ja-JP" altLang="en-US" sz="1800" b="0">
                  <a:solidFill>
                    <a:srgbClr val="000000"/>
                  </a:solidFill>
                  <a:latin typeface="HGP創英角ｺﾞｼｯｸUB" pitchFamily="50" charset="-128"/>
                  <a:ea typeface="HGP創英角ｺﾞｼｯｸUB" pitchFamily="50" charset="-128"/>
                </a:endParaRPr>
              </a:p>
            </p:txBody>
          </p:sp>
          <p:grpSp>
            <p:nvGrpSpPr>
              <p:cNvPr id="41024" name="Group 98"/>
              <p:cNvGrpSpPr>
                <a:grpSpLocks/>
              </p:cNvGrpSpPr>
              <p:nvPr/>
            </p:nvGrpSpPr>
            <p:grpSpPr bwMode="auto">
              <a:xfrm>
                <a:off x="17883" y="6665"/>
                <a:ext cx="152" cy="88"/>
                <a:chOff x="17883" y="6665"/>
                <a:chExt cx="152" cy="88"/>
              </a:xfrm>
            </p:grpSpPr>
            <p:sp>
              <p:nvSpPr>
                <p:cNvPr id="41029" name="Freeform 99"/>
                <p:cNvSpPr>
                  <a:spLocks/>
                </p:cNvSpPr>
                <p:nvPr/>
              </p:nvSpPr>
              <p:spPr bwMode="auto">
                <a:xfrm>
                  <a:off x="17887" y="6665"/>
                  <a:ext cx="141" cy="84"/>
                </a:xfrm>
                <a:custGeom>
                  <a:avLst/>
                  <a:gdLst>
                    <a:gd name="T0" fmla="*/ 0 w 281"/>
                    <a:gd name="T1" fmla="*/ 1 h 167"/>
                    <a:gd name="T2" fmla="*/ 1 w 281"/>
                    <a:gd name="T3" fmla="*/ 0 h 167"/>
                    <a:gd name="T4" fmla="*/ 1 w 281"/>
                    <a:gd name="T5" fmla="*/ 1 h 167"/>
                    <a:gd name="T6" fmla="*/ 0 w 281"/>
                    <a:gd name="T7" fmla="*/ 1 h 167"/>
                    <a:gd name="T8" fmla="*/ 0 60000 65536"/>
                    <a:gd name="T9" fmla="*/ 0 60000 65536"/>
                    <a:gd name="T10" fmla="*/ 0 60000 65536"/>
                    <a:gd name="T11" fmla="*/ 0 60000 65536"/>
                    <a:gd name="T12" fmla="*/ 0 w 281"/>
                    <a:gd name="T13" fmla="*/ 0 h 167"/>
                    <a:gd name="T14" fmla="*/ 281 w 281"/>
                    <a:gd name="T15" fmla="*/ 167 h 167"/>
                  </a:gdLst>
                  <a:ahLst/>
                  <a:cxnLst>
                    <a:cxn ang="T8">
                      <a:pos x="T0" y="T1"/>
                    </a:cxn>
                    <a:cxn ang="T9">
                      <a:pos x="T2" y="T3"/>
                    </a:cxn>
                    <a:cxn ang="T10">
                      <a:pos x="T4" y="T5"/>
                    </a:cxn>
                    <a:cxn ang="T11">
                      <a:pos x="T6" y="T7"/>
                    </a:cxn>
                  </a:cxnLst>
                  <a:rect l="T12" t="T13" r="T14" b="T15"/>
                  <a:pathLst>
                    <a:path w="281" h="167">
                      <a:moveTo>
                        <a:pt x="0" y="167"/>
                      </a:moveTo>
                      <a:lnTo>
                        <a:pt x="270" y="0"/>
                      </a:lnTo>
                      <a:lnTo>
                        <a:pt x="281" y="20"/>
                      </a:lnTo>
                      <a:lnTo>
                        <a:pt x="0" y="167"/>
                      </a:lnTo>
                      <a:close/>
                    </a:path>
                  </a:pathLst>
                </a:custGeom>
                <a:solidFill>
                  <a:srgbClr val="00C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ja-JP" altLang="en-US"/>
                </a:p>
              </p:txBody>
            </p:sp>
            <p:sp>
              <p:nvSpPr>
                <p:cNvPr id="41030" name="Freeform 100"/>
                <p:cNvSpPr>
                  <a:spLocks/>
                </p:cNvSpPr>
                <p:nvPr/>
              </p:nvSpPr>
              <p:spPr bwMode="auto">
                <a:xfrm>
                  <a:off x="17889" y="6676"/>
                  <a:ext cx="143" cy="73"/>
                </a:xfrm>
                <a:custGeom>
                  <a:avLst/>
                  <a:gdLst>
                    <a:gd name="T0" fmla="*/ 0 w 286"/>
                    <a:gd name="T1" fmla="*/ 0 h 147"/>
                    <a:gd name="T2" fmla="*/ 1 w 286"/>
                    <a:gd name="T3" fmla="*/ 0 h 147"/>
                    <a:gd name="T4" fmla="*/ 1 w 286"/>
                    <a:gd name="T5" fmla="*/ 0 h 147"/>
                    <a:gd name="T6" fmla="*/ 0 w 286"/>
                    <a:gd name="T7" fmla="*/ 0 h 147"/>
                    <a:gd name="T8" fmla="*/ 0 60000 65536"/>
                    <a:gd name="T9" fmla="*/ 0 60000 65536"/>
                    <a:gd name="T10" fmla="*/ 0 60000 65536"/>
                    <a:gd name="T11" fmla="*/ 0 60000 65536"/>
                    <a:gd name="T12" fmla="*/ 0 w 286"/>
                    <a:gd name="T13" fmla="*/ 0 h 147"/>
                    <a:gd name="T14" fmla="*/ 286 w 286"/>
                    <a:gd name="T15" fmla="*/ 147 h 147"/>
                  </a:gdLst>
                  <a:ahLst/>
                  <a:cxnLst>
                    <a:cxn ang="T8">
                      <a:pos x="T0" y="T1"/>
                    </a:cxn>
                    <a:cxn ang="T9">
                      <a:pos x="T2" y="T3"/>
                    </a:cxn>
                    <a:cxn ang="T10">
                      <a:pos x="T4" y="T5"/>
                    </a:cxn>
                    <a:cxn ang="T11">
                      <a:pos x="T6" y="T7"/>
                    </a:cxn>
                  </a:cxnLst>
                  <a:rect l="T12" t="T13" r="T14" b="T15"/>
                  <a:pathLst>
                    <a:path w="286" h="147">
                      <a:moveTo>
                        <a:pt x="0" y="147"/>
                      </a:moveTo>
                      <a:lnTo>
                        <a:pt x="278" y="0"/>
                      </a:lnTo>
                      <a:lnTo>
                        <a:pt x="286" y="19"/>
                      </a:lnTo>
                      <a:lnTo>
                        <a:pt x="0" y="147"/>
                      </a:lnTo>
                      <a:close/>
                    </a:path>
                  </a:pathLst>
                </a:custGeom>
                <a:solidFill>
                  <a:srgbClr val="FF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ja-JP" altLang="en-US"/>
                </a:p>
              </p:txBody>
            </p:sp>
            <p:sp>
              <p:nvSpPr>
                <p:cNvPr id="41031" name="Freeform 101"/>
                <p:cNvSpPr>
                  <a:spLocks/>
                </p:cNvSpPr>
                <p:nvPr/>
              </p:nvSpPr>
              <p:spPr bwMode="auto">
                <a:xfrm>
                  <a:off x="17883" y="6684"/>
                  <a:ext cx="152" cy="69"/>
                </a:xfrm>
                <a:custGeom>
                  <a:avLst/>
                  <a:gdLst>
                    <a:gd name="T0" fmla="*/ 0 w 304"/>
                    <a:gd name="T1" fmla="*/ 0 h 139"/>
                    <a:gd name="T2" fmla="*/ 1 w 304"/>
                    <a:gd name="T3" fmla="*/ 0 h 139"/>
                    <a:gd name="T4" fmla="*/ 1 w 304"/>
                    <a:gd name="T5" fmla="*/ 0 h 139"/>
                    <a:gd name="T6" fmla="*/ 1 w 304"/>
                    <a:gd name="T7" fmla="*/ 0 h 139"/>
                    <a:gd name="T8" fmla="*/ 0 w 304"/>
                    <a:gd name="T9" fmla="*/ 0 h 139"/>
                    <a:gd name="T10" fmla="*/ 0 60000 65536"/>
                    <a:gd name="T11" fmla="*/ 0 60000 65536"/>
                    <a:gd name="T12" fmla="*/ 0 60000 65536"/>
                    <a:gd name="T13" fmla="*/ 0 60000 65536"/>
                    <a:gd name="T14" fmla="*/ 0 60000 65536"/>
                    <a:gd name="T15" fmla="*/ 0 w 304"/>
                    <a:gd name="T16" fmla="*/ 0 h 139"/>
                    <a:gd name="T17" fmla="*/ 304 w 304"/>
                    <a:gd name="T18" fmla="*/ 139 h 139"/>
                  </a:gdLst>
                  <a:ahLst/>
                  <a:cxnLst>
                    <a:cxn ang="T10">
                      <a:pos x="T0" y="T1"/>
                    </a:cxn>
                    <a:cxn ang="T11">
                      <a:pos x="T2" y="T3"/>
                    </a:cxn>
                    <a:cxn ang="T12">
                      <a:pos x="T4" y="T5"/>
                    </a:cxn>
                    <a:cxn ang="T13">
                      <a:pos x="T6" y="T7"/>
                    </a:cxn>
                    <a:cxn ang="T14">
                      <a:pos x="T8" y="T9"/>
                    </a:cxn>
                  </a:cxnLst>
                  <a:rect l="T15" t="T16" r="T17" b="T18"/>
                  <a:pathLst>
                    <a:path w="304" h="139">
                      <a:moveTo>
                        <a:pt x="0" y="139"/>
                      </a:moveTo>
                      <a:lnTo>
                        <a:pt x="295" y="0"/>
                      </a:lnTo>
                      <a:lnTo>
                        <a:pt x="299" y="7"/>
                      </a:lnTo>
                      <a:lnTo>
                        <a:pt x="304" y="21"/>
                      </a:lnTo>
                      <a:lnTo>
                        <a:pt x="0" y="139"/>
                      </a:lnTo>
                      <a:close/>
                    </a:path>
                  </a:pathLst>
                </a:custGeom>
                <a:solidFill>
                  <a:srgbClr val="FF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ja-JP" altLang="en-US"/>
                </a:p>
              </p:txBody>
            </p:sp>
          </p:grpSp>
          <p:sp>
            <p:nvSpPr>
              <p:cNvPr id="41025" name="Freeform 102"/>
              <p:cNvSpPr>
                <a:spLocks/>
              </p:cNvSpPr>
              <p:nvPr/>
            </p:nvSpPr>
            <p:spPr bwMode="auto">
              <a:xfrm>
                <a:off x="17617" y="6813"/>
                <a:ext cx="141" cy="83"/>
              </a:xfrm>
              <a:custGeom>
                <a:avLst/>
                <a:gdLst>
                  <a:gd name="T0" fmla="*/ 1 w 282"/>
                  <a:gd name="T1" fmla="*/ 0 h 166"/>
                  <a:gd name="T2" fmla="*/ 1 w 282"/>
                  <a:gd name="T3" fmla="*/ 1 h 166"/>
                  <a:gd name="T4" fmla="*/ 0 w 282"/>
                  <a:gd name="T5" fmla="*/ 1 h 166"/>
                  <a:gd name="T6" fmla="*/ 1 w 282"/>
                  <a:gd name="T7" fmla="*/ 0 h 166"/>
                  <a:gd name="T8" fmla="*/ 0 60000 65536"/>
                  <a:gd name="T9" fmla="*/ 0 60000 65536"/>
                  <a:gd name="T10" fmla="*/ 0 60000 65536"/>
                  <a:gd name="T11" fmla="*/ 0 60000 65536"/>
                  <a:gd name="T12" fmla="*/ 0 w 282"/>
                  <a:gd name="T13" fmla="*/ 0 h 166"/>
                  <a:gd name="T14" fmla="*/ 282 w 282"/>
                  <a:gd name="T15" fmla="*/ 166 h 166"/>
                </a:gdLst>
                <a:ahLst/>
                <a:cxnLst>
                  <a:cxn ang="T8">
                    <a:pos x="T0" y="T1"/>
                  </a:cxn>
                  <a:cxn ang="T9">
                    <a:pos x="T2" y="T3"/>
                  </a:cxn>
                  <a:cxn ang="T10">
                    <a:pos x="T4" y="T5"/>
                  </a:cxn>
                  <a:cxn ang="T11">
                    <a:pos x="T6" y="T7"/>
                  </a:cxn>
                </a:cxnLst>
                <a:rect l="T12" t="T13" r="T14" b="T15"/>
                <a:pathLst>
                  <a:path w="282" h="166">
                    <a:moveTo>
                      <a:pt x="282" y="0"/>
                    </a:moveTo>
                    <a:lnTo>
                      <a:pt x="13" y="166"/>
                    </a:lnTo>
                    <a:lnTo>
                      <a:pt x="0" y="146"/>
                    </a:lnTo>
                    <a:lnTo>
                      <a:pt x="282" y="0"/>
                    </a:lnTo>
                    <a:close/>
                  </a:path>
                </a:pathLst>
              </a:custGeom>
              <a:solidFill>
                <a:srgbClr val="00C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ja-JP" altLang="en-US"/>
              </a:p>
            </p:txBody>
          </p:sp>
          <p:sp>
            <p:nvSpPr>
              <p:cNvPr id="41026" name="Freeform 103"/>
              <p:cNvSpPr>
                <a:spLocks/>
              </p:cNvSpPr>
              <p:nvPr/>
            </p:nvSpPr>
            <p:spPr bwMode="auto">
              <a:xfrm>
                <a:off x="17613" y="6813"/>
                <a:ext cx="143" cy="73"/>
              </a:xfrm>
              <a:custGeom>
                <a:avLst/>
                <a:gdLst>
                  <a:gd name="T0" fmla="*/ 0 w 287"/>
                  <a:gd name="T1" fmla="*/ 0 h 146"/>
                  <a:gd name="T2" fmla="*/ 0 w 287"/>
                  <a:gd name="T3" fmla="*/ 1 h 146"/>
                  <a:gd name="T4" fmla="*/ 0 w 287"/>
                  <a:gd name="T5" fmla="*/ 1 h 146"/>
                  <a:gd name="T6" fmla="*/ 0 w 287"/>
                  <a:gd name="T7" fmla="*/ 0 h 146"/>
                  <a:gd name="T8" fmla="*/ 0 60000 65536"/>
                  <a:gd name="T9" fmla="*/ 0 60000 65536"/>
                  <a:gd name="T10" fmla="*/ 0 60000 65536"/>
                  <a:gd name="T11" fmla="*/ 0 60000 65536"/>
                  <a:gd name="T12" fmla="*/ 0 w 287"/>
                  <a:gd name="T13" fmla="*/ 0 h 146"/>
                  <a:gd name="T14" fmla="*/ 287 w 287"/>
                  <a:gd name="T15" fmla="*/ 146 h 146"/>
                </a:gdLst>
                <a:ahLst/>
                <a:cxnLst>
                  <a:cxn ang="T8">
                    <a:pos x="T0" y="T1"/>
                  </a:cxn>
                  <a:cxn ang="T9">
                    <a:pos x="T2" y="T3"/>
                  </a:cxn>
                  <a:cxn ang="T10">
                    <a:pos x="T4" y="T5"/>
                  </a:cxn>
                  <a:cxn ang="T11">
                    <a:pos x="T6" y="T7"/>
                  </a:cxn>
                </a:cxnLst>
                <a:rect l="T12" t="T13" r="T14" b="T15"/>
                <a:pathLst>
                  <a:path w="287" h="146">
                    <a:moveTo>
                      <a:pt x="287" y="0"/>
                    </a:moveTo>
                    <a:lnTo>
                      <a:pt x="8" y="146"/>
                    </a:lnTo>
                    <a:lnTo>
                      <a:pt x="0" y="127"/>
                    </a:lnTo>
                    <a:lnTo>
                      <a:pt x="287" y="0"/>
                    </a:lnTo>
                    <a:close/>
                  </a:path>
                </a:pathLst>
              </a:custGeom>
              <a:solidFill>
                <a:srgbClr val="FF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ja-JP" altLang="en-US"/>
              </a:p>
            </p:txBody>
          </p:sp>
          <p:sp>
            <p:nvSpPr>
              <p:cNvPr id="41027" name="Freeform 104"/>
              <p:cNvSpPr>
                <a:spLocks/>
              </p:cNvSpPr>
              <p:nvPr/>
            </p:nvSpPr>
            <p:spPr bwMode="auto">
              <a:xfrm>
                <a:off x="17609" y="6810"/>
                <a:ext cx="152" cy="68"/>
              </a:xfrm>
              <a:custGeom>
                <a:avLst/>
                <a:gdLst>
                  <a:gd name="T0" fmla="*/ 0 w 305"/>
                  <a:gd name="T1" fmla="*/ 0 h 138"/>
                  <a:gd name="T2" fmla="*/ 0 w 305"/>
                  <a:gd name="T3" fmla="*/ 0 h 138"/>
                  <a:gd name="T4" fmla="*/ 0 w 305"/>
                  <a:gd name="T5" fmla="*/ 0 h 138"/>
                  <a:gd name="T6" fmla="*/ 0 w 305"/>
                  <a:gd name="T7" fmla="*/ 0 h 138"/>
                  <a:gd name="T8" fmla="*/ 0 w 305"/>
                  <a:gd name="T9" fmla="*/ 0 h 138"/>
                  <a:gd name="T10" fmla="*/ 0 60000 65536"/>
                  <a:gd name="T11" fmla="*/ 0 60000 65536"/>
                  <a:gd name="T12" fmla="*/ 0 60000 65536"/>
                  <a:gd name="T13" fmla="*/ 0 60000 65536"/>
                  <a:gd name="T14" fmla="*/ 0 60000 65536"/>
                  <a:gd name="T15" fmla="*/ 0 w 305"/>
                  <a:gd name="T16" fmla="*/ 0 h 138"/>
                  <a:gd name="T17" fmla="*/ 305 w 305"/>
                  <a:gd name="T18" fmla="*/ 138 h 138"/>
                </a:gdLst>
                <a:ahLst/>
                <a:cxnLst>
                  <a:cxn ang="T10">
                    <a:pos x="T0" y="T1"/>
                  </a:cxn>
                  <a:cxn ang="T11">
                    <a:pos x="T2" y="T3"/>
                  </a:cxn>
                  <a:cxn ang="T12">
                    <a:pos x="T4" y="T5"/>
                  </a:cxn>
                  <a:cxn ang="T13">
                    <a:pos x="T6" y="T7"/>
                  </a:cxn>
                  <a:cxn ang="T14">
                    <a:pos x="T8" y="T9"/>
                  </a:cxn>
                </a:cxnLst>
                <a:rect l="T15" t="T16" r="T17" b="T18"/>
                <a:pathLst>
                  <a:path w="305" h="138">
                    <a:moveTo>
                      <a:pt x="305" y="0"/>
                    </a:moveTo>
                    <a:lnTo>
                      <a:pt x="10" y="138"/>
                    </a:lnTo>
                    <a:lnTo>
                      <a:pt x="6" y="131"/>
                    </a:lnTo>
                    <a:lnTo>
                      <a:pt x="0" y="117"/>
                    </a:lnTo>
                    <a:lnTo>
                      <a:pt x="305" y="0"/>
                    </a:lnTo>
                    <a:close/>
                  </a:path>
                </a:pathLst>
              </a:custGeom>
              <a:solidFill>
                <a:srgbClr val="FF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ja-JP" altLang="en-US"/>
              </a:p>
            </p:txBody>
          </p:sp>
          <p:sp>
            <p:nvSpPr>
              <p:cNvPr id="41028" name="Oval 105"/>
              <p:cNvSpPr>
                <a:spLocks noChangeArrowheads="1"/>
              </p:cNvSpPr>
              <p:nvPr/>
            </p:nvSpPr>
            <p:spPr bwMode="auto">
              <a:xfrm>
                <a:off x="17775" y="6734"/>
                <a:ext cx="95" cy="95"/>
              </a:xfrm>
              <a:prstGeom prst="ellipse">
                <a:avLst/>
              </a:prstGeom>
              <a:solidFill>
                <a:srgbClr val="8080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endParaRPr lang="ja-JP" altLang="en-US" sz="1800" b="0">
                  <a:solidFill>
                    <a:srgbClr val="000000"/>
                  </a:solidFill>
                  <a:latin typeface="HGP創英角ｺﾞｼｯｸUB" pitchFamily="50" charset="-128"/>
                  <a:ea typeface="HGP創英角ｺﾞｼｯｸUB" pitchFamily="50" charset="-128"/>
                </a:endParaRPr>
              </a:p>
            </p:txBody>
          </p:sp>
        </p:grpSp>
      </p:grpSp>
      <p:sp>
        <p:nvSpPr>
          <p:cNvPr id="41012" name="Text Box 106"/>
          <p:cNvSpPr txBox="1">
            <a:spLocks noChangeArrowheads="1"/>
          </p:cNvSpPr>
          <p:nvPr/>
        </p:nvSpPr>
        <p:spPr bwMode="auto">
          <a:xfrm>
            <a:off x="6662738" y="5360988"/>
            <a:ext cx="755650" cy="830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5770" tIns="0" rIns="95770" bIns="0">
            <a:spAutoFit/>
          </a:bodyPr>
          <a:lstStyle>
            <a:lvl1pPr defTabSz="957263" eaLnBrk="0" hangingPunct="0">
              <a:defRPr kumimoji="1" sz="1200" b="1">
                <a:solidFill>
                  <a:schemeClr val="tx1"/>
                </a:solidFill>
                <a:latin typeface="Arial" charset="0"/>
                <a:ea typeface="ＭＳ Ｐゴシック" pitchFamily="50" charset="-128"/>
              </a:defRPr>
            </a:lvl1pPr>
            <a:lvl2pPr marL="742950" indent="-285750" defTabSz="957263" eaLnBrk="0" hangingPunct="0">
              <a:defRPr kumimoji="1" sz="1200" b="1">
                <a:solidFill>
                  <a:schemeClr val="tx1"/>
                </a:solidFill>
                <a:latin typeface="Arial" charset="0"/>
                <a:ea typeface="ＭＳ Ｐゴシック" pitchFamily="50" charset="-128"/>
              </a:defRPr>
            </a:lvl2pPr>
            <a:lvl3pPr marL="1143000" indent="-228600" defTabSz="957263" eaLnBrk="0" hangingPunct="0">
              <a:defRPr kumimoji="1" sz="1200" b="1">
                <a:solidFill>
                  <a:schemeClr val="tx1"/>
                </a:solidFill>
                <a:latin typeface="Arial" charset="0"/>
                <a:ea typeface="ＭＳ Ｐゴシック" pitchFamily="50" charset="-128"/>
              </a:defRPr>
            </a:lvl3pPr>
            <a:lvl4pPr marL="1600200" indent="-228600" defTabSz="957263" eaLnBrk="0" hangingPunct="0">
              <a:defRPr kumimoji="1" sz="1200" b="1">
                <a:solidFill>
                  <a:schemeClr val="tx1"/>
                </a:solidFill>
                <a:latin typeface="Arial" charset="0"/>
                <a:ea typeface="ＭＳ Ｐゴシック" pitchFamily="50" charset="-128"/>
              </a:defRPr>
            </a:lvl4pPr>
            <a:lvl5pPr marL="2057400" indent="-228600" defTabSz="957263" eaLnBrk="0" hangingPunct="0">
              <a:defRPr kumimoji="1" sz="1200" b="1">
                <a:solidFill>
                  <a:schemeClr val="tx1"/>
                </a:solidFill>
                <a:latin typeface="Arial" charset="0"/>
                <a:ea typeface="ＭＳ Ｐゴシック" pitchFamily="50" charset="-128"/>
              </a:defRPr>
            </a:lvl5pPr>
            <a:lvl6pPr marL="2514600" indent="-228600" algn="ctr" defTabSz="957263"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defTabSz="957263"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defTabSz="957263"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defTabSz="957263"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r>
              <a:rPr lang="ja-JP" altLang="en-US" sz="5400" b="0">
                <a:solidFill>
                  <a:srgbClr val="CCCCFF"/>
                </a:solidFill>
                <a:latin typeface="HGP創英角ｺﾞｼｯｸUB" pitchFamily="50" charset="-128"/>
                <a:ea typeface="HGP創英角ｺﾞｼｯｸUB" pitchFamily="50" charset="-128"/>
              </a:rPr>
              <a:t>？</a:t>
            </a:r>
          </a:p>
        </p:txBody>
      </p:sp>
      <p:sp>
        <p:nvSpPr>
          <p:cNvPr id="41013" name="AutoShape 107"/>
          <p:cNvSpPr>
            <a:spLocks noChangeArrowheads="1"/>
          </p:cNvSpPr>
          <p:nvPr/>
        </p:nvSpPr>
        <p:spPr bwMode="auto">
          <a:xfrm>
            <a:off x="3371850" y="4502150"/>
            <a:ext cx="1189038" cy="234950"/>
          </a:xfrm>
          <a:prstGeom prst="foldedCorner">
            <a:avLst>
              <a:gd name="adj" fmla="val 12500"/>
            </a:avLst>
          </a:prstGeom>
          <a:solidFill>
            <a:srgbClr val="FFFFCC">
              <a:alpha val="50195"/>
            </a:srgbClr>
          </a:solidFill>
          <a:ln w="9525" algn="ctr">
            <a:solidFill>
              <a:schemeClr val="tx2"/>
            </a:solidFill>
            <a:round/>
            <a:headEnd/>
            <a:tailEnd/>
          </a:ln>
        </p:spPr>
        <p:txBody>
          <a:bodyPr lIns="0" tIns="47886" rIns="0" bIns="47886"/>
          <a:lstStyle>
            <a:lvl1pPr defTabSz="957263" eaLnBrk="0" hangingPunct="0">
              <a:defRPr kumimoji="1" sz="1200" b="1">
                <a:solidFill>
                  <a:schemeClr val="tx1"/>
                </a:solidFill>
                <a:latin typeface="Arial" charset="0"/>
                <a:ea typeface="ＭＳ Ｐゴシック" pitchFamily="50" charset="-128"/>
              </a:defRPr>
            </a:lvl1pPr>
            <a:lvl2pPr marL="742950" indent="-285750" defTabSz="957263" eaLnBrk="0" hangingPunct="0">
              <a:defRPr kumimoji="1" sz="1200" b="1">
                <a:solidFill>
                  <a:schemeClr val="tx1"/>
                </a:solidFill>
                <a:latin typeface="Arial" charset="0"/>
                <a:ea typeface="ＭＳ Ｐゴシック" pitchFamily="50" charset="-128"/>
              </a:defRPr>
            </a:lvl2pPr>
            <a:lvl3pPr marL="1143000" indent="-228600" defTabSz="957263" eaLnBrk="0" hangingPunct="0">
              <a:defRPr kumimoji="1" sz="1200" b="1">
                <a:solidFill>
                  <a:schemeClr val="tx1"/>
                </a:solidFill>
                <a:latin typeface="Arial" charset="0"/>
                <a:ea typeface="ＭＳ Ｐゴシック" pitchFamily="50" charset="-128"/>
              </a:defRPr>
            </a:lvl3pPr>
            <a:lvl4pPr marL="1600200" indent="-228600" defTabSz="957263" eaLnBrk="0" hangingPunct="0">
              <a:defRPr kumimoji="1" sz="1200" b="1">
                <a:solidFill>
                  <a:schemeClr val="tx1"/>
                </a:solidFill>
                <a:latin typeface="Arial" charset="0"/>
                <a:ea typeface="ＭＳ Ｐゴシック" pitchFamily="50" charset="-128"/>
              </a:defRPr>
            </a:lvl4pPr>
            <a:lvl5pPr marL="2057400" indent="-228600" defTabSz="957263" eaLnBrk="0" hangingPunct="0">
              <a:defRPr kumimoji="1" sz="1200" b="1">
                <a:solidFill>
                  <a:schemeClr val="tx1"/>
                </a:solidFill>
                <a:latin typeface="Arial" charset="0"/>
                <a:ea typeface="ＭＳ Ｐゴシック" pitchFamily="50" charset="-128"/>
              </a:defRPr>
            </a:lvl5pPr>
            <a:lvl6pPr marL="2514600" indent="-228600" algn="ctr" defTabSz="957263"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defTabSz="957263"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defTabSz="957263"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defTabSz="957263"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r>
              <a:rPr lang="ja-JP" altLang="en-US" sz="1000" b="0">
                <a:solidFill>
                  <a:srgbClr val="000000"/>
                </a:solidFill>
                <a:latin typeface="HGP創英角ｺﾞｼｯｸUB" pitchFamily="50" charset="-128"/>
                <a:ea typeface="HGP創英角ｺﾞｼｯｸUB" pitchFamily="50" charset="-128"/>
              </a:rPr>
              <a:t>・土木製図通則</a:t>
            </a:r>
          </a:p>
        </p:txBody>
      </p:sp>
      <p:sp>
        <p:nvSpPr>
          <p:cNvPr id="41014" name="AutoShape 108"/>
          <p:cNvSpPr>
            <a:spLocks noChangeArrowheads="1"/>
          </p:cNvSpPr>
          <p:nvPr/>
        </p:nvSpPr>
        <p:spPr bwMode="auto">
          <a:xfrm>
            <a:off x="6361113" y="5708650"/>
            <a:ext cx="1376362" cy="228600"/>
          </a:xfrm>
          <a:prstGeom prst="foldedCorner">
            <a:avLst>
              <a:gd name="adj" fmla="val 12500"/>
            </a:avLst>
          </a:prstGeom>
          <a:solidFill>
            <a:srgbClr val="FFFFCC">
              <a:alpha val="50195"/>
            </a:srgbClr>
          </a:solidFill>
          <a:ln w="9525" algn="ctr">
            <a:solidFill>
              <a:schemeClr val="tx2"/>
            </a:solidFill>
            <a:prstDash val="dash"/>
            <a:round/>
            <a:headEnd/>
            <a:tailEnd/>
          </a:ln>
        </p:spPr>
        <p:txBody>
          <a:bodyPr lIns="0" tIns="47886" rIns="0" bIns="47886"/>
          <a:lstStyle>
            <a:lvl1pPr defTabSz="957263" eaLnBrk="0" hangingPunct="0">
              <a:defRPr kumimoji="1" sz="1200" b="1">
                <a:solidFill>
                  <a:schemeClr val="tx1"/>
                </a:solidFill>
                <a:latin typeface="Arial" charset="0"/>
                <a:ea typeface="ＭＳ Ｐゴシック" pitchFamily="50" charset="-128"/>
              </a:defRPr>
            </a:lvl1pPr>
            <a:lvl2pPr marL="742950" indent="-285750" defTabSz="957263" eaLnBrk="0" hangingPunct="0">
              <a:defRPr kumimoji="1" sz="1200" b="1">
                <a:solidFill>
                  <a:schemeClr val="tx1"/>
                </a:solidFill>
                <a:latin typeface="Arial" charset="0"/>
                <a:ea typeface="ＭＳ Ｐゴシック" pitchFamily="50" charset="-128"/>
              </a:defRPr>
            </a:lvl2pPr>
            <a:lvl3pPr marL="1143000" indent="-228600" defTabSz="957263" eaLnBrk="0" hangingPunct="0">
              <a:defRPr kumimoji="1" sz="1200" b="1">
                <a:solidFill>
                  <a:schemeClr val="tx1"/>
                </a:solidFill>
                <a:latin typeface="Arial" charset="0"/>
                <a:ea typeface="ＭＳ Ｐゴシック" pitchFamily="50" charset="-128"/>
              </a:defRPr>
            </a:lvl3pPr>
            <a:lvl4pPr marL="1600200" indent="-228600" defTabSz="957263" eaLnBrk="0" hangingPunct="0">
              <a:defRPr kumimoji="1" sz="1200" b="1">
                <a:solidFill>
                  <a:schemeClr val="tx1"/>
                </a:solidFill>
                <a:latin typeface="Arial" charset="0"/>
                <a:ea typeface="ＭＳ Ｐゴシック" pitchFamily="50" charset="-128"/>
              </a:defRPr>
            </a:lvl4pPr>
            <a:lvl5pPr marL="2057400" indent="-228600" defTabSz="957263" eaLnBrk="0" hangingPunct="0">
              <a:defRPr kumimoji="1" sz="1200" b="1">
                <a:solidFill>
                  <a:schemeClr val="tx1"/>
                </a:solidFill>
                <a:latin typeface="Arial" charset="0"/>
                <a:ea typeface="ＭＳ Ｐゴシック" pitchFamily="50" charset="-128"/>
              </a:defRPr>
            </a:lvl5pPr>
            <a:lvl6pPr marL="2514600" indent="-228600" algn="ctr" defTabSz="957263"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defTabSz="957263"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defTabSz="957263"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defTabSz="957263"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r>
              <a:rPr lang="ja-JP" altLang="en-US" sz="700" b="0">
                <a:solidFill>
                  <a:srgbClr val="000000"/>
                </a:solidFill>
                <a:latin typeface="HGP創英角ｺﾞｼｯｸUB" pitchFamily="50" charset="-128"/>
                <a:ea typeface="HGP創英角ｺﾞｼｯｸUB" pitchFamily="50" charset="-128"/>
              </a:rPr>
              <a:t>・ＣＡＤ製図基準（案）</a:t>
            </a:r>
            <a:r>
              <a:rPr lang="en-US" altLang="ja-JP" sz="700" b="0" baseline="30000">
                <a:solidFill>
                  <a:srgbClr val="000000"/>
                </a:solidFill>
                <a:latin typeface="HGP創英角ｺﾞｼｯｸUB" pitchFamily="50" charset="-128"/>
                <a:ea typeface="HGP創英角ｺﾞｼｯｸUB" pitchFamily="50" charset="-128"/>
              </a:rPr>
              <a:t>※</a:t>
            </a:r>
            <a:r>
              <a:rPr lang="ja-JP" altLang="en-US" sz="700" b="0" baseline="30000">
                <a:solidFill>
                  <a:srgbClr val="000000"/>
                </a:solidFill>
                <a:latin typeface="HGP創英角ｺﾞｼｯｸUB" pitchFamily="50" charset="-128"/>
                <a:ea typeface="HGP創英角ｺﾞｼｯｸUB" pitchFamily="50" charset="-128"/>
              </a:rPr>
              <a:t>３</a:t>
            </a:r>
          </a:p>
        </p:txBody>
      </p:sp>
      <p:sp>
        <p:nvSpPr>
          <p:cNvPr id="41015" name="AutoShape 109"/>
          <p:cNvSpPr>
            <a:spLocks noChangeArrowheads="1"/>
          </p:cNvSpPr>
          <p:nvPr/>
        </p:nvSpPr>
        <p:spPr bwMode="auto">
          <a:xfrm>
            <a:off x="6338888" y="3697288"/>
            <a:ext cx="1438275" cy="2468562"/>
          </a:xfrm>
          <a:prstGeom prst="roundRect">
            <a:avLst>
              <a:gd name="adj" fmla="val 2569"/>
            </a:avLst>
          </a:prstGeom>
          <a:solidFill>
            <a:srgbClr val="FFCCFF">
              <a:alpha val="30196"/>
            </a:srgbClr>
          </a:solidFill>
          <a:ln w="28575">
            <a:solidFill>
              <a:srgbClr val="FF0000"/>
            </a:solidFill>
            <a:round/>
            <a:headEnd/>
            <a:tailEnd/>
          </a:ln>
        </p:spPr>
        <p:txBody>
          <a:bodyPr wrap="none" lIns="95770" tIns="47886" rIns="95770" bIns="47886"/>
          <a:lstStyle>
            <a:lvl1pPr defTabSz="957263" eaLnBrk="0" hangingPunct="0">
              <a:defRPr kumimoji="1" sz="1200" b="1">
                <a:solidFill>
                  <a:schemeClr val="tx1"/>
                </a:solidFill>
                <a:latin typeface="Arial" charset="0"/>
                <a:ea typeface="ＭＳ Ｐゴシック" pitchFamily="50" charset="-128"/>
              </a:defRPr>
            </a:lvl1pPr>
            <a:lvl2pPr marL="742950" indent="-285750" defTabSz="957263" eaLnBrk="0" hangingPunct="0">
              <a:defRPr kumimoji="1" sz="1200" b="1">
                <a:solidFill>
                  <a:schemeClr val="tx1"/>
                </a:solidFill>
                <a:latin typeface="Arial" charset="0"/>
                <a:ea typeface="ＭＳ Ｐゴシック" pitchFamily="50" charset="-128"/>
              </a:defRPr>
            </a:lvl2pPr>
            <a:lvl3pPr marL="1143000" indent="-228600" defTabSz="957263" eaLnBrk="0" hangingPunct="0">
              <a:defRPr kumimoji="1" sz="1200" b="1">
                <a:solidFill>
                  <a:schemeClr val="tx1"/>
                </a:solidFill>
                <a:latin typeface="Arial" charset="0"/>
                <a:ea typeface="ＭＳ Ｐゴシック" pitchFamily="50" charset="-128"/>
              </a:defRPr>
            </a:lvl3pPr>
            <a:lvl4pPr marL="1600200" indent="-228600" defTabSz="957263" eaLnBrk="0" hangingPunct="0">
              <a:defRPr kumimoji="1" sz="1200" b="1">
                <a:solidFill>
                  <a:schemeClr val="tx1"/>
                </a:solidFill>
                <a:latin typeface="Arial" charset="0"/>
                <a:ea typeface="ＭＳ Ｐゴシック" pitchFamily="50" charset="-128"/>
              </a:defRPr>
            </a:lvl4pPr>
            <a:lvl5pPr marL="2057400" indent="-228600" defTabSz="957263" eaLnBrk="0" hangingPunct="0">
              <a:defRPr kumimoji="1" sz="1200" b="1">
                <a:solidFill>
                  <a:schemeClr val="tx1"/>
                </a:solidFill>
                <a:latin typeface="Arial" charset="0"/>
                <a:ea typeface="ＭＳ Ｐゴシック" pitchFamily="50" charset="-128"/>
              </a:defRPr>
            </a:lvl5pPr>
            <a:lvl6pPr marL="2514600" indent="-228600" algn="ctr" defTabSz="957263"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defTabSz="957263"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defTabSz="957263"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defTabSz="957263"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endParaRPr lang="en-US" altLang="ja-JP" sz="1000" b="0">
              <a:solidFill>
                <a:srgbClr val="FF0000"/>
              </a:solidFill>
              <a:latin typeface="HGP創英角ｺﾞｼｯｸUB" pitchFamily="50" charset="-128"/>
              <a:ea typeface="HGP創英角ｺﾞｼｯｸUB" pitchFamily="50" charset="-128"/>
            </a:endParaRPr>
          </a:p>
          <a:p>
            <a:pPr eaLnBrk="1" hangingPunct="1"/>
            <a:endParaRPr lang="en-US" altLang="ja-JP" sz="1000" b="0">
              <a:solidFill>
                <a:srgbClr val="FF0000"/>
              </a:solidFill>
              <a:latin typeface="HGP創英角ｺﾞｼｯｸUB" pitchFamily="50" charset="-128"/>
              <a:ea typeface="HGP創英角ｺﾞｼｯｸUB" pitchFamily="50" charset="-128"/>
            </a:endParaRPr>
          </a:p>
          <a:p>
            <a:pPr eaLnBrk="1" hangingPunct="1"/>
            <a:endParaRPr lang="en-US" altLang="ja-JP" sz="1000" b="0">
              <a:solidFill>
                <a:srgbClr val="FF0000"/>
              </a:solidFill>
              <a:latin typeface="HGP創英角ｺﾞｼｯｸUB" pitchFamily="50" charset="-128"/>
              <a:ea typeface="HGP創英角ｺﾞｼｯｸUB" pitchFamily="50" charset="-128"/>
            </a:endParaRPr>
          </a:p>
          <a:p>
            <a:pPr eaLnBrk="1" hangingPunct="1"/>
            <a:r>
              <a:rPr lang="ja-JP" altLang="en-US" sz="1000" b="0">
                <a:solidFill>
                  <a:srgbClr val="FF0000"/>
                </a:solidFill>
                <a:latin typeface="HGP創英角ｺﾞｼｯｸUB" pitchFamily="50" charset="-128"/>
                <a:ea typeface="HGP創英角ｺﾞｼｯｸUB" pitchFamily="50" charset="-128"/>
              </a:rPr>
              <a:t>道路工事完成図等</a:t>
            </a:r>
          </a:p>
          <a:p>
            <a:pPr eaLnBrk="1" hangingPunct="1"/>
            <a:r>
              <a:rPr lang="ja-JP" altLang="en-US" sz="1000" b="0">
                <a:solidFill>
                  <a:srgbClr val="FF0000"/>
                </a:solidFill>
                <a:latin typeface="HGP創英角ｺﾞｼｯｸUB" pitchFamily="50" charset="-128"/>
                <a:ea typeface="HGP創英角ｺﾞｼｯｸUB" pitchFamily="50" charset="-128"/>
              </a:rPr>
              <a:t>作成要領</a:t>
            </a:r>
          </a:p>
          <a:p>
            <a:pPr eaLnBrk="1" hangingPunct="1"/>
            <a:endParaRPr lang="ja-JP" altLang="en-US" sz="1300" b="0">
              <a:solidFill>
                <a:srgbClr val="FF0000"/>
              </a:solidFill>
              <a:latin typeface="HGP創英角ｺﾞｼｯｸUB" pitchFamily="50" charset="-128"/>
              <a:ea typeface="HGP創英角ｺﾞｼｯｸUB" pitchFamily="50" charset="-128"/>
            </a:endParaRPr>
          </a:p>
          <a:p>
            <a:pPr eaLnBrk="1" hangingPunct="1">
              <a:buFont typeface="Wingdings" pitchFamily="2" charset="2"/>
              <a:buChar char="ü"/>
            </a:pPr>
            <a:r>
              <a:rPr lang="ja-JP" altLang="en-US" sz="900" b="0">
                <a:solidFill>
                  <a:srgbClr val="FF0000"/>
                </a:solidFill>
                <a:latin typeface="HGP創英角ｺﾞｼｯｸUB" pitchFamily="50" charset="-128"/>
                <a:ea typeface="HGP創英角ｺﾞｼｯｸUB" pitchFamily="50" charset="-128"/>
              </a:rPr>
              <a:t>完成図等の定義を明確化</a:t>
            </a:r>
          </a:p>
          <a:p>
            <a:pPr eaLnBrk="1" hangingPunct="1">
              <a:buFont typeface="Wingdings" pitchFamily="2" charset="2"/>
              <a:buChar char="ü"/>
            </a:pPr>
            <a:r>
              <a:rPr lang="ja-JP" altLang="en-US" sz="900" b="0">
                <a:solidFill>
                  <a:srgbClr val="FF0000"/>
                </a:solidFill>
                <a:latin typeface="HGP創英角ｺﾞｼｯｸUB" pitchFamily="50" charset="-128"/>
                <a:ea typeface="HGP創英角ｺﾞｼｯｸUB" pitchFamily="50" charset="-128"/>
              </a:rPr>
              <a:t>図面作成方法を規定　</a:t>
            </a:r>
          </a:p>
          <a:p>
            <a:pPr eaLnBrk="1" hangingPunct="1">
              <a:buFont typeface="Wingdings" pitchFamily="2" charset="2"/>
              <a:buChar char="ü"/>
            </a:pPr>
            <a:r>
              <a:rPr lang="ja-JP" altLang="en-US" sz="900" b="0">
                <a:solidFill>
                  <a:srgbClr val="FF0000"/>
                </a:solidFill>
                <a:latin typeface="HGP創英角ｺﾞｼｯｸUB" pitchFamily="50" charset="-128"/>
                <a:ea typeface="HGP創英角ｺﾞｼｯｸUB" pitchFamily="50" charset="-128"/>
              </a:rPr>
              <a:t>電子納品方法を規定　</a:t>
            </a:r>
          </a:p>
          <a:p>
            <a:pPr eaLnBrk="1" hangingPunct="1"/>
            <a:endParaRPr lang="en-US" altLang="ja-JP" sz="900" b="0">
              <a:solidFill>
                <a:srgbClr val="FF0000"/>
              </a:solidFill>
              <a:latin typeface="HGP創英角ｺﾞｼｯｸUB" pitchFamily="50" charset="-128"/>
              <a:ea typeface="HGP創英角ｺﾞｼｯｸUB" pitchFamily="50" charset="-128"/>
            </a:endParaRPr>
          </a:p>
        </p:txBody>
      </p:sp>
      <p:sp>
        <p:nvSpPr>
          <p:cNvPr id="41016" name="AutoShape 110"/>
          <p:cNvSpPr>
            <a:spLocks noChangeArrowheads="1"/>
          </p:cNvSpPr>
          <p:nvPr/>
        </p:nvSpPr>
        <p:spPr bwMode="auto">
          <a:xfrm>
            <a:off x="6383338" y="3162300"/>
            <a:ext cx="1357312" cy="312738"/>
          </a:xfrm>
          <a:prstGeom prst="foldedCorner">
            <a:avLst>
              <a:gd name="adj" fmla="val 12500"/>
            </a:avLst>
          </a:prstGeom>
          <a:solidFill>
            <a:schemeClr val="bg1">
              <a:alpha val="50195"/>
            </a:schemeClr>
          </a:solidFill>
          <a:ln w="9525" algn="ctr">
            <a:solidFill>
              <a:srgbClr val="FF0000"/>
            </a:solidFill>
            <a:round/>
            <a:headEnd/>
            <a:tailEnd/>
          </a:ln>
        </p:spPr>
        <p:txBody>
          <a:bodyPr lIns="0" tIns="47886" rIns="0" bIns="47886"/>
          <a:lstStyle>
            <a:lvl1pPr defTabSz="957263" eaLnBrk="0" hangingPunct="0">
              <a:defRPr kumimoji="1" sz="1200" b="1">
                <a:solidFill>
                  <a:schemeClr val="tx1"/>
                </a:solidFill>
                <a:latin typeface="Arial" charset="0"/>
                <a:ea typeface="ＭＳ Ｐゴシック" pitchFamily="50" charset="-128"/>
              </a:defRPr>
            </a:lvl1pPr>
            <a:lvl2pPr marL="742950" indent="-285750" defTabSz="957263" eaLnBrk="0" hangingPunct="0">
              <a:defRPr kumimoji="1" sz="1200" b="1">
                <a:solidFill>
                  <a:schemeClr val="tx1"/>
                </a:solidFill>
                <a:latin typeface="Arial" charset="0"/>
                <a:ea typeface="ＭＳ Ｐゴシック" pitchFamily="50" charset="-128"/>
              </a:defRPr>
            </a:lvl2pPr>
            <a:lvl3pPr marL="1143000" indent="-228600" defTabSz="957263" eaLnBrk="0" hangingPunct="0">
              <a:defRPr kumimoji="1" sz="1200" b="1">
                <a:solidFill>
                  <a:schemeClr val="tx1"/>
                </a:solidFill>
                <a:latin typeface="Arial" charset="0"/>
                <a:ea typeface="ＭＳ Ｐゴシック" pitchFamily="50" charset="-128"/>
              </a:defRPr>
            </a:lvl3pPr>
            <a:lvl4pPr marL="1600200" indent="-228600" defTabSz="957263" eaLnBrk="0" hangingPunct="0">
              <a:defRPr kumimoji="1" sz="1200" b="1">
                <a:solidFill>
                  <a:schemeClr val="tx1"/>
                </a:solidFill>
                <a:latin typeface="Arial" charset="0"/>
                <a:ea typeface="ＭＳ Ｐゴシック" pitchFamily="50" charset="-128"/>
              </a:defRPr>
            </a:lvl4pPr>
            <a:lvl5pPr marL="2057400" indent="-228600" defTabSz="957263" eaLnBrk="0" hangingPunct="0">
              <a:defRPr kumimoji="1" sz="1200" b="1">
                <a:solidFill>
                  <a:schemeClr val="tx1"/>
                </a:solidFill>
                <a:latin typeface="Arial" charset="0"/>
                <a:ea typeface="ＭＳ Ｐゴシック" pitchFamily="50" charset="-128"/>
              </a:defRPr>
            </a:lvl5pPr>
            <a:lvl6pPr marL="2514600" indent="-228600" algn="ctr" defTabSz="957263"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defTabSz="957263"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defTabSz="957263"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defTabSz="957263"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r>
              <a:rPr lang="ja-JP" altLang="en-US" b="0">
                <a:solidFill>
                  <a:srgbClr val="FF0000"/>
                </a:solidFill>
                <a:latin typeface="HGP創英角ｺﾞｼｯｸUB" pitchFamily="50" charset="-128"/>
                <a:ea typeface="HGP創英角ｺﾞｼｯｸUB" pitchFamily="50" charset="-128"/>
              </a:rPr>
              <a:t>・工事施設帳票</a:t>
            </a:r>
            <a:endParaRPr lang="ja-JP" altLang="en-US" sz="700" b="0">
              <a:solidFill>
                <a:srgbClr val="FF0000"/>
              </a:solidFill>
              <a:latin typeface="HGP創英角ｺﾞｼｯｸUB" pitchFamily="50" charset="-128"/>
              <a:ea typeface="HGP創英角ｺﾞｼｯｸUB" pitchFamily="50" charset="-128"/>
            </a:endParaRPr>
          </a:p>
        </p:txBody>
      </p:sp>
      <p:sp>
        <p:nvSpPr>
          <p:cNvPr id="41017" name="タイトル 1"/>
          <p:cNvSpPr>
            <a:spLocks/>
          </p:cNvSpPr>
          <p:nvPr/>
        </p:nvSpPr>
        <p:spPr bwMode="auto">
          <a:xfrm>
            <a:off x="108000" y="0"/>
            <a:ext cx="7416800" cy="64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r>
              <a:rPr lang="ja-JP" altLang="en-US" sz="3600" b="0" dirty="0">
                <a:solidFill>
                  <a:schemeClr val="tx2"/>
                </a:solidFill>
                <a:latin typeface="HGP創英角ｺﾞｼｯｸUB" pitchFamily="50" charset="-128"/>
                <a:ea typeface="HGP創英角ｺﾞｼｯｸUB" pitchFamily="50" charset="-128"/>
                <a:cs typeface="+mj-cs"/>
              </a:rPr>
              <a:t>道路工事完成図等作成要領のねらい</a:t>
            </a:r>
          </a:p>
        </p:txBody>
      </p:sp>
    </p:spTree>
    <p:extLst>
      <p:ext uri="{BB962C8B-B14F-4D97-AF65-F5344CB8AC3E}">
        <p14:creationId xmlns="" xmlns:p14="http://schemas.microsoft.com/office/powerpoint/2010/main" val="3546022159"/>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ChangeArrowheads="1"/>
          </p:cNvSpPr>
          <p:nvPr/>
        </p:nvSpPr>
        <p:spPr bwMode="auto">
          <a:xfrm>
            <a:off x="220663" y="2894013"/>
            <a:ext cx="4683125" cy="2135187"/>
          </a:xfrm>
          <a:prstGeom prst="rect">
            <a:avLst/>
          </a:prstGeom>
          <a:solidFill>
            <a:srgbClr val="CCCCFF">
              <a:alpha val="30196"/>
            </a:srgb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spcBef>
                <a:spcPct val="50000"/>
              </a:spcBef>
            </a:pPr>
            <a:endParaRPr lang="ja-JP" altLang="ja-JP" sz="2800" b="0">
              <a:solidFill>
                <a:srgbClr val="000000"/>
              </a:solidFill>
              <a:latin typeface="HGP創英角ｺﾞｼｯｸUB" pitchFamily="50" charset="-128"/>
              <a:ea typeface="HGP創英角ｺﾞｼｯｸUB" pitchFamily="50" charset="-128"/>
            </a:endParaRPr>
          </a:p>
        </p:txBody>
      </p:sp>
      <p:sp>
        <p:nvSpPr>
          <p:cNvPr id="41987" name="Rectangle 3"/>
          <p:cNvSpPr>
            <a:spLocks noChangeArrowheads="1"/>
          </p:cNvSpPr>
          <p:nvPr/>
        </p:nvSpPr>
        <p:spPr bwMode="auto">
          <a:xfrm>
            <a:off x="220663" y="5091113"/>
            <a:ext cx="4683125" cy="1384300"/>
          </a:xfrm>
          <a:prstGeom prst="rect">
            <a:avLst/>
          </a:prstGeom>
          <a:solidFill>
            <a:srgbClr val="FF9999">
              <a:alpha val="50195"/>
            </a:srgbClr>
          </a:solidFill>
          <a:ln w="9525">
            <a:solidFill>
              <a:srgbClr val="FF9999"/>
            </a:solidFill>
            <a:miter lim="800000"/>
            <a:headEnd/>
            <a:tailEnd/>
          </a:ln>
        </p:spPr>
        <p:txBody>
          <a:bodyPr wrap="none" anchor="ct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spcBef>
                <a:spcPct val="50000"/>
              </a:spcBef>
            </a:pPr>
            <a:endParaRPr lang="ja-JP" altLang="ja-JP" sz="2800" b="0">
              <a:solidFill>
                <a:srgbClr val="000000"/>
              </a:solidFill>
              <a:latin typeface="HGP創英角ｺﾞｼｯｸUB" pitchFamily="50" charset="-128"/>
              <a:ea typeface="HGP創英角ｺﾞｼｯｸUB" pitchFamily="50" charset="-128"/>
            </a:endParaRPr>
          </a:p>
        </p:txBody>
      </p:sp>
      <p:grpSp>
        <p:nvGrpSpPr>
          <p:cNvPr id="41988" name="Group 4"/>
          <p:cNvGrpSpPr>
            <a:grpSpLocks/>
          </p:cNvGrpSpPr>
          <p:nvPr/>
        </p:nvGrpSpPr>
        <p:grpSpPr bwMode="auto">
          <a:xfrm>
            <a:off x="358775" y="5716588"/>
            <a:ext cx="4111625" cy="712787"/>
            <a:chOff x="245" y="3747"/>
            <a:chExt cx="2590" cy="470"/>
          </a:xfrm>
        </p:grpSpPr>
        <p:sp>
          <p:nvSpPr>
            <p:cNvPr id="42103" name="AutoShape 5"/>
            <p:cNvSpPr>
              <a:spLocks noChangeArrowheads="1"/>
            </p:cNvSpPr>
            <p:nvPr/>
          </p:nvSpPr>
          <p:spPr bwMode="auto">
            <a:xfrm>
              <a:off x="245" y="3747"/>
              <a:ext cx="2590" cy="454"/>
            </a:xfrm>
            <a:prstGeom prst="parallelogram">
              <a:avLst>
                <a:gd name="adj" fmla="val 133034"/>
              </a:avLst>
            </a:prstGeom>
            <a:solidFill>
              <a:schemeClr val="bg1">
                <a:alpha val="50195"/>
              </a:schemeClr>
            </a:solidFill>
            <a:ln w="9525">
              <a:solidFill>
                <a:schemeClr val="bg2"/>
              </a:solidFill>
              <a:miter lim="800000"/>
              <a:headEnd/>
              <a:tailEnd/>
            </a:ln>
          </p:spPr>
          <p:txBody>
            <a:bodyPr wrap="none" anchor="ct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spcBef>
                  <a:spcPct val="50000"/>
                </a:spcBef>
              </a:pPr>
              <a:endParaRPr lang="ja-JP" altLang="ja-JP" sz="2800" b="0">
                <a:solidFill>
                  <a:srgbClr val="000000"/>
                </a:solidFill>
                <a:latin typeface="HGP創英角ｺﾞｼｯｸUB" pitchFamily="50" charset="-128"/>
                <a:ea typeface="HGP創英角ｺﾞｼｯｸUB" pitchFamily="50" charset="-128"/>
              </a:endParaRPr>
            </a:p>
          </p:txBody>
        </p:sp>
        <p:sp>
          <p:nvSpPr>
            <p:cNvPr id="42104" name="AutoShape 6"/>
            <p:cNvSpPr>
              <a:spLocks noChangeArrowheads="1"/>
            </p:cNvSpPr>
            <p:nvPr/>
          </p:nvSpPr>
          <p:spPr bwMode="auto">
            <a:xfrm>
              <a:off x="619" y="3900"/>
              <a:ext cx="1787" cy="198"/>
            </a:xfrm>
            <a:prstGeom prst="parallelogram">
              <a:avLst>
                <a:gd name="adj" fmla="val 149293"/>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endParaRPr lang="ja-JP" altLang="ja-JP" sz="1600" b="0">
                <a:solidFill>
                  <a:srgbClr val="000000"/>
                </a:solidFill>
                <a:latin typeface="HGP創英角ｺﾞｼｯｸUB" pitchFamily="50" charset="-128"/>
                <a:ea typeface="HGP創英角ｺﾞｼｯｸUB" pitchFamily="50" charset="-128"/>
              </a:endParaRPr>
            </a:p>
          </p:txBody>
        </p:sp>
        <p:sp>
          <p:nvSpPr>
            <p:cNvPr id="42105" name="AutoShape 7"/>
            <p:cNvSpPr>
              <a:spLocks noChangeArrowheads="1"/>
            </p:cNvSpPr>
            <p:nvPr/>
          </p:nvSpPr>
          <p:spPr bwMode="auto">
            <a:xfrm>
              <a:off x="1028" y="3808"/>
              <a:ext cx="939" cy="395"/>
            </a:xfrm>
            <a:prstGeom prst="parallelogram">
              <a:avLst>
                <a:gd name="adj" fmla="val 148763"/>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endParaRPr lang="ja-JP" altLang="ja-JP" sz="1600" b="0">
                <a:solidFill>
                  <a:srgbClr val="000000"/>
                </a:solidFill>
                <a:latin typeface="HGP創英角ｺﾞｼｯｸUB" pitchFamily="50" charset="-128"/>
                <a:ea typeface="HGP創英角ｺﾞｼｯｸUB" pitchFamily="50" charset="-128"/>
              </a:endParaRPr>
            </a:p>
          </p:txBody>
        </p:sp>
        <p:sp>
          <p:nvSpPr>
            <p:cNvPr id="42106" name="Line 8"/>
            <p:cNvSpPr>
              <a:spLocks noChangeShapeType="1"/>
            </p:cNvSpPr>
            <p:nvPr/>
          </p:nvSpPr>
          <p:spPr bwMode="auto">
            <a:xfrm>
              <a:off x="1824" y="3906"/>
              <a:ext cx="797" cy="1"/>
            </a:xfrm>
            <a:prstGeom prst="line">
              <a:avLst/>
            </a:prstGeom>
            <a:noFill/>
            <a:ln w="9525">
              <a:solidFill>
                <a:schemeClr val="bg2"/>
              </a:solidFill>
              <a:round/>
              <a:headEnd/>
              <a:tailEnd/>
            </a:ln>
            <a:extLst>
              <a:ext uri="{909E8E84-426E-40DD-AFC4-6F175D3DCCD1}">
                <a14:hiddenFill xmlns="" xmlns:a14="http://schemas.microsoft.com/office/drawing/2010/main">
                  <a:noFill/>
                </a14:hiddenFill>
              </a:ext>
            </a:extLst>
          </p:spPr>
          <p:txBody>
            <a:bodyPr/>
            <a:lstStyle/>
            <a:p>
              <a:endParaRPr lang="ja-JP" altLang="en-US"/>
            </a:p>
          </p:txBody>
        </p:sp>
        <p:sp>
          <p:nvSpPr>
            <p:cNvPr id="42107" name="Line 9"/>
            <p:cNvSpPr>
              <a:spLocks noChangeShapeType="1"/>
            </p:cNvSpPr>
            <p:nvPr/>
          </p:nvSpPr>
          <p:spPr bwMode="auto">
            <a:xfrm flipV="1">
              <a:off x="1407" y="4090"/>
              <a:ext cx="152" cy="102"/>
            </a:xfrm>
            <a:prstGeom prst="line">
              <a:avLst/>
            </a:prstGeom>
            <a:noFill/>
            <a:ln w="9525">
              <a:solidFill>
                <a:schemeClr val="bg2"/>
              </a:solidFill>
              <a:round/>
              <a:headEnd/>
              <a:tailEnd/>
            </a:ln>
            <a:extLst>
              <a:ext uri="{909E8E84-426E-40DD-AFC4-6F175D3DCCD1}">
                <a14:hiddenFill xmlns="" xmlns:a14="http://schemas.microsoft.com/office/drawing/2010/main">
                  <a:noFill/>
                </a14:hiddenFill>
              </a:ext>
            </a:extLst>
          </p:spPr>
          <p:txBody>
            <a:bodyPr/>
            <a:lstStyle/>
            <a:p>
              <a:endParaRPr lang="ja-JP" altLang="en-US"/>
            </a:p>
          </p:txBody>
        </p:sp>
        <p:sp>
          <p:nvSpPr>
            <p:cNvPr id="42108" name="Line 10"/>
            <p:cNvSpPr>
              <a:spLocks noChangeShapeType="1"/>
            </p:cNvSpPr>
            <p:nvPr/>
          </p:nvSpPr>
          <p:spPr bwMode="auto">
            <a:xfrm>
              <a:off x="1559" y="4090"/>
              <a:ext cx="809" cy="3"/>
            </a:xfrm>
            <a:prstGeom prst="line">
              <a:avLst/>
            </a:prstGeom>
            <a:noFill/>
            <a:ln w="9525">
              <a:solidFill>
                <a:schemeClr val="bg2"/>
              </a:solidFill>
              <a:round/>
              <a:headEnd/>
              <a:tailEnd/>
            </a:ln>
            <a:extLst>
              <a:ext uri="{909E8E84-426E-40DD-AFC4-6F175D3DCCD1}">
                <a14:hiddenFill xmlns="" xmlns:a14="http://schemas.microsoft.com/office/drawing/2010/main">
                  <a:noFill/>
                </a14:hiddenFill>
              </a:ext>
            </a:extLst>
          </p:spPr>
          <p:txBody>
            <a:bodyPr/>
            <a:lstStyle/>
            <a:p>
              <a:endParaRPr lang="ja-JP" altLang="en-US"/>
            </a:p>
          </p:txBody>
        </p:sp>
        <p:sp>
          <p:nvSpPr>
            <p:cNvPr id="42109" name="Line 11"/>
            <p:cNvSpPr>
              <a:spLocks noChangeShapeType="1"/>
            </p:cNvSpPr>
            <p:nvPr/>
          </p:nvSpPr>
          <p:spPr bwMode="auto">
            <a:xfrm flipV="1">
              <a:off x="1068" y="4090"/>
              <a:ext cx="152" cy="102"/>
            </a:xfrm>
            <a:prstGeom prst="line">
              <a:avLst/>
            </a:prstGeom>
            <a:noFill/>
            <a:ln w="9525">
              <a:solidFill>
                <a:schemeClr val="bg2"/>
              </a:solidFill>
              <a:round/>
              <a:headEnd/>
              <a:tailEnd/>
            </a:ln>
            <a:extLst>
              <a:ext uri="{909E8E84-426E-40DD-AFC4-6F175D3DCCD1}">
                <a14:hiddenFill xmlns="" xmlns:a14="http://schemas.microsoft.com/office/drawing/2010/main">
                  <a:noFill/>
                </a14:hiddenFill>
              </a:ext>
            </a:extLst>
          </p:spPr>
          <p:txBody>
            <a:bodyPr/>
            <a:lstStyle/>
            <a:p>
              <a:endParaRPr lang="ja-JP" altLang="en-US"/>
            </a:p>
          </p:txBody>
        </p:sp>
        <p:sp>
          <p:nvSpPr>
            <p:cNvPr id="42110" name="Line 12"/>
            <p:cNvSpPr>
              <a:spLocks noChangeShapeType="1"/>
            </p:cNvSpPr>
            <p:nvPr/>
          </p:nvSpPr>
          <p:spPr bwMode="auto">
            <a:xfrm flipH="1">
              <a:off x="393" y="4090"/>
              <a:ext cx="827" cy="1"/>
            </a:xfrm>
            <a:prstGeom prst="line">
              <a:avLst/>
            </a:prstGeom>
            <a:noFill/>
            <a:ln w="9525">
              <a:solidFill>
                <a:schemeClr val="bg2"/>
              </a:solidFill>
              <a:round/>
              <a:headEnd/>
              <a:tailEnd/>
            </a:ln>
            <a:extLst>
              <a:ext uri="{909E8E84-426E-40DD-AFC4-6F175D3DCCD1}">
                <a14:hiddenFill xmlns="" xmlns:a14="http://schemas.microsoft.com/office/drawing/2010/main">
                  <a:noFill/>
                </a14:hiddenFill>
              </a:ext>
            </a:extLst>
          </p:spPr>
          <p:txBody>
            <a:bodyPr/>
            <a:lstStyle/>
            <a:p>
              <a:endParaRPr lang="ja-JP" altLang="en-US"/>
            </a:p>
          </p:txBody>
        </p:sp>
        <p:sp>
          <p:nvSpPr>
            <p:cNvPr id="42111" name="Line 13"/>
            <p:cNvSpPr>
              <a:spLocks noChangeShapeType="1"/>
            </p:cNvSpPr>
            <p:nvPr/>
          </p:nvSpPr>
          <p:spPr bwMode="auto">
            <a:xfrm>
              <a:off x="644" y="3905"/>
              <a:ext cx="839" cy="2"/>
            </a:xfrm>
            <a:prstGeom prst="line">
              <a:avLst/>
            </a:prstGeom>
            <a:noFill/>
            <a:ln w="9525">
              <a:solidFill>
                <a:schemeClr val="bg2"/>
              </a:solidFill>
              <a:round/>
              <a:headEnd/>
              <a:tailEnd/>
            </a:ln>
            <a:extLst>
              <a:ext uri="{909E8E84-426E-40DD-AFC4-6F175D3DCCD1}">
                <a14:hiddenFill xmlns="" xmlns:a14="http://schemas.microsoft.com/office/drawing/2010/main">
                  <a:noFill/>
                </a14:hiddenFill>
              </a:ext>
            </a:extLst>
          </p:spPr>
          <p:txBody>
            <a:bodyPr/>
            <a:lstStyle/>
            <a:p>
              <a:endParaRPr lang="ja-JP" altLang="en-US"/>
            </a:p>
          </p:txBody>
        </p:sp>
        <p:sp>
          <p:nvSpPr>
            <p:cNvPr id="42112" name="Line 14"/>
            <p:cNvSpPr>
              <a:spLocks noChangeShapeType="1"/>
            </p:cNvSpPr>
            <p:nvPr/>
          </p:nvSpPr>
          <p:spPr bwMode="auto">
            <a:xfrm flipV="1">
              <a:off x="1483" y="3808"/>
              <a:ext cx="153" cy="98"/>
            </a:xfrm>
            <a:prstGeom prst="line">
              <a:avLst/>
            </a:prstGeom>
            <a:noFill/>
            <a:ln w="9525">
              <a:solidFill>
                <a:schemeClr val="bg2"/>
              </a:solidFill>
              <a:round/>
              <a:headEnd/>
              <a:tailEnd/>
            </a:ln>
            <a:extLst>
              <a:ext uri="{909E8E84-426E-40DD-AFC4-6F175D3DCCD1}">
                <a14:hiddenFill xmlns="" xmlns:a14="http://schemas.microsoft.com/office/drawing/2010/main">
                  <a:noFill/>
                </a14:hiddenFill>
              </a:ext>
            </a:extLst>
          </p:spPr>
          <p:txBody>
            <a:bodyPr/>
            <a:lstStyle/>
            <a:p>
              <a:endParaRPr lang="ja-JP" altLang="en-US"/>
            </a:p>
          </p:txBody>
        </p:sp>
        <p:sp>
          <p:nvSpPr>
            <p:cNvPr id="42113" name="Line 15"/>
            <p:cNvSpPr>
              <a:spLocks noChangeShapeType="1"/>
            </p:cNvSpPr>
            <p:nvPr/>
          </p:nvSpPr>
          <p:spPr bwMode="auto">
            <a:xfrm flipV="1">
              <a:off x="1824" y="3808"/>
              <a:ext cx="151" cy="98"/>
            </a:xfrm>
            <a:prstGeom prst="line">
              <a:avLst/>
            </a:prstGeom>
            <a:noFill/>
            <a:ln w="9525">
              <a:solidFill>
                <a:schemeClr val="bg2"/>
              </a:solidFill>
              <a:round/>
              <a:headEnd/>
              <a:tailEnd/>
            </a:ln>
            <a:extLst>
              <a:ext uri="{909E8E84-426E-40DD-AFC4-6F175D3DCCD1}">
                <a14:hiddenFill xmlns="" xmlns:a14="http://schemas.microsoft.com/office/drawing/2010/main">
                  <a:noFill/>
                </a14:hiddenFill>
              </a:ext>
            </a:extLst>
          </p:spPr>
          <p:txBody>
            <a:bodyPr/>
            <a:lstStyle/>
            <a:p>
              <a:endParaRPr lang="ja-JP" altLang="en-US"/>
            </a:p>
          </p:txBody>
        </p:sp>
        <p:sp>
          <p:nvSpPr>
            <p:cNvPr id="42114" name="AutoShape 16"/>
            <p:cNvSpPr>
              <a:spLocks noChangeArrowheads="1"/>
            </p:cNvSpPr>
            <p:nvPr/>
          </p:nvSpPr>
          <p:spPr bwMode="auto">
            <a:xfrm>
              <a:off x="819" y="4117"/>
              <a:ext cx="302" cy="69"/>
            </a:xfrm>
            <a:prstGeom prst="parallelogram">
              <a:avLst>
                <a:gd name="adj" fmla="val 143482"/>
              </a:avLst>
            </a:prstGeom>
            <a:solidFill>
              <a:schemeClr val="bg1">
                <a:alpha val="25098"/>
              </a:schemeClr>
            </a:solidFill>
            <a:ln w="9525">
              <a:solidFill>
                <a:schemeClr val="bg2"/>
              </a:solidFill>
              <a:miter lim="800000"/>
              <a:headEnd/>
              <a:tailEnd/>
            </a:ln>
          </p:spPr>
          <p:txBody>
            <a:bodyPr wrap="none" anchor="ct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spcBef>
                  <a:spcPct val="50000"/>
                </a:spcBef>
              </a:pPr>
              <a:endParaRPr lang="ja-JP" altLang="ja-JP" sz="2800" b="0">
                <a:solidFill>
                  <a:srgbClr val="000000"/>
                </a:solidFill>
                <a:latin typeface="HGP創英角ｺﾞｼｯｸUB" pitchFamily="50" charset="-128"/>
                <a:ea typeface="HGP創英角ｺﾞｼｯｸUB" pitchFamily="50" charset="-128"/>
              </a:endParaRPr>
            </a:p>
          </p:txBody>
        </p:sp>
        <p:sp>
          <p:nvSpPr>
            <p:cNvPr id="42115" name="AutoShape 17"/>
            <p:cNvSpPr>
              <a:spLocks noChangeArrowheads="1"/>
            </p:cNvSpPr>
            <p:nvPr/>
          </p:nvSpPr>
          <p:spPr bwMode="auto">
            <a:xfrm>
              <a:off x="572" y="4121"/>
              <a:ext cx="302" cy="65"/>
            </a:xfrm>
            <a:prstGeom prst="parallelogram">
              <a:avLst>
                <a:gd name="adj" fmla="val 152312"/>
              </a:avLst>
            </a:prstGeom>
            <a:solidFill>
              <a:schemeClr val="bg1">
                <a:alpha val="25098"/>
              </a:schemeClr>
            </a:solidFill>
            <a:ln w="9525">
              <a:solidFill>
                <a:schemeClr val="bg2"/>
              </a:solidFill>
              <a:miter lim="800000"/>
              <a:headEnd/>
              <a:tailEnd/>
            </a:ln>
          </p:spPr>
          <p:txBody>
            <a:bodyPr wrap="none" anchor="ct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spcBef>
                  <a:spcPct val="50000"/>
                </a:spcBef>
              </a:pPr>
              <a:endParaRPr lang="ja-JP" altLang="ja-JP" sz="2800" b="0">
                <a:solidFill>
                  <a:srgbClr val="000000"/>
                </a:solidFill>
                <a:latin typeface="HGP創英角ｺﾞｼｯｸUB" pitchFamily="50" charset="-128"/>
                <a:ea typeface="HGP創英角ｺﾞｼｯｸUB" pitchFamily="50" charset="-128"/>
              </a:endParaRPr>
            </a:p>
          </p:txBody>
        </p:sp>
        <p:grpSp>
          <p:nvGrpSpPr>
            <p:cNvPr id="42116" name="Group 18"/>
            <p:cNvGrpSpPr>
              <a:grpSpLocks/>
            </p:cNvGrpSpPr>
            <p:nvPr/>
          </p:nvGrpSpPr>
          <p:grpSpPr bwMode="auto">
            <a:xfrm>
              <a:off x="2150" y="3748"/>
              <a:ext cx="525" cy="162"/>
              <a:chOff x="2958" y="2724"/>
              <a:chExt cx="275" cy="184"/>
            </a:xfrm>
          </p:grpSpPr>
          <p:sp>
            <p:nvSpPr>
              <p:cNvPr id="42121" name="Text Box 19"/>
              <p:cNvSpPr txBox="1">
                <a:spLocks noChangeArrowheads="1"/>
              </p:cNvSpPr>
              <p:nvPr/>
            </p:nvSpPr>
            <p:spPr bwMode="auto">
              <a:xfrm>
                <a:off x="2958" y="2751"/>
                <a:ext cx="86" cy="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r>
                  <a:rPr lang="en-US" altLang="ja-JP" sz="600" b="0">
                    <a:solidFill>
                      <a:srgbClr val="808080"/>
                    </a:solidFill>
                    <a:latin typeface="HGP創英角ｺﾞｼｯｸUB" pitchFamily="50" charset="-128"/>
                    <a:ea typeface="HGP創英角ｺﾞｼｯｸUB" pitchFamily="50" charset="-128"/>
                  </a:rPr>
                  <a:t>∥</a:t>
                </a:r>
              </a:p>
            </p:txBody>
          </p:sp>
          <p:sp>
            <p:nvSpPr>
              <p:cNvPr id="42122" name="Text Box 20"/>
              <p:cNvSpPr txBox="1">
                <a:spLocks noChangeArrowheads="1"/>
              </p:cNvSpPr>
              <p:nvPr/>
            </p:nvSpPr>
            <p:spPr bwMode="auto">
              <a:xfrm>
                <a:off x="3030" y="2770"/>
                <a:ext cx="86" cy="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r>
                  <a:rPr lang="en-US" altLang="ja-JP" sz="600" b="0">
                    <a:solidFill>
                      <a:srgbClr val="808080"/>
                    </a:solidFill>
                    <a:latin typeface="HGP創英角ｺﾞｼｯｸUB" pitchFamily="50" charset="-128"/>
                    <a:ea typeface="HGP創英角ｺﾞｼｯｸUB" pitchFamily="50" charset="-128"/>
                  </a:rPr>
                  <a:t>∥</a:t>
                </a:r>
              </a:p>
            </p:txBody>
          </p:sp>
          <p:sp>
            <p:nvSpPr>
              <p:cNvPr id="42123" name="Text Box 21"/>
              <p:cNvSpPr txBox="1">
                <a:spLocks noChangeArrowheads="1"/>
              </p:cNvSpPr>
              <p:nvPr/>
            </p:nvSpPr>
            <p:spPr bwMode="auto">
              <a:xfrm>
                <a:off x="3086" y="2724"/>
                <a:ext cx="86" cy="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r>
                  <a:rPr lang="en-US" altLang="ja-JP" sz="600" b="0">
                    <a:solidFill>
                      <a:srgbClr val="808080"/>
                    </a:solidFill>
                    <a:latin typeface="HGP創英角ｺﾞｼｯｸUB" pitchFamily="50" charset="-128"/>
                    <a:ea typeface="HGP創英角ｺﾞｼｯｸUB" pitchFamily="50" charset="-128"/>
                  </a:rPr>
                  <a:t>∥</a:t>
                </a:r>
              </a:p>
            </p:txBody>
          </p:sp>
          <p:sp>
            <p:nvSpPr>
              <p:cNvPr id="42124" name="Text Box 22"/>
              <p:cNvSpPr txBox="1">
                <a:spLocks noChangeArrowheads="1"/>
              </p:cNvSpPr>
              <p:nvPr/>
            </p:nvSpPr>
            <p:spPr bwMode="auto">
              <a:xfrm>
                <a:off x="3147" y="2748"/>
                <a:ext cx="86" cy="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r>
                  <a:rPr lang="en-US" altLang="ja-JP" sz="600" b="0">
                    <a:solidFill>
                      <a:srgbClr val="808080"/>
                    </a:solidFill>
                    <a:latin typeface="HGP創英角ｺﾞｼｯｸUB" pitchFamily="50" charset="-128"/>
                    <a:ea typeface="HGP創英角ｺﾞｼｯｸUB" pitchFamily="50" charset="-128"/>
                  </a:rPr>
                  <a:t>∥</a:t>
                </a:r>
              </a:p>
            </p:txBody>
          </p:sp>
        </p:grpSp>
        <p:sp>
          <p:nvSpPr>
            <p:cNvPr id="42117" name="AutoShape 23"/>
            <p:cNvSpPr>
              <a:spLocks noChangeArrowheads="1"/>
            </p:cNvSpPr>
            <p:nvPr/>
          </p:nvSpPr>
          <p:spPr bwMode="auto">
            <a:xfrm>
              <a:off x="968" y="3808"/>
              <a:ext cx="529" cy="64"/>
            </a:xfrm>
            <a:prstGeom prst="parallelogram">
              <a:avLst>
                <a:gd name="adj" fmla="val 157506"/>
              </a:avLst>
            </a:prstGeom>
            <a:solidFill>
              <a:schemeClr val="bg1">
                <a:alpha val="25098"/>
              </a:schemeClr>
            </a:solidFill>
            <a:ln w="9525">
              <a:solidFill>
                <a:schemeClr val="bg2"/>
              </a:solidFill>
              <a:miter lim="800000"/>
              <a:headEnd/>
              <a:tailEnd/>
            </a:ln>
          </p:spPr>
          <p:txBody>
            <a:bodyPr wrap="none" anchor="ct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spcBef>
                  <a:spcPct val="50000"/>
                </a:spcBef>
              </a:pPr>
              <a:endParaRPr lang="ja-JP" altLang="ja-JP" sz="2800" b="0">
                <a:solidFill>
                  <a:srgbClr val="000000"/>
                </a:solidFill>
                <a:latin typeface="HGP創英角ｺﾞｼｯｸUB" pitchFamily="50" charset="-128"/>
                <a:ea typeface="HGP創英角ｺﾞｼｯｸUB" pitchFamily="50" charset="-128"/>
              </a:endParaRPr>
            </a:p>
          </p:txBody>
        </p:sp>
        <p:sp>
          <p:nvSpPr>
            <p:cNvPr id="42118" name="AutoShape 24"/>
            <p:cNvSpPr>
              <a:spLocks noChangeArrowheads="1"/>
            </p:cNvSpPr>
            <p:nvPr/>
          </p:nvSpPr>
          <p:spPr bwMode="auto">
            <a:xfrm>
              <a:off x="1477" y="4121"/>
              <a:ext cx="306" cy="65"/>
            </a:xfrm>
            <a:prstGeom prst="parallelogram">
              <a:avLst>
                <a:gd name="adj" fmla="val 154329"/>
              </a:avLst>
            </a:prstGeom>
            <a:solidFill>
              <a:schemeClr val="bg1">
                <a:alpha val="25098"/>
              </a:schemeClr>
            </a:solidFill>
            <a:ln w="9525">
              <a:solidFill>
                <a:schemeClr val="bg2"/>
              </a:solidFill>
              <a:miter lim="800000"/>
              <a:headEnd/>
              <a:tailEnd/>
            </a:ln>
          </p:spPr>
          <p:txBody>
            <a:bodyPr wrap="none" anchor="ct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spcBef>
                  <a:spcPct val="50000"/>
                </a:spcBef>
              </a:pPr>
              <a:endParaRPr lang="ja-JP" altLang="ja-JP" sz="2800" b="0">
                <a:solidFill>
                  <a:srgbClr val="000000"/>
                </a:solidFill>
                <a:latin typeface="HGP創英角ｺﾞｼｯｸUB" pitchFamily="50" charset="-128"/>
                <a:ea typeface="HGP創英角ｺﾞｼｯｸUB" pitchFamily="50" charset="-128"/>
              </a:endParaRPr>
            </a:p>
          </p:txBody>
        </p:sp>
        <p:sp>
          <p:nvSpPr>
            <p:cNvPr id="42119" name="Text Box 25"/>
            <p:cNvSpPr txBox="1">
              <a:spLocks noChangeArrowheads="1"/>
            </p:cNvSpPr>
            <p:nvPr/>
          </p:nvSpPr>
          <p:spPr bwMode="auto">
            <a:xfrm>
              <a:off x="1983" y="4078"/>
              <a:ext cx="165" cy="1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r>
                <a:rPr lang="en-US" altLang="ja-JP" sz="600" b="0">
                  <a:solidFill>
                    <a:srgbClr val="808080"/>
                  </a:solidFill>
                  <a:latin typeface="HGP創英角ｺﾞｼｯｸUB" pitchFamily="50" charset="-128"/>
                  <a:ea typeface="HGP創英角ｺﾞｼｯｸUB" pitchFamily="50" charset="-128"/>
                </a:rPr>
                <a:t>∥</a:t>
              </a:r>
            </a:p>
          </p:txBody>
        </p:sp>
        <p:sp>
          <p:nvSpPr>
            <p:cNvPr id="42120" name="Text Box 26"/>
            <p:cNvSpPr txBox="1">
              <a:spLocks noChangeArrowheads="1"/>
            </p:cNvSpPr>
            <p:nvPr/>
          </p:nvSpPr>
          <p:spPr bwMode="auto">
            <a:xfrm>
              <a:off x="2120" y="4095"/>
              <a:ext cx="165" cy="1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r>
                <a:rPr lang="en-US" altLang="ja-JP" sz="600" b="0">
                  <a:solidFill>
                    <a:srgbClr val="808080"/>
                  </a:solidFill>
                  <a:latin typeface="HGP創英角ｺﾞｼｯｸUB" pitchFamily="50" charset="-128"/>
                  <a:ea typeface="HGP創英角ｺﾞｼｯｸUB" pitchFamily="50" charset="-128"/>
                </a:rPr>
                <a:t>∥</a:t>
              </a:r>
            </a:p>
          </p:txBody>
        </p:sp>
      </p:grpSp>
      <p:sp>
        <p:nvSpPr>
          <p:cNvPr id="41989" name="AutoShape 27"/>
          <p:cNvSpPr>
            <a:spLocks noChangeArrowheads="1"/>
          </p:cNvSpPr>
          <p:nvPr/>
        </p:nvSpPr>
        <p:spPr bwMode="auto">
          <a:xfrm>
            <a:off x="366713" y="5164138"/>
            <a:ext cx="4103687" cy="688975"/>
          </a:xfrm>
          <a:prstGeom prst="parallelogram">
            <a:avLst>
              <a:gd name="adj" fmla="val 138206"/>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spcBef>
                <a:spcPct val="50000"/>
              </a:spcBef>
            </a:pPr>
            <a:endParaRPr lang="ja-JP" altLang="ja-JP" sz="2800" b="0">
              <a:solidFill>
                <a:srgbClr val="000000"/>
              </a:solidFill>
              <a:latin typeface="HGP創英角ｺﾞｼｯｸUB" pitchFamily="50" charset="-128"/>
              <a:ea typeface="HGP創英角ｺﾞｼｯｸUB" pitchFamily="50" charset="-128"/>
            </a:endParaRPr>
          </a:p>
        </p:txBody>
      </p:sp>
      <p:sp>
        <p:nvSpPr>
          <p:cNvPr id="41990" name="Freeform 28"/>
          <p:cNvSpPr>
            <a:spLocks/>
          </p:cNvSpPr>
          <p:nvPr/>
        </p:nvSpPr>
        <p:spPr bwMode="auto">
          <a:xfrm>
            <a:off x="2959100" y="5316538"/>
            <a:ext cx="1279525" cy="320675"/>
          </a:xfrm>
          <a:custGeom>
            <a:avLst/>
            <a:gdLst>
              <a:gd name="T0" fmla="*/ 2147483647 w 806"/>
              <a:gd name="T1" fmla="*/ 2147483647 h 211"/>
              <a:gd name="T2" fmla="*/ 0 w 806"/>
              <a:gd name="T3" fmla="*/ 2147483647 h 211"/>
              <a:gd name="T4" fmla="*/ 2147483647 w 806"/>
              <a:gd name="T5" fmla="*/ 2147483647 h 211"/>
              <a:gd name="T6" fmla="*/ 2147483647 w 806"/>
              <a:gd name="T7" fmla="*/ 0 h 211"/>
              <a:gd name="T8" fmla="*/ 0 60000 65536"/>
              <a:gd name="T9" fmla="*/ 0 60000 65536"/>
              <a:gd name="T10" fmla="*/ 0 60000 65536"/>
              <a:gd name="T11" fmla="*/ 0 60000 65536"/>
              <a:gd name="T12" fmla="*/ 0 w 806"/>
              <a:gd name="T13" fmla="*/ 0 h 211"/>
              <a:gd name="T14" fmla="*/ 806 w 806"/>
              <a:gd name="T15" fmla="*/ 211 h 211"/>
            </a:gdLst>
            <a:ahLst/>
            <a:cxnLst>
              <a:cxn ang="T8">
                <a:pos x="T0" y="T1"/>
              </a:cxn>
              <a:cxn ang="T9">
                <a:pos x="T2" y="T3"/>
              </a:cxn>
              <a:cxn ang="T10">
                <a:pos x="T4" y="T5"/>
              </a:cxn>
              <a:cxn ang="T11">
                <a:pos x="T6" y="T7"/>
              </a:cxn>
            </a:cxnLst>
            <a:rect l="T12" t="T13" r="T14" b="T15"/>
            <a:pathLst>
              <a:path w="806" h="211">
                <a:moveTo>
                  <a:pt x="536" y="208"/>
                </a:moveTo>
                <a:lnTo>
                  <a:pt x="0" y="211"/>
                </a:lnTo>
                <a:lnTo>
                  <a:pt x="315" y="1"/>
                </a:lnTo>
                <a:lnTo>
                  <a:pt x="806" y="0"/>
                </a:lnTo>
              </a:path>
            </a:pathLst>
          </a:custGeom>
          <a:solidFill>
            <a:srgbClr val="FF3300">
              <a:alpha val="50195"/>
            </a:srgbClr>
          </a:solidFill>
          <a:ln w="6350" cmpd="sng">
            <a:solidFill>
              <a:srgbClr val="FF0000"/>
            </a:solidFill>
            <a:round/>
            <a:headEnd/>
            <a:tailEnd/>
          </a:ln>
        </p:spPr>
        <p:txBody>
          <a:bodyPr/>
          <a:lstStyle/>
          <a:p>
            <a:endParaRPr lang="ja-JP" altLang="en-US"/>
          </a:p>
        </p:txBody>
      </p:sp>
      <p:sp>
        <p:nvSpPr>
          <p:cNvPr id="41991" name="AutoShape 29"/>
          <p:cNvSpPr>
            <a:spLocks noChangeArrowheads="1"/>
          </p:cNvSpPr>
          <p:nvPr/>
        </p:nvSpPr>
        <p:spPr bwMode="auto">
          <a:xfrm>
            <a:off x="781050" y="5372100"/>
            <a:ext cx="3400425" cy="180975"/>
          </a:xfrm>
          <a:prstGeom prst="parallelogram">
            <a:avLst>
              <a:gd name="adj" fmla="val 143357"/>
            </a:avLst>
          </a:prstGeom>
          <a:solidFill>
            <a:srgbClr val="B2B2B2">
              <a:alpha val="74901"/>
            </a:srgb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endParaRPr lang="ja-JP" altLang="ja-JP" sz="1600" b="0">
              <a:solidFill>
                <a:srgbClr val="000000"/>
              </a:solidFill>
              <a:latin typeface="HGP創英角ｺﾞｼｯｸUB" pitchFamily="50" charset="-128"/>
              <a:ea typeface="HGP創英角ｺﾞｼｯｸUB" pitchFamily="50" charset="-128"/>
            </a:endParaRPr>
          </a:p>
        </p:txBody>
      </p:sp>
      <p:sp>
        <p:nvSpPr>
          <p:cNvPr id="41992" name="AutoShape 30"/>
          <p:cNvSpPr>
            <a:spLocks noChangeArrowheads="1"/>
          </p:cNvSpPr>
          <p:nvPr/>
        </p:nvSpPr>
        <p:spPr bwMode="auto">
          <a:xfrm>
            <a:off x="1685925" y="5186363"/>
            <a:ext cx="1344613" cy="668337"/>
          </a:xfrm>
          <a:prstGeom prst="parallelogram">
            <a:avLst>
              <a:gd name="adj" fmla="val 149708"/>
            </a:avLst>
          </a:prstGeom>
          <a:solidFill>
            <a:srgbClr val="B2B2B2">
              <a:alpha val="74901"/>
            </a:srgb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endParaRPr lang="ja-JP" altLang="ja-JP" sz="1600" b="0">
              <a:solidFill>
                <a:srgbClr val="000000"/>
              </a:solidFill>
              <a:latin typeface="HGP創英角ｺﾞｼｯｸUB" pitchFamily="50" charset="-128"/>
              <a:ea typeface="HGP創英角ｺﾞｼｯｸUB" pitchFamily="50" charset="-128"/>
            </a:endParaRPr>
          </a:p>
        </p:txBody>
      </p:sp>
      <p:sp>
        <p:nvSpPr>
          <p:cNvPr id="41993" name="Freeform 31"/>
          <p:cNvSpPr>
            <a:spLocks/>
          </p:cNvSpPr>
          <p:nvPr/>
        </p:nvSpPr>
        <p:spPr bwMode="auto">
          <a:xfrm>
            <a:off x="1041400" y="5176838"/>
            <a:ext cx="1652588" cy="190500"/>
          </a:xfrm>
          <a:custGeom>
            <a:avLst/>
            <a:gdLst>
              <a:gd name="T0" fmla="*/ 2147483647 w 1040"/>
              <a:gd name="T1" fmla="*/ 0 h 125"/>
              <a:gd name="T2" fmla="*/ 2147483647 w 1040"/>
              <a:gd name="T3" fmla="*/ 2147483647 h 125"/>
              <a:gd name="T4" fmla="*/ 2147483647 w 1040"/>
              <a:gd name="T5" fmla="*/ 2147483647 h 125"/>
              <a:gd name="T6" fmla="*/ 0 w 1040"/>
              <a:gd name="T7" fmla="*/ 2147483647 h 125"/>
              <a:gd name="T8" fmla="*/ 2147483647 w 1040"/>
              <a:gd name="T9" fmla="*/ 2147483647 h 125"/>
              <a:gd name="T10" fmla="*/ 2147483647 w 1040"/>
              <a:gd name="T11" fmla="*/ 0 h 125"/>
              <a:gd name="T12" fmla="*/ 0 60000 65536"/>
              <a:gd name="T13" fmla="*/ 0 60000 65536"/>
              <a:gd name="T14" fmla="*/ 0 60000 65536"/>
              <a:gd name="T15" fmla="*/ 0 60000 65536"/>
              <a:gd name="T16" fmla="*/ 0 60000 65536"/>
              <a:gd name="T17" fmla="*/ 0 60000 65536"/>
              <a:gd name="T18" fmla="*/ 0 w 1040"/>
              <a:gd name="T19" fmla="*/ 0 h 125"/>
              <a:gd name="T20" fmla="*/ 1040 w 1040"/>
              <a:gd name="T21" fmla="*/ 125 h 125"/>
            </a:gdLst>
            <a:ahLst/>
            <a:cxnLst>
              <a:cxn ang="T12">
                <a:pos x="T0" y="T1"/>
              </a:cxn>
              <a:cxn ang="T13">
                <a:pos x="T2" y="T3"/>
              </a:cxn>
              <a:cxn ang="T14">
                <a:pos x="T4" y="T5"/>
              </a:cxn>
              <a:cxn ang="T15">
                <a:pos x="T6" y="T7"/>
              </a:cxn>
              <a:cxn ang="T16">
                <a:pos x="T8" y="T9"/>
              </a:cxn>
              <a:cxn ang="T17">
                <a:pos x="T10" y="T11"/>
              </a:cxn>
            </a:cxnLst>
            <a:rect l="T18" t="T19" r="T20" b="T21"/>
            <a:pathLst>
              <a:path w="1040" h="125">
                <a:moveTo>
                  <a:pt x="985" y="0"/>
                </a:moveTo>
                <a:lnTo>
                  <a:pt x="829" y="102"/>
                </a:lnTo>
                <a:lnTo>
                  <a:pt x="33" y="101"/>
                </a:lnTo>
                <a:lnTo>
                  <a:pt x="0" y="125"/>
                </a:lnTo>
                <a:lnTo>
                  <a:pt x="860" y="125"/>
                </a:lnTo>
                <a:lnTo>
                  <a:pt x="1040" y="0"/>
                </a:lnTo>
              </a:path>
            </a:pathLst>
          </a:custGeom>
          <a:solidFill>
            <a:srgbClr val="FF99CC"/>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ja-JP" altLang="en-US"/>
          </a:p>
        </p:txBody>
      </p:sp>
      <p:sp>
        <p:nvSpPr>
          <p:cNvPr id="41994" name="Freeform 32"/>
          <p:cNvSpPr>
            <a:spLocks/>
          </p:cNvSpPr>
          <p:nvPr/>
        </p:nvSpPr>
        <p:spPr bwMode="auto">
          <a:xfrm>
            <a:off x="2767013" y="5183188"/>
            <a:ext cx="1473200" cy="184150"/>
          </a:xfrm>
          <a:custGeom>
            <a:avLst/>
            <a:gdLst>
              <a:gd name="T0" fmla="*/ 2147483647 w 929"/>
              <a:gd name="T1" fmla="*/ 0 h 121"/>
              <a:gd name="T2" fmla="*/ 0 w 929"/>
              <a:gd name="T3" fmla="*/ 2147483647 h 121"/>
              <a:gd name="T4" fmla="*/ 2147483647 w 929"/>
              <a:gd name="T5" fmla="*/ 2147483647 h 121"/>
              <a:gd name="T6" fmla="*/ 2147483647 w 929"/>
              <a:gd name="T7" fmla="*/ 2147483647 h 121"/>
              <a:gd name="T8" fmla="*/ 2147483647 w 929"/>
              <a:gd name="T9" fmla="*/ 2147483647 h 121"/>
              <a:gd name="T10" fmla="*/ 2147483647 w 929"/>
              <a:gd name="T11" fmla="*/ 2147483647 h 121"/>
              <a:gd name="T12" fmla="*/ 0 60000 65536"/>
              <a:gd name="T13" fmla="*/ 0 60000 65536"/>
              <a:gd name="T14" fmla="*/ 0 60000 65536"/>
              <a:gd name="T15" fmla="*/ 0 60000 65536"/>
              <a:gd name="T16" fmla="*/ 0 60000 65536"/>
              <a:gd name="T17" fmla="*/ 0 60000 65536"/>
              <a:gd name="T18" fmla="*/ 0 w 929"/>
              <a:gd name="T19" fmla="*/ 0 h 121"/>
              <a:gd name="T20" fmla="*/ 929 w 929"/>
              <a:gd name="T21" fmla="*/ 121 h 121"/>
            </a:gdLst>
            <a:ahLst/>
            <a:cxnLst>
              <a:cxn ang="T12">
                <a:pos x="T0" y="T1"/>
              </a:cxn>
              <a:cxn ang="T13">
                <a:pos x="T2" y="T3"/>
              </a:cxn>
              <a:cxn ang="T14">
                <a:pos x="T4" y="T5"/>
              </a:cxn>
              <a:cxn ang="T15">
                <a:pos x="T6" y="T7"/>
              </a:cxn>
              <a:cxn ang="T16">
                <a:pos x="T8" y="T9"/>
              </a:cxn>
              <a:cxn ang="T17">
                <a:pos x="T10" y="T11"/>
              </a:cxn>
            </a:cxnLst>
            <a:rect l="T18" t="T19" r="T20" b="T21"/>
            <a:pathLst>
              <a:path w="929" h="121">
                <a:moveTo>
                  <a:pt x="171" y="0"/>
                </a:moveTo>
                <a:lnTo>
                  <a:pt x="0" y="121"/>
                </a:lnTo>
                <a:lnTo>
                  <a:pt x="897" y="121"/>
                </a:lnTo>
                <a:lnTo>
                  <a:pt x="929" y="99"/>
                </a:lnTo>
                <a:lnTo>
                  <a:pt x="87" y="99"/>
                </a:lnTo>
                <a:lnTo>
                  <a:pt x="221" y="1"/>
                </a:lnTo>
              </a:path>
            </a:pathLst>
          </a:custGeom>
          <a:solidFill>
            <a:srgbClr val="FF99CC"/>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ja-JP" altLang="en-US"/>
          </a:p>
        </p:txBody>
      </p:sp>
      <p:sp>
        <p:nvSpPr>
          <p:cNvPr id="41995" name="Freeform 33"/>
          <p:cNvSpPr>
            <a:spLocks/>
          </p:cNvSpPr>
          <p:nvPr/>
        </p:nvSpPr>
        <p:spPr bwMode="auto">
          <a:xfrm>
            <a:off x="704850" y="5556250"/>
            <a:ext cx="1419225" cy="296863"/>
          </a:xfrm>
          <a:custGeom>
            <a:avLst/>
            <a:gdLst>
              <a:gd name="T0" fmla="*/ 0 w 894"/>
              <a:gd name="T1" fmla="*/ 2147483647 h 195"/>
              <a:gd name="T2" fmla="*/ 2147483647 w 894"/>
              <a:gd name="T3" fmla="*/ 2147483647 h 195"/>
              <a:gd name="T4" fmla="*/ 2147483647 w 894"/>
              <a:gd name="T5" fmla="*/ 2147483647 h 195"/>
              <a:gd name="T6" fmla="*/ 2147483647 w 894"/>
              <a:gd name="T7" fmla="*/ 2147483647 h 195"/>
              <a:gd name="T8" fmla="*/ 2147483647 w 894"/>
              <a:gd name="T9" fmla="*/ 0 h 195"/>
              <a:gd name="T10" fmla="*/ 2147483647 w 894"/>
              <a:gd name="T11" fmla="*/ 0 h 195"/>
              <a:gd name="T12" fmla="*/ 0 60000 65536"/>
              <a:gd name="T13" fmla="*/ 0 60000 65536"/>
              <a:gd name="T14" fmla="*/ 0 60000 65536"/>
              <a:gd name="T15" fmla="*/ 0 60000 65536"/>
              <a:gd name="T16" fmla="*/ 0 60000 65536"/>
              <a:gd name="T17" fmla="*/ 0 60000 65536"/>
              <a:gd name="T18" fmla="*/ 0 w 894"/>
              <a:gd name="T19" fmla="*/ 0 h 195"/>
              <a:gd name="T20" fmla="*/ 894 w 894"/>
              <a:gd name="T21" fmla="*/ 195 h 195"/>
            </a:gdLst>
            <a:ahLst/>
            <a:cxnLst>
              <a:cxn ang="T12">
                <a:pos x="T0" y="T1"/>
              </a:cxn>
              <a:cxn ang="T13">
                <a:pos x="T2" y="T3"/>
              </a:cxn>
              <a:cxn ang="T14">
                <a:pos x="T4" y="T5"/>
              </a:cxn>
              <a:cxn ang="T15">
                <a:pos x="T6" y="T7"/>
              </a:cxn>
              <a:cxn ang="T16">
                <a:pos x="T8" y="T9"/>
              </a:cxn>
              <a:cxn ang="T17">
                <a:pos x="T10" y="T11"/>
              </a:cxn>
            </a:cxnLst>
            <a:rect l="T18" t="T19" r="T20" b="T21"/>
            <a:pathLst>
              <a:path w="894" h="195">
                <a:moveTo>
                  <a:pt x="0" y="37"/>
                </a:moveTo>
                <a:lnTo>
                  <a:pt x="767" y="37"/>
                </a:lnTo>
                <a:lnTo>
                  <a:pt x="525" y="193"/>
                </a:lnTo>
                <a:lnTo>
                  <a:pt x="615" y="195"/>
                </a:lnTo>
                <a:lnTo>
                  <a:pt x="894" y="0"/>
                </a:lnTo>
                <a:lnTo>
                  <a:pt x="45" y="0"/>
                </a:lnTo>
              </a:path>
            </a:pathLst>
          </a:custGeom>
          <a:solidFill>
            <a:srgbClr val="FF99CC"/>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ja-JP" altLang="en-US"/>
          </a:p>
        </p:txBody>
      </p:sp>
      <p:sp>
        <p:nvSpPr>
          <p:cNvPr id="41996" name="Freeform 34"/>
          <p:cNvSpPr>
            <a:spLocks/>
          </p:cNvSpPr>
          <p:nvPr/>
        </p:nvSpPr>
        <p:spPr bwMode="auto">
          <a:xfrm>
            <a:off x="2035175" y="5556250"/>
            <a:ext cx="1889125" cy="298450"/>
          </a:xfrm>
          <a:custGeom>
            <a:avLst/>
            <a:gdLst>
              <a:gd name="T0" fmla="*/ 0 w 1189"/>
              <a:gd name="T1" fmla="*/ 2147483647 h 196"/>
              <a:gd name="T2" fmla="*/ 2147483647 w 1189"/>
              <a:gd name="T3" fmla="*/ 0 h 196"/>
              <a:gd name="T4" fmla="*/ 2147483647 w 1189"/>
              <a:gd name="T5" fmla="*/ 2147483647 h 196"/>
              <a:gd name="T6" fmla="*/ 2147483647 w 1189"/>
              <a:gd name="T7" fmla="*/ 2147483647 h 196"/>
              <a:gd name="T8" fmla="*/ 2147483647 w 1189"/>
              <a:gd name="T9" fmla="*/ 2147483647 h 196"/>
              <a:gd name="T10" fmla="*/ 2147483647 w 1189"/>
              <a:gd name="T11" fmla="*/ 2147483647 h 196"/>
              <a:gd name="T12" fmla="*/ 0 60000 65536"/>
              <a:gd name="T13" fmla="*/ 0 60000 65536"/>
              <a:gd name="T14" fmla="*/ 0 60000 65536"/>
              <a:gd name="T15" fmla="*/ 0 60000 65536"/>
              <a:gd name="T16" fmla="*/ 0 60000 65536"/>
              <a:gd name="T17" fmla="*/ 0 60000 65536"/>
              <a:gd name="T18" fmla="*/ 0 w 1189"/>
              <a:gd name="T19" fmla="*/ 0 h 196"/>
              <a:gd name="T20" fmla="*/ 1189 w 1189"/>
              <a:gd name="T21" fmla="*/ 196 h 196"/>
            </a:gdLst>
            <a:ahLst/>
            <a:cxnLst>
              <a:cxn ang="T12">
                <a:pos x="T0" y="T1"/>
              </a:cxn>
              <a:cxn ang="T13">
                <a:pos x="T2" y="T3"/>
              </a:cxn>
              <a:cxn ang="T14">
                <a:pos x="T4" y="T5"/>
              </a:cxn>
              <a:cxn ang="T15">
                <a:pos x="T6" y="T7"/>
              </a:cxn>
              <a:cxn ang="T16">
                <a:pos x="T8" y="T9"/>
              </a:cxn>
              <a:cxn ang="T17">
                <a:pos x="T10" y="T11"/>
              </a:cxn>
            </a:cxnLst>
            <a:rect l="T18" t="T19" r="T20" b="T21"/>
            <a:pathLst>
              <a:path w="1189" h="196">
                <a:moveTo>
                  <a:pt x="0" y="196"/>
                </a:moveTo>
                <a:lnTo>
                  <a:pt x="279" y="0"/>
                </a:lnTo>
                <a:lnTo>
                  <a:pt x="1189" y="1"/>
                </a:lnTo>
                <a:lnTo>
                  <a:pt x="1134" y="39"/>
                </a:lnTo>
                <a:lnTo>
                  <a:pt x="300" y="37"/>
                </a:lnTo>
                <a:lnTo>
                  <a:pt x="82" y="195"/>
                </a:lnTo>
              </a:path>
            </a:pathLst>
          </a:custGeom>
          <a:solidFill>
            <a:srgbClr val="FF99CC"/>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ja-JP" altLang="en-US"/>
          </a:p>
        </p:txBody>
      </p:sp>
      <p:sp>
        <p:nvSpPr>
          <p:cNvPr id="41997" name="Freeform 35"/>
          <p:cNvSpPr>
            <a:spLocks/>
          </p:cNvSpPr>
          <p:nvPr/>
        </p:nvSpPr>
        <p:spPr bwMode="auto">
          <a:xfrm>
            <a:off x="1704975" y="5375275"/>
            <a:ext cx="450850" cy="177800"/>
          </a:xfrm>
          <a:custGeom>
            <a:avLst/>
            <a:gdLst>
              <a:gd name="T0" fmla="*/ 2147483647 w 360"/>
              <a:gd name="T1" fmla="*/ 0 h 159"/>
              <a:gd name="T2" fmla="*/ 0 w 360"/>
              <a:gd name="T3" fmla="*/ 2147483647 h 159"/>
              <a:gd name="T4" fmla="*/ 2147483647 w 360"/>
              <a:gd name="T5" fmla="*/ 2147483647 h 159"/>
              <a:gd name="T6" fmla="*/ 2147483647 w 360"/>
              <a:gd name="T7" fmla="*/ 0 h 159"/>
              <a:gd name="T8" fmla="*/ 2147483647 w 360"/>
              <a:gd name="T9" fmla="*/ 0 h 159"/>
              <a:gd name="T10" fmla="*/ 0 60000 65536"/>
              <a:gd name="T11" fmla="*/ 0 60000 65536"/>
              <a:gd name="T12" fmla="*/ 0 60000 65536"/>
              <a:gd name="T13" fmla="*/ 0 60000 65536"/>
              <a:gd name="T14" fmla="*/ 0 60000 65536"/>
              <a:gd name="T15" fmla="*/ 0 w 360"/>
              <a:gd name="T16" fmla="*/ 0 h 159"/>
              <a:gd name="T17" fmla="*/ 360 w 360"/>
              <a:gd name="T18" fmla="*/ 159 h 159"/>
            </a:gdLst>
            <a:ahLst/>
            <a:cxnLst>
              <a:cxn ang="T10">
                <a:pos x="T0" y="T1"/>
              </a:cxn>
              <a:cxn ang="T11">
                <a:pos x="T2" y="T3"/>
              </a:cxn>
              <a:cxn ang="T12">
                <a:pos x="T4" y="T5"/>
              </a:cxn>
              <a:cxn ang="T13">
                <a:pos x="T6" y="T7"/>
              </a:cxn>
              <a:cxn ang="T14">
                <a:pos x="T8" y="T9"/>
              </a:cxn>
            </a:cxnLst>
            <a:rect l="T15" t="T16" r="T17" b="T18"/>
            <a:pathLst>
              <a:path w="360" h="159">
                <a:moveTo>
                  <a:pt x="219" y="0"/>
                </a:moveTo>
                <a:lnTo>
                  <a:pt x="0" y="159"/>
                </a:lnTo>
                <a:lnTo>
                  <a:pt x="150" y="159"/>
                </a:lnTo>
                <a:lnTo>
                  <a:pt x="360" y="0"/>
                </a:lnTo>
                <a:lnTo>
                  <a:pt x="219" y="0"/>
                </a:lnTo>
                <a:close/>
              </a:path>
            </a:pathLst>
          </a:custGeom>
          <a:solidFill>
            <a:schemeClr val="bg1">
              <a:alpha val="70195"/>
            </a:schemeClr>
          </a:solidFill>
          <a:ln w="3175" cmpd="sng">
            <a:solidFill>
              <a:schemeClr val="bg2"/>
            </a:solidFill>
            <a:round/>
            <a:headEnd/>
            <a:tailEnd/>
          </a:ln>
        </p:spPr>
        <p:txBody>
          <a:bodyPr/>
          <a:lstStyle/>
          <a:p>
            <a:endParaRPr lang="ja-JP" altLang="en-US"/>
          </a:p>
        </p:txBody>
      </p:sp>
      <p:sp>
        <p:nvSpPr>
          <p:cNvPr id="41998" name="Freeform 36"/>
          <p:cNvSpPr>
            <a:spLocks/>
          </p:cNvSpPr>
          <p:nvPr/>
        </p:nvSpPr>
        <p:spPr bwMode="auto">
          <a:xfrm>
            <a:off x="1928813" y="5621338"/>
            <a:ext cx="446087" cy="71437"/>
          </a:xfrm>
          <a:custGeom>
            <a:avLst/>
            <a:gdLst>
              <a:gd name="T0" fmla="*/ 2147483647 w 287"/>
              <a:gd name="T1" fmla="*/ 0 h 48"/>
              <a:gd name="T2" fmla="*/ 0 w 287"/>
              <a:gd name="T3" fmla="*/ 2147483647 h 48"/>
              <a:gd name="T4" fmla="*/ 2147483647 w 287"/>
              <a:gd name="T5" fmla="*/ 2147483647 h 48"/>
              <a:gd name="T6" fmla="*/ 2147483647 w 287"/>
              <a:gd name="T7" fmla="*/ 0 h 48"/>
              <a:gd name="T8" fmla="*/ 2147483647 w 287"/>
              <a:gd name="T9" fmla="*/ 0 h 48"/>
              <a:gd name="T10" fmla="*/ 0 60000 65536"/>
              <a:gd name="T11" fmla="*/ 0 60000 65536"/>
              <a:gd name="T12" fmla="*/ 0 60000 65536"/>
              <a:gd name="T13" fmla="*/ 0 60000 65536"/>
              <a:gd name="T14" fmla="*/ 0 60000 65536"/>
              <a:gd name="T15" fmla="*/ 0 w 287"/>
              <a:gd name="T16" fmla="*/ 0 h 48"/>
              <a:gd name="T17" fmla="*/ 287 w 287"/>
              <a:gd name="T18" fmla="*/ 48 h 48"/>
            </a:gdLst>
            <a:ahLst/>
            <a:cxnLst>
              <a:cxn ang="T10">
                <a:pos x="T0" y="T1"/>
              </a:cxn>
              <a:cxn ang="T11">
                <a:pos x="T2" y="T3"/>
              </a:cxn>
              <a:cxn ang="T12">
                <a:pos x="T4" y="T5"/>
              </a:cxn>
              <a:cxn ang="T13">
                <a:pos x="T6" y="T7"/>
              </a:cxn>
              <a:cxn ang="T14">
                <a:pos x="T8" y="T9"/>
              </a:cxn>
            </a:cxnLst>
            <a:rect l="T15" t="T16" r="T17" b="T18"/>
            <a:pathLst>
              <a:path w="287" h="48">
                <a:moveTo>
                  <a:pt x="74" y="0"/>
                </a:moveTo>
                <a:lnTo>
                  <a:pt x="0" y="48"/>
                </a:lnTo>
                <a:lnTo>
                  <a:pt x="215" y="48"/>
                </a:lnTo>
                <a:lnTo>
                  <a:pt x="287" y="0"/>
                </a:lnTo>
                <a:lnTo>
                  <a:pt x="74" y="0"/>
                </a:lnTo>
                <a:close/>
              </a:path>
            </a:pathLst>
          </a:custGeom>
          <a:solidFill>
            <a:schemeClr val="bg1">
              <a:alpha val="70195"/>
            </a:schemeClr>
          </a:solidFill>
          <a:ln w="3175" cmpd="sng">
            <a:solidFill>
              <a:schemeClr val="bg2"/>
            </a:solidFill>
            <a:round/>
            <a:headEnd/>
            <a:tailEnd/>
          </a:ln>
        </p:spPr>
        <p:txBody>
          <a:bodyPr/>
          <a:lstStyle/>
          <a:p>
            <a:endParaRPr lang="ja-JP" altLang="en-US"/>
          </a:p>
        </p:txBody>
      </p:sp>
      <p:sp>
        <p:nvSpPr>
          <p:cNvPr id="41999" name="AutoShape 37"/>
          <p:cNvSpPr>
            <a:spLocks noChangeArrowheads="1"/>
          </p:cNvSpPr>
          <p:nvPr/>
        </p:nvSpPr>
        <p:spPr bwMode="auto">
          <a:xfrm>
            <a:off x="942975" y="5441950"/>
            <a:ext cx="898525" cy="25400"/>
          </a:xfrm>
          <a:prstGeom prst="roundRect">
            <a:avLst>
              <a:gd name="adj" fmla="val 50000"/>
            </a:avLst>
          </a:prstGeom>
          <a:solidFill>
            <a:schemeClr val="folHlink"/>
          </a:solidFill>
          <a:ln w="9525">
            <a:solidFill>
              <a:schemeClr val="tx1"/>
            </a:solidFill>
            <a:round/>
            <a:headEnd/>
            <a:tailEnd/>
          </a:ln>
        </p:spPr>
        <p:txBody>
          <a:bodyPr wrap="none" anchor="ct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spcBef>
                <a:spcPct val="50000"/>
              </a:spcBef>
            </a:pPr>
            <a:endParaRPr lang="ja-JP" altLang="ja-JP" sz="2800" b="0">
              <a:solidFill>
                <a:srgbClr val="000000"/>
              </a:solidFill>
              <a:latin typeface="HGP創英角ｺﾞｼｯｸUB" pitchFamily="50" charset="-128"/>
              <a:ea typeface="HGP創英角ｺﾞｼｯｸUB" pitchFamily="50" charset="-128"/>
            </a:endParaRPr>
          </a:p>
        </p:txBody>
      </p:sp>
      <p:sp>
        <p:nvSpPr>
          <p:cNvPr id="42000" name="AutoShape 38"/>
          <p:cNvSpPr>
            <a:spLocks noChangeArrowheads="1"/>
          </p:cNvSpPr>
          <p:nvPr/>
        </p:nvSpPr>
        <p:spPr bwMode="auto">
          <a:xfrm>
            <a:off x="2987675" y="5453063"/>
            <a:ext cx="1042988" cy="26987"/>
          </a:xfrm>
          <a:prstGeom prst="roundRect">
            <a:avLst>
              <a:gd name="adj" fmla="val 50000"/>
            </a:avLst>
          </a:prstGeom>
          <a:solidFill>
            <a:schemeClr val="folHlink"/>
          </a:solidFill>
          <a:ln w="9525">
            <a:solidFill>
              <a:schemeClr val="tx1"/>
            </a:solidFill>
            <a:round/>
            <a:headEnd/>
            <a:tailEnd/>
          </a:ln>
        </p:spPr>
        <p:txBody>
          <a:bodyPr wrap="none" anchor="ct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endParaRPr lang="ja-JP" altLang="ja-JP" sz="1800" b="0">
              <a:solidFill>
                <a:srgbClr val="000000"/>
              </a:solidFill>
              <a:latin typeface="HGP創英角ｺﾞｼｯｸUB" pitchFamily="50" charset="-128"/>
              <a:ea typeface="HGP創英角ｺﾞｼｯｸUB" pitchFamily="50" charset="-128"/>
            </a:endParaRPr>
          </a:p>
        </p:txBody>
      </p:sp>
      <p:sp>
        <p:nvSpPr>
          <p:cNvPr id="42001" name="AutoShape 39"/>
          <p:cNvSpPr>
            <a:spLocks noChangeArrowheads="1"/>
          </p:cNvSpPr>
          <p:nvPr/>
        </p:nvSpPr>
        <p:spPr bwMode="auto">
          <a:xfrm>
            <a:off x="2065338" y="5441950"/>
            <a:ext cx="177800" cy="25400"/>
          </a:xfrm>
          <a:prstGeom prst="roundRect">
            <a:avLst>
              <a:gd name="adj" fmla="val 50000"/>
            </a:avLst>
          </a:prstGeom>
          <a:solidFill>
            <a:schemeClr val="folHlink"/>
          </a:solidFill>
          <a:ln w="9525">
            <a:solidFill>
              <a:schemeClr val="tx1"/>
            </a:solidFill>
            <a:round/>
            <a:headEnd/>
            <a:tailEnd/>
          </a:ln>
        </p:spPr>
        <p:txBody>
          <a:bodyPr wrap="none" anchor="ct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spcBef>
                <a:spcPct val="50000"/>
              </a:spcBef>
            </a:pPr>
            <a:endParaRPr lang="ja-JP" altLang="ja-JP" sz="2800" b="0">
              <a:solidFill>
                <a:srgbClr val="000000"/>
              </a:solidFill>
              <a:latin typeface="HGP創英角ｺﾞｼｯｸUB" pitchFamily="50" charset="-128"/>
              <a:ea typeface="HGP創英角ｺﾞｼｯｸUB" pitchFamily="50" charset="-128"/>
            </a:endParaRPr>
          </a:p>
        </p:txBody>
      </p:sp>
      <p:sp>
        <p:nvSpPr>
          <p:cNvPr id="42002" name="AutoShape 40"/>
          <p:cNvSpPr>
            <a:spLocks noChangeArrowheads="1"/>
          </p:cNvSpPr>
          <p:nvPr/>
        </p:nvSpPr>
        <p:spPr bwMode="auto">
          <a:xfrm>
            <a:off x="2620963" y="5441950"/>
            <a:ext cx="180975" cy="25400"/>
          </a:xfrm>
          <a:prstGeom prst="roundRect">
            <a:avLst>
              <a:gd name="adj" fmla="val 50000"/>
            </a:avLst>
          </a:prstGeom>
          <a:solidFill>
            <a:schemeClr val="folHlink"/>
          </a:solidFill>
          <a:ln w="9525">
            <a:solidFill>
              <a:schemeClr val="tx1"/>
            </a:solidFill>
            <a:round/>
            <a:headEnd/>
            <a:tailEnd/>
          </a:ln>
        </p:spPr>
        <p:txBody>
          <a:bodyPr wrap="none" anchor="ct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spcBef>
                <a:spcPct val="50000"/>
              </a:spcBef>
            </a:pPr>
            <a:endParaRPr lang="ja-JP" altLang="ja-JP" sz="2800" b="0">
              <a:solidFill>
                <a:srgbClr val="000000"/>
              </a:solidFill>
              <a:latin typeface="HGP創英角ｺﾞｼｯｸUB" pitchFamily="50" charset="-128"/>
              <a:ea typeface="HGP創英角ｺﾞｼｯｸUB" pitchFamily="50" charset="-128"/>
            </a:endParaRPr>
          </a:p>
        </p:txBody>
      </p:sp>
      <p:sp>
        <p:nvSpPr>
          <p:cNvPr id="42003" name="Freeform 41"/>
          <p:cNvSpPr>
            <a:spLocks/>
          </p:cNvSpPr>
          <p:nvPr/>
        </p:nvSpPr>
        <p:spPr bwMode="auto">
          <a:xfrm>
            <a:off x="2662238" y="5375275"/>
            <a:ext cx="450850" cy="177800"/>
          </a:xfrm>
          <a:custGeom>
            <a:avLst/>
            <a:gdLst>
              <a:gd name="T0" fmla="*/ 2147483647 w 360"/>
              <a:gd name="T1" fmla="*/ 0 h 159"/>
              <a:gd name="T2" fmla="*/ 0 w 360"/>
              <a:gd name="T3" fmla="*/ 2147483647 h 159"/>
              <a:gd name="T4" fmla="*/ 2147483647 w 360"/>
              <a:gd name="T5" fmla="*/ 2147483647 h 159"/>
              <a:gd name="T6" fmla="*/ 2147483647 w 360"/>
              <a:gd name="T7" fmla="*/ 0 h 159"/>
              <a:gd name="T8" fmla="*/ 2147483647 w 360"/>
              <a:gd name="T9" fmla="*/ 0 h 159"/>
              <a:gd name="T10" fmla="*/ 0 60000 65536"/>
              <a:gd name="T11" fmla="*/ 0 60000 65536"/>
              <a:gd name="T12" fmla="*/ 0 60000 65536"/>
              <a:gd name="T13" fmla="*/ 0 60000 65536"/>
              <a:gd name="T14" fmla="*/ 0 60000 65536"/>
              <a:gd name="T15" fmla="*/ 0 w 360"/>
              <a:gd name="T16" fmla="*/ 0 h 159"/>
              <a:gd name="T17" fmla="*/ 360 w 360"/>
              <a:gd name="T18" fmla="*/ 159 h 159"/>
            </a:gdLst>
            <a:ahLst/>
            <a:cxnLst>
              <a:cxn ang="T10">
                <a:pos x="T0" y="T1"/>
              </a:cxn>
              <a:cxn ang="T11">
                <a:pos x="T2" y="T3"/>
              </a:cxn>
              <a:cxn ang="T12">
                <a:pos x="T4" y="T5"/>
              </a:cxn>
              <a:cxn ang="T13">
                <a:pos x="T6" y="T7"/>
              </a:cxn>
              <a:cxn ang="T14">
                <a:pos x="T8" y="T9"/>
              </a:cxn>
            </a:cxnLst>
            <a:rect l="T15" t="T16" r="T17" b="T18"/>
            <a:pathLst>
              <a:path w="360" h="159">
                <a:moveTo>
                  <a:pt x="219" y="0"/>
                </a:moveTo>
                <a:lnTo>
                  <a:pt x="0" y="159"/>
                </a:lnTo>
                <a:lnTo>
                  <a:pt x="150" y="159"/>
                </a:lnTo>
                <a:lnTo>
                  <a:pt x="360" y="0"/>
                </a:lnTo>
                <a:lnTo>
                  <a:pt x="219" y="0"/>
                </a:lnTo>
                <a:close/>
              </a:path>
            </a:pathLst>
          </a:custGeom>
          <a:solidFill>
            <a:schemeClr val="bg1">
              <a:alpha val="70195"/>
            </a:schemeClr>
          </a:solidFill>
          <a:ln w="3175" cmpd="sng">
            <a:solidFill>
              <a:schemeClr val="bg2"/>
            </a:solidFill>
            <a:round/>
            <a:headEnd/>
            <a:tailEnd/>
          </a:ln>
        </p:spPr>
        <p:txBody>
          <a:bodyPr/>
          <a:lstStyle/>
          <a:p>
            <a:endParaRPr lang="ja-JP" altLang="en-US"/>
          </a:p>
        </p:txBody>
      </p:sp>
      <p:sp>
        <p:nvSpPr>
          <p:cNvPr id="42004" name="Freeform 42"/>
          <p:cNvSpPr>
            <a:spLocks/>
          </p:cNvSpPr>
          <p:nvPr/>
        </p:nvSpPr>
        <p:spPr bwMode="auto">
          <a:xfrm>
            <a:off x="2486025" y="5246688"/>
            <a:ext cx="447675" cy="73025"/>
          </a:xfrm>
          <a:custGeom>
            <a:avLst/>
            <a:gdLst>
              <a:gd name="T0" fmla="*/ 2147483647 w 287"/>
              <a:gd name="T1" fmla="*/ 0 h 48"/>
              <a:gd name="T2" fmla="*/ 0 w 287"/>
              <a:gd name="T3" fmla="*/ 2147483647 h 48"/>
              <a:gd name="T4" fmla="*/ 2147483647 w 287"/>
              <a:gd name="T5" fmla="*/ 2147483647 h 48"/>
              <a:gd name="T6" fmla="*/ 2147483647 w 287"/>
              <a:gd name="T7" fmla="*/ 0 h 48"/>
              <a:gd name="T8" fmla="*/ 2147483647 w 287"/>
              <a:gd name="T9" fmla="*/ 0 h 48"/>
              <a:gd name="T10" fmla="*/ 0 60000 65536"/>
              <a:gd name="T11" fmla="*/ 0 60000 65536"/>
              <a:gd name="T12" fmla="*/ 0 60000 65536"/>
              <a:gd name="T13" fmla="*/ 0 60000 65536"/>
              <a:gd name="T14" fmla="*/ 0 60000 65536"/>
              <a:gd name="T15" fmla="*/ 0 w 287"/>
              <a:gd name="T16" fmla="*/ 0 h 48"/>
              <a:gd name="T17" fmla="*/ 287 w 287"/>
              <a:gd name="T18" fmla="*/ 48 h 48"/>
            </a:gdLst>
            <a:ahLst/>
            <a:cxnLst>
              <a:cxn ang="T10">
                <a:pos x="T0" y="T1"/>
              </a:cxn>
              <a:cxn ang="T11">
                <a:pos x="T2" y="T3"/>
              </a:cxn>
              <a:cxn ang="T12">
                <a:pos x="T4" y="T5"/>
              </a:cxn>
              <a:cxn ang="T13">
                <a:pos x="T6" y="T7"/>
              </a:cxn>
              <a:cxn ang="T14">
                <a:pos x="T8" y="T9"/>
              </a:cxn>
            </a:cxnLst>
            <a:rect l="T15" t="T16" r="T17" b="T18"/>
            <a:pathLst>
              <a:path w="287" h="48">
                <a:moveTo>
                  <a:pt x="74" y="0"/>
                </a:moveTo>
                <a:lnTo>
                  <a:pt x="0" y="48"/>
                </a:lnTo>
                <a:lnTo>
                  <a:pt x="215" y="48"/>
                </a:lnTo>
                <a:lnTo>
                  <a:pt x="287" y="0"/>
                </a:lnTo>
                <a:lnTo>
                  <a:pt x="74" y="0"/>
                </a:lnTo>
                <a:close/>
              </a:path>
            </a:pathLst>
          </a:custGeom>
          <a:solidFill>
            <a:schemeClr val="bg1">
              <a:alpha val="70195"/>
            </a:schemeClr>
          </a:solidFill>
          <a:ln w="3175" cmpd="sng">
            <a:solidFill>
              <a:schemeClr val="bg2"/>
            </a:solidFill>
            <a:round/>
            <a:headEnd/>
            <a:tailEnd/>
          </a:ln>
        </p:spPr>
        <p:txBody>
          <a:bodyPr/>
          <a:lstStyle/>
          <a:p>
            <a:endParaRPr lang="ja-JP" altLang="en-US"/>
          </a:p>
        </p:txBody>
      </p:sp>
      <p:sp>
        <p:nvSpPr>
          <p:cNvPr id="42005" name="AutoShape 43"/>
          <p:cNvSpPr>
            <a:spLocks noChangeArrowheads="1"/>
          </p:cNvSpPr>
          <p:nvPr/>
        </p:nvSpPr>
        <p:spPr bwMode="auto">
          <a:xfrm>
            <a:off x="366713" y="5164138"/>
            <a:ext cx="4103687" cy="688975"/>
          </a:xfrm>
          <a:prstGeom prst="parallelogram">
            <a:avLst>
              <a:gd name="adj" fmla="val 138206"/>
            </a:avLst>
          </a:prstGeom>
          <a:noFill/>
          <a:ln w="9525">
            <a:solidFill>
              <a:schemeClr val="bg2"/>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spcBef>
                <a:spcPct val="50000"/>
              </a:spcBef>
            </a:pPr>
            <a:endParaRPr lang="ja-JP" altLang="ja-JP" sz="2800" b="0">
              <a:solidFill>
                <a:srgbClr val="000000"/>
              </a:solidFill>
              <a:latin typeface="HGP創英角ｺﾞｼｯｸUB" pitchFamily="50" charset="-128"/>
              <a:ea typeface="HGP創英角ｺﾞｼｯｸUB" pitchFamily="50" charset="-128"/>
            </a:endParaRPr>
          </a:p>
        </p:txBody>
      </p:sp>
      <p:sp>
        <p:nvSpPr>
          <p:cNvPr id="42006" name="AutoShape 44"/>
          <p:cNvSpPr>
            <a:spLocks noChangeArrowheads="1"/>
          </p:cNvSpPr>
          <p:nvPr/>
        </p:nvSpPr>
        <p:spPr bwMode="auto">
          <a:xfrm>
            <a:off x="3857625" y="5924550"/>
            <a:ext cx="1260475" cy="342900"/>
          </a:xfrm>
          <a:prstGeom prst="can">
            <a:avLst>
              <a:gd name="adj" fmla="val 20352"/>
            </a:avLst>
          </a:prstGeom>
          <a:gradFill rotWithShape="1">
            <a:gsLst>
              <a:gs pos="0">
                <a:srgbClr val="9B9BC2"/>
              </a:gs>
              <a:gs pos="50000">
                <a:srgbClr val="CCCCFF"/>
              </a:gs>
              <a:gs pos="100000">
                <a:srgbClr val="9B9BC2"/>
              </a:gs>
            </a:gsLst>
            <a:lin ang="0" scaled="1"/>
          </a:gradFill>
          <a:ln w="9525">
            <a:solidFill>
              <a:schemeClr val="bg1"/>
            </a:solidFill>
            <a:round/>
            <a:headEnd/>
            <a:tailEnd/>
          </a:ln>
        </p:spPr>
        <p:txBody>
          <a:bodyPr wrap="none" anchor="ct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lnSpc>
                <a:spcPct val="110000"/>
              </a:lnSpc>
            </a:pPr>
            <a:r>
              <a:rPr lang="ja-JP" altLang="en-US" sz="1400" b="0">
                <a:solidFill>
                  <a:srgbClr val="000000"/>
                </a:solidFill>
                <a:latin typeface="HGP創英角ｺﾞｼｯｸUB" pitchFamily="50" charset="-128"/>
                <a:ea typeface="HGP創英角ｺﾞｼｯｸUB" pitchFamily="50" charset="-128"/>
              </a:rPr>
              <a:t>その他</a:t>
            </a:r>
          </a:p>
          <a:p>
            <a:pPr eaLnBrk="1" hangingPunct="1">
              <a:lnSpc>
                <a:spcPct val="110000"/>
              </a:lnSpc>
            </a:pPr>
            <a:r>
              <a:rPr lang="ja-JP" altLang="en-US" b="0">
                <a:solidFill>
                  <a:srgbClr val="000000"/>
                </a:solidFill>
                <a:latin typeface="HGP創英角ｺﾞｼｯｸUB" pitchFamily="50" charset="-128"/>
                <a:ea typeface="HGP創英角ｺﾞｼｯｸUB" pitchFamily="50" charset="-128"/>
              </a:rPr>
              <a:t>（家屋，地形など）</a:t>
            </a:r>
          </a:p>
        </p:txBody>
      </p:sp>
      <p:sp>
        <p:nvSpPr>
          <p:cNvPr id="42007" name="Line 45"/>
          <p:cNvSpPr>
            <a:spLocks noChangeShapeType="1"/>
          </p:cNvSpPr>
          <p:nvPr/>
        </p:nvSpPr>
        <p:spPr bwMode="auto">
          <a:xfrm>
            <a:off x="995363" y="3673475"/>
            <a:ext cx="0" cy="2036763"/>
          </a:xfrm>
          <a:prstGeom prst="line">
            <a:avLst/>
          </a:prstGeom>
          <a:noFill/>
          <a:ln w="9525">
            <a:solidFill>
              <a:schemeClr val="hlink"/>
            </a:solidFill>
            <a:prstDash val="dash"/>
            <a:round/>
            <a:headEnd/>
            <a:tailEnd/>
          </a:ln>
          <a:extLst>
            <a:ext uri="{909E8E84-426E-40DD-AFC4-6F175D3DCCD1}">
              <a14:hiddenFill xmlns="" xmlns:a14="http://schemas.microsoft.com/office/drawing/2010/main">
                <a:noFill/>
              </a14:hiddenFill>
            </a:ext>
          </a:extLst>
        </p:spPr>
        <p:txBody>
          <a:bodyPr/>
          <a:lstStyle/>
          <a:p>
            <a:endParaRPr lang="ja-JP" altLang="en-US"/>
          </a:p>
        </p:txBody>
      </p:sp>
      <p:sp>
        <p:nvSpPr>
          <p:cNvPr id="42008" name="Line 46"/>
          <p:cNvSpPr>
            <a:spLocks noChangeShapeType="1"/>
          </p:cNvSpPr>
          <p:nvPr/>
        </p:nvSpPr>
        <p:spPr bwMode="auto">
          <a:xfrm>
            <a:off x="993775" y="5861050"/>
            <a:ext cx="0" cy="412750"/>
          </a:xfrm>
          <a:prstGeom prst="line">
            <a:avLst/>
          </a:prstGeom>
          <a:noFill/>
          <a:ln w="9525">
            <a:solidFill>
              <a:schemeClr val="bg2"/>
            </a:solidFill>
            <a:prstDash val="dash"/>
            <a:round/>
            <a:headEnd/>
            <a:tailEnd/>
          </a:ln>
          <a:extLst>
            <a:ext uri="{909E8E84-426E-40DD-AFC4-6F175D3DCCD1}">
              <a14:hiddenFill xmlns="" xmlns:a14="http://schemas.microsoft.com/office/drawing/2010/main">
                <a:noFill/>
              </a14:hiddenFill>
            </a:ext>
          </a:extLst>
        </p:spPr>
        <p:txBody>
          <a:bodyPr/>
          <a:lstStyle/>
          <a:p>
            <a:endParaRPr lang="ja-JP" altLang="en-US"/>
          </a:p>
        </p:txBody>
      </p:sp>
      <p:sp>
        <p:nvSpPr>
          <p:cNvPr id="42009" name="AutoShape 47"/>
          <p:cNvSpPr>
            <a:spLocks noChangeArrowheads="1"/>
          </p:cNvSpPr>
          <p:nvPr/>
        </p:nvSpPr>
        <p:spPr bwMode="auto">
          <a:xfrm>
            <a:off x="1003300" y="4278313"/>
            <a:ext cx="2951163" cy="474662"/>
          </a:xfrm>
          <a:prstGeom prst="parallelogram">
            <a:avLst>
              <a:gd name="adj" fmla="val 139114"/>
            </a:avLst>
          </a:prstGeom>
          <a:solidFill>
            <a:schemeClr val="bg1"/>
          </a:solidFill>
          <a:ln w="9525">
            <a:solidFill>
              <a:schemeClr val="hlink"/>
            </a:solidFill>
            <a:miter lim="800000"/>
            <a:headEnd/>
            <a:tailEnd/>
          </a:ln>
          <a:effectLst>
            <a:prstShdw prst="shdw13" dist="76200" dir="5400000">
              <a:schemeClr val="bg2">
                <a:alpha val="50000"/>
              </a:schemeClr>
            </a:prstShdw>
          </a:effectLst>
        </p:spPr>
        <p:txBody>
          <a:bodyPr wrap="none" anchor="ct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spcBef>
                <a:spcPct val="50000"/>
              </a:spcBef>
            </a:pPr>
            <a:endParaRPr lang="ja-JP" altLang="ja-JP" sz="2800" b="0">
              <a:solidFill>
                <a:srgbClr val="000000"/>
              </a:solidFill>
              <a:latin typeface="HGP創英角ｺﾞｼｯｸUB" pitchFamily="50" charset="-128"/>
              <a:ea typeface="HGP創英角ｺﾞｼｯｸUB" pitchFamily="50" charset="-128"/>
            </a:endParaRPr>
          </a:p>
        </p:txBody>
      </p:sp>
      <p:sp>
        <p:nvSpPr>
          <p:cNvPr id="42010" name="AutoShape 48"/>
          <p:cNvSpPr>
            <a:spLocks noChangeArrowheads="1"/>
          </p:cNvSpPr>
          <p:nvPr/>
        </p:nvSpPr>
        <p:spPr bwMode="auto">
          <a:xfrm>
            <a:off x="1003300" y="3176588"/>
            <a:ext cx="2951163" cy="474662"/>
          </a:xfrm>
          <a:prstGeom prst="parallelogram">
            <a:avLst>
              <a:gd name="adj" fmla="val 139114"/>
            </a:avLst>
          </a:prstGeom>
          <a:solidFill>
            <a:schemeClr val="bg1"/>
          </a:solidFill>
          <a:ln w="9525">
            <a:solidFill>
              <a:schemeClr val="hlink"/>
            </a:solidFill>
            <a:miter lim="800000"/>
            <a:headEnd/>
            <a:tailEnd/>
          </a:ln>
        </p:spPr>
        <p:txBody>
          <a:bodyPr wrap="none" anchor="ct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spcBef>
                <a:spcPct val="50000"/>
              </a:spcBef>
            </a:pPr>
            <a:endParaRPr lang="ja-JP" altLang="ja-JP" sz="2800" b="0">
              <a:solidFill>
                <a:srgbClr val="000000"/>
              </a:solidFill>
              <a:latin typeface="HGP創英角ｺﾞｼｯｸUB" pitchFamily="50" charset="-128"/>
              <a:ea typeface="HGP創英角ｺﾞｼｯｸUB" pitchFamily="50" charset="-128"/>
            </a:endParaRPr>
          </a:p>
        </p:txBody>
      </p:sp>
      <p:sp>
        <p:nvSpPr>
          <p:cNvPr id="42011" name="AutoShape 49"/>
          <p:cNvSpPr>
            <a:spLocks noChangeArrowheads="1"/>
          </p:cNvSpPr>
          <p:nvPr/>
        </p:nvSpPr>
        <p:spPr bwMode="auto">
          <a:xfrm>
            <a:off x="1003300" y="3733800"/>
            <a:ext cx="2951163" cy="474663"/>
          </a:xfrm>
          <a:prstGeom prst="parallelogram">
            <a:avLst>
              <a:gd name="adj" fmla="val 139114"/>
            </a:avLst>
          </a:prstGeom>
          <a:solidFill>
            <a:schemeClr val="bg1"/>
          </a:solidFill>
          <a:ln w="9525">
            <a:solidFill>
              <a:schemeClr val="hlink"/>
            </a:solidFill>
            <a:miter lim="800000"/>
            <a:headEnd/>
            <a:tailEnd/>
          </a:ln>
        </p:spPr>
        <p:txBody>
          <a:bodyPr wrap="none" anchor="ct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spcBef>
                <a:spcPct val="50000"/>
              </a:spcBef>
            </a:pPr>
            <a:endParaRPr lang="ja-JP" altLang="ja-JP" sz="2800" b="0">
              <a:solidFill>
                <a:srgbClr val="000000"/>
              </a:solidFill>
              <a:latin typeface="HGP創英角ｺﾞｼｯｸUB" pitchFamily="50" charset="-128"/>
              <a:ea typeface="HGP創英角ｺﾞｼｯｸUB" pitchFamily="50" charset="-128"/>
            </a:endParaRPr>
          </a:p>
        </p:txBody>
      </p:sp>
      <p:sp>
        <p:nvSpPr>
          <p:cNvPr id="42012" name="Line 50"/>
          <p:cNvSpPr>
            <a:spLocks noChangeShapeType="1"/>
          </p:cNvSpPr>
          <p:nvPr/>
        </p:nvSpPr>
        <p:spPr bwMode="auto">
          <a:xfrm>
            <a:off x="3300413" y="3662363"/>
            <a:ext cx="0" cy="2047875"/>
          </a:xfrm>
          <a:prstGeom prst="line">
            <a:avLst/>
          </a:prstGeom>
          <a:noFill/>
          <a:ln w="9525">
            <a:solidFill>
              <a:schemeClr val="hlink"/>
            </a:solidFill>
            <a:prstDash val="dash"/>
            <a:round/>
            <a:headEnd/>
            <a:tailEnd/>
          </a:ln>
          <a:extLst>
            <a:ext uri="{909E8E84-426E-40DD-AFC4-6F175D3DCCD1}">
              <a14:hiddenFill xmlns="" xmlns:a14="http://schemas.microsoft.com/office/drawing/2010/main">
                <a:noFill/>
              </a14:hiddenFill>
            </a:ext>
          </a:extLst>
        </p:spPr>
        <p:txBody>
          <a:bodyPr/>
          <a:lstStyle/>
          <a:p>
            <a:endParaRPr lang="ja-JP" altLang="en-US"/>
          </a:p>
        </p:txBody>
      </p:sp>
      <p:sp>
        <p:nvSpPr>
          <p:cNvPr id="42013" name="Line 51"/>
          <p:cNvSpPr>
            <a:spLocks noChangeShapeType="1"/>
          </p:cNvSpPr>
          <p:nvPr/>
        </p:nvSpPr>
        <p:spPr bwMode="auto">
          <a:xfrm>
            <a:off x="3298825" y="5861050"/>
            <a:ext cx="0" cy="412750"/>
          </a:xfrm>
          <a:prstGeom prst="line">
            <a:avLst/>
          </a:prstGeom>
          <a:noFill/>
          <a:ln w="9525">
            <a:solidFill>
              <a:schemeClr val="bg2"/>
            </a:solidFill>
            <a:prstDash val="dash"/>
            <a:round/>
            <a:headEnd/>
            <a:tailEnd/>
          </a:ln>
          <a:extLst>
            <a:ext uri="{909E8E84-426E-40DD-AFC4-6F175D3DCCD1}">
              <a14:hiddenFill xmlns="" xmlns:a14="http://schemas.microsoft.com/office/drawing/2010/main">
                <a:noFill/>
              </a14:hiddenFill>
            </a:ext>
          </a:extLst>
        </p:spPr>
        <p:txBody>
          <a:bodyPr/>
          <a:lstStyle/>
          <a:p>
            <a:endParaRPr lang="ja-JP" altLang="en-US"/>
          </a:p>
        </p:txBody>
      </p:sp>
      <p:sp>
        <p:nvSpPr>
          <p:cNvPr id="42014" name="Line 52"/>
          <p:cNvSpPr>
            <a:spLocks noChangeShapeType="1"/>
          </p:cNvSpPr>
          <p:nvPr/>
        </p:nvSpPr>
        <p:spPr bwMode="auto">
          <a:xfrm>
            <a:off x="3956050" y="3197225"/>
            <a:ext cx="0" cy="2030413"/>
          </a:xfrm>
          <a:prstGeom prst="line">
            <a:avLst/>
          </a:prstGeom>
          <a:noFill/>
          <a:ln w="9525">
            <a:solidFill>
              <a:schemeClr val="hlink"/>
            </a:solidFill>
            <a:prstDash val="dash"/>
            <a:round/>
            <a:headEnd/>
            <a:tailEnd/>
          </a:ln>
          <a:extLst>
            <a:ext uri="{909E8E84-426E-40DD-AFC4-6F175D3DCCD1}">
              <a14:hiddenFill xmlns="" xmlns:a14="http://schemas.microsoft.com/office/drawing/2010/main">
                <a:noFill/>
              </a14:hiddenFill>
            </a:ext>
          </a:extLst>
        </p:spPr>
        <p:txBody>
          <a:bodyPr/>
          <a:lstStyle/>
          <a:p>
            <a:endParaRPr lang="ja-JP" altLang="en-US"/>
          </a:p>
        </p:txBody>
      </p:sp>
      <p:sp>
        <p:nvSpPr>
          <p:cNvPr id="42015" name="Line 53"/>
          <p:cNvSpPr>
            <a:spLocks noChangeShapeType="1"/>
          </p:cNvSpPr>
          <p:nvPr/>
        </p:nvSpPr>
        <p:spPr bwMode="auto">
          <a:xfrm>
            <a:off x="3954463" y="5534025"/>
            <a:ext cx="0" cy="257175"/>
          </a:xfrm>
          <a:prstGeom prst="line">
            <a:avLst/>
          </a:prstGeom>
          <a:noFill/>
          <a:ln w="9525">
            <a:solidFill>
              <a:schemeClr val="bg2"/>
            </a:solidFill>
            <a:prstDash val="dash"/>
            <a:round/>
            <a:headEnd/>
            <a:tailEnd/>
          </a:ln>
          <a:extLst>
            <a:ext uri="{909E8E84-426E-40DD-AFC4-6F175D3DCCD1}">
              <a14:hiddenFill xmlns="" xmlns:a14="http://schemas.microsoft.com/office/drawing/2010/main">
                <a:noFill/>
              </a14:hiddenFill>
            </a:ext>
          </a:extLst>
        </p:spPr>
        <p:txBody>
          <a:bodyPr/>
          <a:lstStyle/>
          <a:p>
            <a:endParaRPr lang="ja-JP" altLang="en-US"/>
          </a:p>
        </p:txBody>
      </p:sp>
      <p:sp>
        <p:nvSpPr>
          <p:cNvPr id="42016" name="Line 54"/>
          <p:cNvSpPr>
            <a:spLocks noChangeShapeType="1"/>
          </p:cNvSpPr>
          <p:nvPr/>
        </p:nvSpPr>
        <p:spPr bwMode="auto">
          <a:xfrm>
            <a:off x="1663700" y="4822825"/>
            <a:ext cx="0" cy="403225"/>
          </a:xfrm>
          <a:prstGeom prst="line">
            <a:avLst/>
          </a:prstGeom>
          <a:noFill/>
          <a:ln w="9525">
            <a:solidFill>
              <a:schemeClr val="hlink"/>
            </a:solidFill>
            <a:prstDash val="dash"/>
            <a:round/>
            <a:headEnd/>
            <a:tailEnd/>
          </a:ln>
          <a:extLst>
            <a:ext uri="{909E8E84-426E-40DD-AFC4-6F175D3DCCD1}">
              <a14:hiddenFill xmlns="" xmlns:a14="http://schemas.microsoft.com/office/drawing/2010/main">
                <a:noFill/>
              </a14:hiddenFill>
            </a:ext>
          </a:extLst>
        </p:spPr>
        <p:txBody>
          <a:bodyPr/>
          <a:lstStyle/>
          <a:p>
            <a:endParaRPr lang="ja-JP" altLang="en-US"/>
          </a:p>
        </p:txBody>
      </p:sp>
      <p:sp>
        <p:nvSpPr>
          <p:cNvPr id="398391" name="Text Box 55"/>
          <p:cNvSpPr txBox="1">
            <a:spLocks noChangeArrowheads="1"/>
          </p:cNvSpPr>
          <p:nvPr/>
        </p:nvSpPr>
        <p:spPr bwMode="auto">
          <a:xfrm>
            <a:off x="217488" y="5070475"/>
            <a:ext cx="1368425" cy="336550"/>
          </a:xfrm>
          <a:prstGeom prst="rect">
            <a:avLst/>
          </a:prstGeom>
          <a:noFill/>
          <a:ln w="9525">
            <a:noFill/>
            <a:miter lim="800000"/>
            <a:headEnd/>
            <a:tailEnd/>
          </a:ln>
          <a:effectLst/>
        </p:spPr>
        <p:txBody>
          <a:bodyPr>
            <a:spAutoFit/>
          </a:bodyPr>
          <a:lstStyle/>
          <a:p>
            <a:pPr>
              <a:spcBef>
                <a:spcPct val="50000"/>
              </a:spcBef>
              <a:defRPr/>
            </a:pPr>
            <a:r>
              <a:rPr lang="ja-JP" altLang="en-US" sz="1600" b="0">
                <a:solidFill>
                  <a:srgbClr val="000000"/>
                </a:solidFill>
                <a:effectLst>
                  <a:outerShdw blurRad="38100" dist="38100" dir="2700000" algn="tl">
                    <a:srgbClr val="C0C0C0"/>
                  </a:outerShdw>
                </a:effectLst>
                <a:latin typeface="HGP創英角ｺﾞｼｯｸUB" pitchFamily="50" charset="-128"/>
                <a:ea typeface="HGP創英角ｺﾞｼｯｸUB" pitchFamily="50" charset="-128"/>
              </a:rPr>
              <a:t>共通基盤</a:t>
            </a:r>
          </a:p>
        </p:txBody>
      </p:sp>
      <p:sp>
        <p:nvSpPr>
          <p:cNvPr id="42018" name="AutoShape 56"/>
          <p:cNvSpPr>
            <a:spLocks noChangeArrowheads="1"/>
          </p:cNvSpPr>
          <p:nvPr/>
        </p:nvSpPr>
        <p:spPr bwMode="auto">
          <a:xfrm>
            <a:off x="3606800" y="4370388"/>
            <a:ext cx="752475" cy="312737"/>
          </a:xfrm>
          <a:prstGeom prst="can">
            <a:avLst>
              <a:gd name="adj" fmla="val 23148"/>
            </a:avLst>
          </a:prstGeom>
          <a:gradFill rotWithShape="1">
            <a:gsLst>
              <a:gs pos="0">
                <a:srgbClr val="9B9BC2"/>
              </a:gs>
              <a:gs pos="50000">
                <a:srgbClr val="CCCCFF"/>
              </a:gs>
              <a:gs pos="100000">
                <a:srgbClr val="9B9BC2"/>
              </a:gs>
            </a:gsLst>
            <a:lin ang="0" scaled="1"/>
          </a:gradFill>
          <a:ln w="9525">
            <a:solidFill>
              <a:schemeClr val="bg1"/>
            </a:solidFill>
            <a:round/>
            <a:headEnd/>
            <a:tailEnd/>
          </a:ln>
        </p:spPr>
        <p:txBody>
          <a:bodyPr wrap="none" lIns="54000" tIns="10800" rIns="54000" bIns="10800" anchor="ct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lnSpc>
                <a:spcPct val="110000"/>
              </a:lnSpc>
            </a:pPr>
            <a:r>
              <a:rPr lang="ja-JP" altLang="en-US" sz="1400" b="0">
                <a:solidFill>
                  <a:srgbClr val="000000"/>
                </a:solidFill>
                <a:latin typeface="HGP創英角ｺﾞｼｯｸUB" pitchFamily="50" charset="-128"/>
                <a:ea typeface="HGP創英角ｺﾞｼｯｸUB" pitchFamily="50" charset="-128"/>
              </a:rPr>
              <a:t>異常事象</a:t>
            </a:r>
          </a:p>
        </p:txBody>
      </p:sp>
      <p:sp>
        <p:nvSpPr>
          <p:cNvPr id="42019" name="Text Box 57"/>
          <p:cNvSpPr txBox="1">
            <a:spLocks noChangeArrowheads="1"/>
          </p:cNvSpPr>
          <p:nvPr/>
        </p:nvSpPr>
        <p:spPr bwMode="auto">
          <a:xfrm>
            <a:off x="3727450" y="4683125"/>
            <a:ext cx="369888" cy="346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eaVert">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spcBef>
                <a:spcPct val="50000"/>
              </a:spcBef>
            </a:pPr>
            <a:r>
              <a:rPr lang="ja-JP" altLang="en-US" b="0">
                <a:solidFill>
                  <a:srgbClr val="000000"/>
                </a:solidFill>
                <a:latin typeface="HGP創英角ｺﾞｼｯｸUB" pitchFamily="50" charset="-128"/>
                <a:ea typeface="HGP創英角ｺﾞｼｯｸUB" pitchFamily="50" charset="-128"/>
              </a:rPr>
              <a:t>・・・</a:t>
            </a:r>
          </a:p>
        </p:txBody>
      </p:sp>
      <p:sp>
        <p:nvSpPr>
          <p:cNvPr id="42020" name="Line 58"/>
          <p:cNvSpPr>
            <a:spLocks noChangeShapeType="1"/>
          </p:cNvSpPr>
          <p:nvPr/>
        </p:nvSpPr>
        <p:spPr bwMode="auto">
          <a:xfrm>
            <a:off x="1663700" y="4225925"/>
            <a:ext cx="0" cy="31750"/>
          </a:xfrm>
          <a:prstGeom prst="line">
            <a:avLst/>
          </a:prstGeom>
          <a:noFill/>
          <a:ln w="9525">
            <a:solidFill>
              <a:schemeClr val="hlink"/>
            </a:solidFill>
            <a:prstDash val="dash"/>
            <a:round/>
            <a:headEnd/>
            <a:tailEnd/>
          </a:ln>
          <a:extLst>
            <a:ext uri="{909E8E84-426E-40DD-AFC4-6F175D3DCCD1}">
              <a14:hiddenFill xmlns="" xmlns:a14="http://schemas.microsoft.com/office/drawing/2010/main">
                <a:noFill/>
              </a14:hiddenFill>
            </a:ext>
          </a:extLst>
        </p:spPr>
        <p:txBody>
          <a:bodyPr/>
          <a:lstStyle/>
          <a:p>
            <a:endParaRPr lang="ja-JP" altLang="en-US"/>
          </a:p>
        </p:txBody>
      </p:sp>
      <p:sp>
        <p:nvSpPr>
          <p:cNvPr id="42021" name="Line 59"/>
          <p:cNvSpPr>
            <a:spLocks noChangeShapeType="1"/>
          </p:cNvSpPr>
          <p:nvPr/>
        </p:nvSpPr>
        <p:spPr bwMode="auto">
          <a:xfrm>
            <a:off x="1663700" y="3673475"/>
            <a:ext cx="0" cy="31750"/>
          </a:xfrm>
          <a:prstGeom prst="line">
            <a:avLst/>
          </a:prstGeom>
          <a:noFill/>
          <a:ln w="9525">
            <a:solidFill>
              <a:schemeClr val="hlink"/>
            </a:solidFill>
            <a:prstDash val="dash"/>
            <a:round/>
            <a:headEnd/>
            <a:tailEnd/>
          </a:ln>
          <a:extLst>
            <a:ext uri="{909E8E84-426E-40DD-AFC4-6F175D3DCCD1}">
              <a14:hiddenFill xmlns="" xmlns:a14="http://schemas.microsoft.com/office/drawing/2010/main">
                <a:noFill/>
              </a14:hiddenFill>
            </a:ext>
          </a:extLst>
        </p:spPr>
        <p:txBody>
          <a:bodyPr/>
          <a:lstStyle/>
          <a:p>
            <a:endParaRPr lang="ja-JP" altLang="en-US"/>
          </a:p>
        </p:txBody>
      </p:sp>
      <p:sp>
        <p:nvSpPr>
          <p:cNvPr id="398396" name="Text Box 60"/>
          <p:cNvSpPr txBox="1">
            <a:spLocks noChangeArrowheads="1"/>
          </p:cNvSpPr>
          <p:nvPr/>
        </p:nvSpPr>
        <p:spPr bwMode="auto">
          <a:xfrm>
            <a:off x="217488" y="2876550"/>
            <a:ext cx="1368425" cy="336550"/>
          </a:xfrm>
          <a:prstGeom prst="rect">
            <a:avLst/>
          </a:prstGeom>
          <a:noFill/>
          <a:ln w="9525">
            <a:noFill/>
            <a:miter lim="800000"/>
            <a:headEnd/>
            <a:tailEnd/>
          </a:ln>
          <a:effectLst/>
        </p:spPr>
        <p:txBody>
          <a:bodyPr>
            <a:spAutoFit/>
          </a:bodyPr>
          <a:lstStyle/>
          <a:p>
            <a:pPr>
              <a:spcBef>
                <a:spcPct val="50000"/>
              </a:spcBef>
              <a:defRPr/>
            </a:pPr>
            <a:r>
              <a:rPr lang="ja-JP" altLang="en-US" sz="1600" b="0">
                <a:solidFill>
                  <a:srgbClr val="000000"/>
                </a:solidFill>
                <a:effectLst>
                  <a:outerShdw blurRad="38100" dist="38100" dir="2700000" algn="tl">
                    <a:srgbClr val="C0C0C0"/>
                  </a:outerShdw>
                </a:effectLst>
                <a:latin typeface="HGP創英角ｺﾞｼｯｸUB" pitchFamily="50" charset="-128"/>
                <a:ea typeface="HGP創英角ｺﾞｼｯｸUB" pitchFamily="50" charset="-128"/>
              </a:rPr>
              <a:t>上乗せ情報</a:t>
            </a:r>
          </a:p>
        </p:txBody>
      </p:sp>
      <p:sp>
        <p:nvSpPr>
          <p:cNvPr id="42023" name="Freeform 61"/>
          <p:cNvSpPr>
            <a:spLocks/>
          </p:cNvSpPr>
          <p:nvPr/>
        </p:nvSpPr>
        <p:spPr bwMode="auto">
          <a:xfrm>
            <a:off x="2959100" y="3249613"/>
            <a:ext cx="893763" cy="319087"/>
          </a:xfrm>
          <a:custGeom>
            <a:avLst/>
            <a:gdLst>
              <a:gd name="T0" fmla="*/ 2147483647 w 563"/>
              <a:gd name="T1" fmla="*/ 2147483647 h 210"/>
              <a:gd name="T2" fmla="*/ 0 w 563"/>
              <a:gd name="T3" fmla="*/ 2147483647 h 210"/>
              <a:gd name="T4" fmla="*/ 2147483647 w 563"/>
              <a:gd name="T5" fmla="*/ 0 h 210"/>
              <a:gd name="T6" fmla="*/ 2147483647 w 563"/>
              <a:gd name="T7" fmla="*/ 2147483647 h 210"/>
              <a:gd name="T8" fmla="*/ 0 60000 65536"/>
              <a:gd name="T9" fmla="*/ 0 60000 65536"/>
              <a:gd name="T10" fmla="*/ 0 60000 65536"/>
              <a:gd name="T11" fmla="*/ 0 60000 65536"/>
              <a:gd name="T12" fmla="*/ 0 w 563"/>
              <a:gd name="T13" fmla="*/ 0 h 210"/>
              <a:gd name="T14" fmla="*/ 563 w 563"/>
              <a:gd name="T15" fmla="*/ 210 h 210"/>
            </a:gdLst>
            <a:ahLst/>
            <a:cxnLst>
              <a:cxn ang="T8">
                <a:pos x="T0" y="T1"/>
              </a:cxn>
              <a:cxn ang="T9">
                <a:pos x="T2" y="T3"/>
              </a:cxn>
              <a:cxn ang="T10">
                <a:pos x="T4" y="T5"/>
              </a:cxn>
              <a:cxn ang="T11">
                <a:pos x="T6" y="T7"/>
              </a:cxn>
            </a:cxnLst>
            <a:rect l="T12" t="T13" r="T14" b="T15"/>
            <a:pathLst>
              <a:path w="563" h="210">
                <a:moveTo>
                  <a:pt x="287" y="209"/>
                </a:moveTo>
                <a:lnTo>
                  <a:pt x="0" y="210"/>
                </a:lnTo>
                <a:lnTo>
                  <a:pt x="315" y="0"/>
                </a:lnTo>
                <a:lnTo>
                  <a:pt x="563" y="2"/>
                </a:lnTo>
              </a:path>
            </a:pathLst>
          </a:custGeom>
          <a:solidFill>
            <a:srgbClr val="FF3300">
              <a:alpha val="50195"/>
            </a:srgbClr>
          </a:solidFill>
          <a:ln w="6350" cmpd="sng">
            <a:solidFill>
              <a:srgbClr val="FF0000"/>
            </a:solidFill>
            <a:round/>
            <a:headEnd/>
            <a:tailEnd/>
          </a:ln>
        </p:spPr>
        <p:txBody>
          <a:bodyPr/>
          <a:lstStyle/>
          <a:p>
            <a:endParaRPr lang="ja-JP" altLang="en-US"/>
          </a:p>
        </p:txBody>
      </p:sp>
      <p:sp>
        <p:nvSpPr>
          <p:cNvPr id="42024" name="AutoShape 62"/>
          <p:cNvSpPr>
            <a:spLocks noChangeArrowheads="1"/>
          </p:cNvSpPr>
          <p:nvPr/>
        </p:nvSpPr>
        <p:spPr bwMode="auto">
          <a:xfrm>
            <a:off x="3606800" y="3268663"/>
            <a:ext cx="752475" cy="312737"/>
          </a:xfrm>
          <a:prstGeom prst="can">
            <a:avLst>
              <a:gd name="adj" fmla="val 23148"/>
            </a:avLst>
          </a:prstGeom>
          <a:gradFill rotWithShape="1">
            <a:gsLst>
              <a:gs pos="0">
                <a:srgbClr val="9B9BC2"/>
              </a:gs>
              <a:gs pos="50000">
                <a:srgbClr val="CCCCFF"/>
              </a:gs>
              <a:gs pos="100000">
                <a:srgbClr val="9B9BC2"/>
              </a:gs>
            </a:gsLst>
            <a:lin ang="0" scaled="1"/>
          </a:gradFill>
          <a:ln w="9525">
            <a:solidFill>
              <a:schemeClr val="bg1"/>
            </a:solidFill>
            <a:round/>
            <a:headEnd/>
            <a:tailEnd/>
          </a:ln>
        </p:spPr>
        <p:txBody>
          <a:bodyPr wrap="none" lIns="54000" tIns="10800" rIns="54000" bIns="10800" anchor="ct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lnSpc>
                <a:spcPct val="110000"/>
              </a:lnSpc>
            </a:pPr>
            <a:r>
              <a:rPr lang="ja-JP" altLang="en-US" sz="1400" b="0">
                <a:solidFill>
                  <a:srgbClr val="000000"/>
                </a:solidFill>
                <a:latin typeface="HGP創英角ｺﾞｼｯｸUB" pitchFamily="50" charset="-128"/>
                <a:ea typeface="HGP創英角ｺﾞｼｯｸUB" pitchFamily="50" charset="-128"/>
              </a:rPr>
              <a:t>施設諸元</a:t>
            </a:r>
          </a:p>
        </p:txBody>
      </p:sp>
      <p:sp>
        <p:nvSpPr>
          <p:cNvPr id="42025" name="Freeform 63"/>
          <p:cNvSpPr>
            <a:spLocks/>
          </p:cNvSpPr>
          <p:nvPr/>
        </p:nvSpPr>
        <p:spPr bwMode="auto">
          <a:xfrm>
            <a:off x="1157288" y="4090988"/>
            <a:ext cx="865187" cy="104775"/>
          </a:xfrm>
          <a:custGeom>
            <a:avLst/>
            <a:gdLst>
              <a:gd name="T0" fmla="*/ 0 w 544"/>
              <a:gd name="T1" fmla="*/ 0 h 86"/>
              <a:gd name="T2" fmla="*/ 2147483647 w 544"/>
              <a:gd name="T3" fmla="*/ 0 h 86"/>
              <a:gd name="T4" fmla="*/ 2147483647 w 544"/>
              <a:gd name="T5" fmla="*/ 2147483647 h 86"/>
              <a:gd name="T6" fmla="*/ 0 60000 65536"/>
              <a:gd name="T7" fmla="*/ 0 60000 65536"/>
              <a:gd name="T8" fmla="*/ 0 60000 65536"/>
              <a:gd name="T9" fmla="*/ 0 w 544"/>
              <a:gd name="T10" fmla="*/ 0 h 86"/>
              <a:gd name="T11" fmla="*/ 544 w 544"/>
              <a:gd name="T12" fmla="*/ 86 h 86"/>
            </a:gdLst>
            <a:ahLst/>
            <a:cxnLst>
              <a:cxn ang="T6">
                <a:pos x="T0" y="T1"/>
              </a:cxn>
              <a:cxn ang="T7">
                <a:pos x="T2" y="T3"/>
              </a:cxn>
              <a:cxn ang="T8">
                <a:pos x="T4" y="T5"/>
              </a:cxn>
            </a:cxnLst>
            <a:rect l="T9" t="T10" r="T11" b="T12"/>
            <a:pathLst>
              <a:path w="544" h="86">
                <a:moveTo>
                  <a:pt x="0" y="0"/>
                </a:moveTo>
                <a:lnTo>
                  <a:pt x="544" y="0"/>
                </a:lnTo>
                <a:lnTo>
                  <a:pt x="434" y="86"/>
                </a:lnTo>
              </a:path>
            </a:pathLst>
          </a:custGeom>
          <a:noFill/>
          <a:ln w="9525">
            <a:solidFill>
              <a:srgbClr val="009900"/>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ja-JP" altLang="en-US"/>
          </a:p>
        </p:txBody>
      </p:sp>
      <p:sp>
        <p:nvSpPr>
          <p:cNvPr id="42026" name="Line 64"/>
          <p:cNvSpPr>
            <a:spLocks noChangeShapeType="1"/>
          </p:cNvSpPr>
          <p:nvPr/>
        </p:nvSpPr>
        <p:spPr bwMode="auto">
          <a:xfrm flipH="1">
            <a:off x="2314575" y="3730625"/>
            <a:ext cx="700088" cy="468313"/>
          </a:xfrm>
          <a:prstGeom prst="line">
            <a:avLst/>
          </a:prstGeom>
          <a:noFill/>
          <a:ln w="9525">
            <a:solidFill>
              <a:srgbClr val="009900"/>
            </a:solidFill>
            <a:round/>
            <a:headEnd/>
            <a:tailEnd/>
          </a:ln>
          <a:extLst>
            <a:ext uri="{909E8E84-426E-40DD-AFC4-6F175D3DCCD1}">
              <a14:hiddenFill xmlns="" xmlns:a14="http://schemas.microsoft.com/office/drawing/2010/main">
                <a:noFill/>
              </a14:hiddenFill>
            </a:ext>
          </a:extLst>
        </p:spPr>
        <p:txBody>
          <a:bodyPr/>
          <a:lstStyle/>
          <a:p>
            <a:endParaRPr lang="ja-JP" altLang="en-US"/>
          </a:p>
        </p:txBody>
      </p:sp>
      <p:sp>
        <p:nvSpPr>
          <p:cNvPr id="42027" name="Line 65"/>
          <p:cNvSpPr>
            <a:spLocks noChangeShapeType="1"/>
          </p:cNvSpPr>
          <p:nvPr/>
        </p:nvSpPr>
        <p:spPr bwMode="auto">
          <a:xfrm flipV="1">
            <a:off x="2484438" y="4081463"/>
            <a:ext cx="982662" cy="1587"/>
          </a:xfrm>
          <a:prstGeom prst="line">
            <a:avLst/>
          </a:prstGeom>
          <a:noFill/>
          <a:ln w="9525">
            <a:solidFill>
              <a:srgbClr val="009900"/>
            </a:solidFill>
            <a:round/>
            <a:headEnd/>
            <a:tailEnd/>
          </a:ln>
          <a:extLst>
            <a:ext uri="{909E8E84-426E-40DD-AFC4-6F175D3DCCD1}">
              <a14:hiddenFill xmlns="" xmlns:a14="http://schemas.microsoft.com/office/drawing/2010/main">
                <a:noFill/>
              </a14:hiddenFill>
            </a:ext>
          </a:extLst>
        </p:spPr>
        <p:txBody>
          <a:bodyPr/>
          <a:lstStyle/>
          <a:p>
            <a:endParaRPr lang="ja-JP" altLang="en-US"/>
          </a:p>
        </p:txBody>
      </p:sp>
      <p:sp>
        <p:nvSpPr>
          <p:cNvPr id="42028" name="Oval 66"/>
          <p:cNvSpPr>
            <a:spLocks noChangeAspect="1" noChangeArrowheads="1"/>
          </p:cNvSpPr>
          <p:nvPr/>
        </p:nvSpPr>
        <p:spPr bwMode="auto">
          <a:xfrm>
            <a:off x="1985963" y="4076700"/>
            <a:ext cx="42862" cy="34925"/>
          </a:xfrm>
          <a:prstGeom prst="ellipse">
            <a:avLst/>
          </a:prstGeom>
          <a:solidFill>
            <a:srgbClr val="009900"/>
          </a:solidFill>
          <a:ln w="6350">
            <a:solidFill>
              <a:schemeClr val="tx1"/>
            </a:solidFill>
            <a:round/>
            <a:headEnd/>
            <a:tailEnd/>
          </a:ln>
        </p:spPr>
        <p:txBody>
          <a:bodyPr wrap="none" anchor="ct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spcBef>
                <a:spcPct val="50000"/>
              </a:spcBef>
            </a:pPr>
            <a:endParaRPr lang="ja-JP" altLang="ja-JP" sz="2800" b="0">
              <a:solidFill>
                <a:srgbClr val="000000"/>
              </a:solidFill>
              <a:latin typeface="HGP創英角ｺﾞｼｯｸUB" pitchFamily="50" charset="-128"/>
              <a:ea typeface="HGP創英角ｺﾞｼｯｸUB" pitchFamily="50" charset="-128"/>
            </a:endParaRPr>
          </a:p>
        </p:txBody>
      </p:sp>
      <p:sp>
        <p:nvSpPr>
          <p:cNvPr id="42029" name="Line 67"/>
          <p:cNvSpPr>
            <a:spLocks noChangeShapeType="1"/>
          </p:cNvSpPr>
          <p:nvPr/>
        </p:nvSpPr>
        <p:spPr bwMode="auto">
          <a:xfrm>
            <a:off x="1398588" y="3925888"/>
            <a:ext cx="2281237" cy="0"/>
          </a:xfrm>
          <a:prstGeom prst="line">
            <a:avLst/>
          </a:prstGeom>
          <a:noFill/>
          <a:ln w="9525">
            <a:solidFill>
              <a:srgbClr val="FF3300"/>
            </a:solidFill>
            <a:round/>
            <a:headEnd/>
            <a:tailEnd/>
          </a:ln>
          <a:extLst>
            <a:ext uri="{909E8E84-426E-40DD-AFC4-6F175D3DCCD1}">
              <a14:hiddenFill xmlns="" xmlns:a14="http://schemas.microsoft.com/office/drawing/2010/main">
                <a:noFill/>
              </a14:hiddenFill>
            </a:ext>
          </a:extLst>
        </p:spPr>
        <p:txBody>
          <a:bodyPr/>
          <a:lstStyle/>
          <a:p>
            <a:endParaRPr lang="ja-JP" altLang="en-US"/>
          </a:p>
        </p:txBody>
      </p:sp>
      <p:sp>
        <p:nvSpPr>
          <p:cNvPr id="42030" name="Oval 68"/>
          <p:cNvSpPr>
            <a:spLocks noChangeAspect="1" noChangeArrowheads="1"/>
          </p:cNvSpPr>
          <p:nvPr/>
        </p:nvSpPr>
        <p:spPr bwMode="auto">
          <a:xfrm>
            <a:off x="1711325" y="3906838"/>
            <a:ext cx="44450" cy="34925"/>
          </a:xfrm>
          <a:prstGeom prst="ellipse">
            <a:avLst/>
          </a:prstGeom>
          <a:solidFill>
            <a:srgbClr val="FF3300"/>
          </a:solidFill>
          <a:ln w="6350">
            <a:solidFill>
              <a:schemeClr val="tx1"/>
            </a:solidFill>
            <a:round/>
            <a:headEnd/>
            <a:tailEnd/>
          </a:ln>
        </p:spPr>
        <p:txBody>
          <a:bodyPr wrap="none" anchor="ct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spcBef>
                <a:spcPct val="50000"/>
              </a:spcBef>
            </a:pPr>
            <a:endParaRPr lang="ja-JP" altLang="ja-JP" sz="2800" b="0">
              <a:solidFill>
                <a:srgbClr val="000000"/>
              </a:solidFill>
              <a:latin typeface="HGP創英角ｺﾞｼｯｸUB" pitchFamily="50" charset="-128"/>
              <a:ea typeface="HGP創英角ｺﾞｼｯｸUB" pitchFamily="50" charset="-128"/>
            </a:endParaRPr>
          </a:p>
        </p:txBody>
      </p:sp>
      <p:sp>
        <p:nvSpPr>
          <p:cNvPr id="42031" name="Freeform 69"/>
          <p:cNvSpPr>
            <a:spLocks/>
          </p:cNvSpPr>
          <p:nvPr/>
        </p:nvSpPr>
        <p:spPr bwMode="auto">
          <a:xfrm>
            <a:off x="1209675" y="4057650"/>
            <a:ext cx="909638" cy="149225"/>
          </a:xfrm>
          <a:custGeom>
            <a:avLst/>
            <a:gdLst>
              <a:gd name="T0" fmla="*/ 0 w 573"/>
              <a:gd name="T1" fmla="*/ 0 h 98"/>
              <a:gd name="T2" fmla="*/ 2147483647 w 573"/>
              <a:gd name="T3" fmla="*/ 0 h 98"/>
              <a:gd name="T4" fmla="*/ 2147483647 w 573"/>
              <a:gd name="T5" fmla="*/ 2147483647 h 98"/>
              <a:gd name="T6" fmla="*/ 0 60000 65536"/>
              <a:gd name="T7" fmla="*/ 0 60000 65536"/>
              <a:gd name="T8" fmla="*/ 0 60000 65536"/>
              <a:gd name="T9" fmla="*/ 0 w 573"/>
              <a:gd name="T10" fmla="*/ 0 h 98"/>
              <a:gd name="T11" fmla="*/ 573 w 573"/>
              <a:gd name="T12" fmla="*/ 98 h 98"/>
            </a:gdLst>
            <a:ahLst/>
            <a:cxnLst>
              <a:cxn ang="T6">
                <a:pos x="T0" y="T1"/>
              </a:cxn>
              <a:cxn ang="T7">
                <a:pos x="T2" y="T3"/>
              </a:cxn>
              <a:cxn ang="T8">
                <a:pos x="T4" y="T5"/>
              </a:cxn>
            </a:cxnLst>
            <a:rect l="T9" t="T10" r="T11" b="T12"/>
            <a:pathLst>
              <a:path w="573" h="98">
                <a:moveTo>
                  <a:pt x="0" y="0"/>
                </a:moveTo>
                <a:lnTo>
                  <a:pt x="573" y="0"/>
                </a:lnTo>
                <a:lnTo>
                  <a:pt x="435" y="98"/>
                </a:lnTo>
              </a:path>
            </a:pathLst>
          </a:custGeom>
          <a:noFill/>
          <a:ln w="6350" cmpd="sng">
            <a:solidFill>
              <a:srgbClr val="DDDDDD"/>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ja-JP" altLang="en-US"/>
          </a:p>
        </p:txBody>
      </p:sp>
      <p:sp>
        <p:nvSpPr>
          <p:cNvPr id="42032" name="Freeform 70"/>
          <p:cNvSpPr>
            <a:spLocks/>
          </p:cNvSpPr>
          <p:nvPr/>
        </p:nvSpPr>
        <p:spPr bwMode="auto">
          <a:xfrm>
            <a:off x="1139825" y="4114800"/>
            <a:ext cx="781050" cy="88900"/>
          </a:xfrm>
          <a:custGeom>
            <a:avLst/>
            <a:gdLst>
              <a:gd name="T0" fmla="*/ 0 w 492"/>
              <a:gd name="T1" fmla="*/ 0 h 59"/>
              <a:gd name="T2" fmla="*/ 2147483647 w 492"/>
              <a:gd name="T3" fmla="*/ 0 h 59"/>
              <a:gd name="T4" fmla="*/ 2147483647 w 492"/>
              <a:gd name="T5" fmla="*/ 2147483647 h 59"/>
              <a:gd name="T6" fmla="*/ 0 60000 65536"/>
              <a:gd name="T7" fmla="*/ 0 60000 65536"/>
              <a:gd name="T8" fmla="*/ 0 60000 65536"/>
              <a:gd name="T9" fmla="*/ 0 w 492"/>
              <a:gd name="T10" fmla="*/ 0 h 59"/>
              <a:gd name="T11" fmla="*/ 492 w 492"/>
              <a:gd name="T12" fmla="*/ 59 h 59"/>
            </a:gdLst>
            <a:ahLst/>
            <a:cxnLst>
              <a:cxn ang="T6">
                <a:pos x="T0" y="T1"/>
              </a:cxn>
              <a:cxn ang="T7">
                <a:pos x="T2" y="T3"/>
              </a:cxn>
              <a:cxn ang="T8">
                <a:pos x="T4" y="T5"/>
              </a:cxn>
            </a:cxnLst>
            <a:rect l="T9" t="T10" r="T11" b="T12"/>
            <a:pathLst>
              <a:path w="492" h="59">
                <a:moveTo>
                  <a:pt x="0" y="0"/>
                </a:moveTo>
                <a:lnTo>
                  <a:pt x="492" y="0"/>
                </a:lnTo>
                <a:lnTo>
                  <a:pt x="397" y="59"/>
                </a:lnTo>
              </a:path>
            </a:pathLst>
          </a:custGeom>
          <a:noFill/>
          <a:ln w="6350" cmpd="sng">
            <a:solidFill>
              <a:srgbClr val="DDDDDD"/>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ja-JP" altLang="en-US"/>
          </a:p>
        </p:txBody>
      </p:sp>
      <p:sp>
        <p:nvSpPr>
          <p:cNvPr id="42033" name="Freeform 71"/>
          <p:cNvSpPr>
            <a:spLocks/>
          </p:cNvSpPr>
          <p:nvPr/>
        </p:nvSpPr>
        <p:spPr bwMode="auto">
          <a:xfrm>
            <a:off x="2378075" y="4114800"/>
            <a:ext cx="1038225" cy="92075"/>
          </a:xfrm>
          <a:custGeom>
            <a:avLst/>
            <a:gdLst>
              <a:gd name="T0" fmla="*/ 2147483647 w 653"/>
              <a:gd name="T1" fmla="*/ 0 h 61"/>
              <a:gd name="T2" fmla="*/ 2147483647 w 653"/>
              <a:gd name="T3" fmla="*/ 0 h 61"/>
              <a:gd name="T4" fmla="*/ 0 w 653"/>
              <a:gd name="T5" fmla="*/ 2147483647 h 61"/>
              <a:gd name="T6" fmla="*/ 0 60000 65536"/>
              <a:gd name="T7" fmla="*/ 0 60000 65536"/>
              <a:gd name="T8" fmla="*/ 0 60000 65536"/>
              <a:gd name="T9" fmla="*/ 0 w 653"/>
              <a:gd name="T10" fmla="*/ 0 h 61"/>
              <a:gd name="T11" fmla="*/ 653 w 653"/>
              <a:gd name="T12" fmla="*/ 61 h 61"/>
            </a:gdLst>
            <a:ahLst/>
            <a:cxnLst>
              <a:cxn ang="T6">
                <a:pos x="T0" y="T1"/>
              </a:cxn>
              <a:cxn ang="T7">
                <a:pos x="T2" y="T3"/>
              </a:cxn>
              <a:cxn ang="T8">
                <a:pos x="T4" y="T5"/>
              </a:cxn>
            </a:cxnLst>
            <a:rect l="T9" t="T10" r="T11" b="T12"/>
            <a:pathLst>
              <a:path w="653" h="61">
                <a:moveTo>
                  <a:pt x="653" y="0"/>
                </a:moveTo>
                <a:lnTo>
                  <a:pt x="85" y="0"/>
                </a:lnTo>
                <a:lnTo>
                  <a:pt x="0" y="61"/>
                </a:lnTo>
              </a:path>
            </a:pathLst>
          </a:custGeom>
          <a:noFill/>
          <a:ln w="6350" cmpd="sng">
            <a:solidFill>
              <a:srgbClr val="DDDDDD"/>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ja-JP" altLang="en-US"/>
          </a:p>
        </p:txBody>
      </p:sp>
      <p:sp>
        <p:nvSpPr>
          <p:cNvPr id="42034" name="Freeform 72"/>
          <p:cNvSpPr>
            <a:spLocks/>
          </p:cNvSpPr>
          <p:nvPr/>
        </p:nvSpPr>
        <p:spPr bwMode="auto">
          <a:xfrm>
            <a:off x="2259013" y="4056063"/>
            <a:ext cx="1236662" cy="147637"/>
          </a:xfrm>
          <a:custGeom>
            <a:avLst/>
            <a:gdLst>
              <a:gd name="T0" fmla="*/ 2147483647 w 778"/>
              <a:gd name="T1" fmla="*/ 0 h 98"/>
              <a:gd name="T2" fmla="*/ 2147483647 w 778"/>
              <a:gd name="T3" fmla="*/ 0 h 98"/>
              <a:gd name="T4" fmla="*/ 0 w 778"/>
              <a:gd name="T5" fmla="*/ 2147483647 h 98"/>
              <a:gd name="T6" fmla="*/ 0 60000 65536"/>
              <a:gd name="T7" fmla="*/ 0 60000 65536"/>
              <a:gd name="T8" fmla="*/ 0 60000 65536"/>
              <a:gd name="T9" fmla="*/ 0 w 778"/>
              <a:gd name="T10" fmla="*/ 0 h 98"/>
              <a:gd name="T11" fmla="*/ 778 w 778"/>
              <a:gd name="T12" fmla="*/ 98 h 98"/>
            </a:gdLst>
            <a:ahLst/>
            <a:cxnLst>
              <a:cxn ang="T6">
                <a:pos x="T0" y="T1"/>
              </a:cxn>
              <a:cxn ang="T7">
                <a:pos x="T2" y="T3"/>
              </a:cxn>
              <a:cxn ang="T8">
                <a:pos x="T4" y="T5"/>
              </a:cxn>
            </a:cxnLst>
            <a:rect l="T9" t="T10" r="T11" b="T12"/>
            <a:pathLst>
              <a:path w="778" h="98">
                <a:moveTo>
                  <a:pt x="778" y="0"/>
                </a:moveTo>
                <a:lnTo>
                  <a:pt x="137" y="0"/>
                </a:lnTo>
                <a:lnTo>
                  <a:pt x="0" y="98"/>
                </a:lnTo>
              </a:path>
            </a:pathLst>
          </a:custGeom>
          <a:noFill/>
          <a:ln w="6350" cmpd="sng">
            <a:solidFill>
              <a:srgbClr val="DDDDDD"/>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ja-JP" altLang="en-US"/>
          </a:p>
        </p:txBody>
      </p:sp>
      <p:sp>
        <p:nvSpPr>
          <p:cNvPr id="42035" name="Freeform 73"/>
          <p:cNvSpPr>
            <a:spLocks/>
          </p:cNvSpPr>
          <p:nvPr/>
        </p:nvSpPr>
        <p:spPr bwMode="auto">
          <a:xfrm>
            <a:off x="1481138" y="3738563"/>
            <a:ext cx="1128712" cy="131762"/>
          </a:xfrm>
          <a:custGeom>
            <a:avLst/>
            <a:gdLst>
              <a:gd name="T0" fmla="*/ 0 w 710"/>
              <a:gd name="T1" fmla="*/ 2147483647 h 87"/>
              <a:gd name="T2" fmla="*/ 2147483647 w 710"/>
              <a:gd name="T3" fmla="*/ 2147483647 h 87"/>
              <a:gd name="T4" fmla="*/ 2147483647 w 710"/>
              <a:gd name="T5" fmla="*/ 0 h 87"/>
              <a:gd name="T6" fmla="*/ 0 60000 65536"/>
              <a:gd name="T7" fmla="*/ 0 60000 65536"/>
              <a:gd name="T8" fmla="*/ 0 60000 65536"/>
              <a:gd name="T9" fmla="*/ 0 w 710"/>
              <a:gd name="T10" fmla="*/ 0 h 87"/>
              <a:gd name="T11" fmla="*/ 710 w 710"/>
              <a:gd name="T12" fmla="*/ 87 h 87"/>
            </a:gdLst>
            <a:ahLst/>
            <a:cxnLst>
              <a:cxn ang="T6">
                <a:pos x="T0" y="T1"/>
              </a:cxn>
              <a:cxn ang="T7">
                <a:pos x="T2" y="T3"/>
              </a:cxn>
              <a:cxn ang="T8">
                <a:pos x="T4" y="T5"/>
              </a:cxn>
            </a:cxnLst>
            <a:rect l="T9" t="T10" r="T11" b="T12"/>
            <a:pathLst>
              <a:path w="710" h="87">
                <a:moveTo>
                  <a:pt x="0" y="87"/>
                </a:moveTo>
                <a:lnTo>
                  <a:pt x="583" y="87"/>
                </a:lnTo>
                <a:lnTo>
                  <a:pt x="710" y="0"/>
                </a:lnTo>
              </a:path>
            </a:pathLst>
          </a:custGeom>
          <a:noFill/>
          <a:ln w="6350" cmpd="sng">
            <a:solidFill>
              <a:srgbClr val="DDDDDD"/>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ja-JP" altLang="en-US"/>
          </a:p>
        </p:txBody>
      </p:sp>
      <p:sp>
        <p:nvSpPr>
          <p:cNvPr id="42036" name="Freeform 74"/>
          <p:cNvSpPr>
            <a:spLocks/>
          </p:cNvSpPr>
          <p:nvPr/>
        </p:nvSpPr>
        <p:spPr bwMode="auto">
          <a:xfrm>
            <a:off x="1530350" y="3732213"/>
            <a:ext cx="984250" cy="101600"/>
          </a:xfrm>
          <a:custGeom>
            <a:avLst/>
            <a:gdLst>
              <a:gd name="T0" fmla="*/ 0 w 620"/>
              <a:gd name="T1" fmla="*/ 2147483647 h 67"/>
              <a:gd name="T2" fmla="*/ 2147483647 w 620"/>
              <a:gd name="T3" fmla="*/ 2147483647 h 67"/>
              <a:gd name="T4" fmla="*/ 2147483647 w 620"/>
              <a:gd name="T5" fmla="*/ 0 h 67"/>
              <a:gd name="T6" fmla="*/ 0 60000 65536"/>
              <a:gd name="T7" fmla="*/ 0 60000 65536"/>
              <a:gd name="T8" fmla="*/ 0 60000 65536"/>
              <a:gd name="T9" fmla="*/ 0 w 620"/>
              <a:gd name="T10" fmla="*/ 0 h 67"/>
              <a:gd name="T11" fmla="*/ 620 w 620"/>
              <a:gd name="T12" fmla="*/ 67 h 67"/>
            </a:gdLst>
            <a:ahLst/>
            <a:cxnLst>
              <a:cxn ang="T6">
                <a:pos x="T0" y="T1"/>
              </a:cxn>
              <a:cxn ang="T7">
                <a:pos x="T2" y="T3"/>
              </a:cxn>
              <a:cxn ang="T8">
                <a:pos x="T4" y="T5"/>
              </a:cxn>
            </a:cxnLst>
            <a:rect l="T9" t="T10" r="T11" b="T12"/>
            <a:pathLst>
              <a:path w="620" h="67">
                <a:moveTo>
                  <a:pt x="0" y="67"/>
                </a:moveTo>
                <a:lnTo>
                  <a:pt x="524" y="67"/>
                </a:lnTo>
                <a:lnTo>
                  <a:pt x="620" y="0"/>
                </a:lnTo>
              </a:path>
            </a:pathLst>
          </a:custGeom>
          <a:noFill/>
          <a:ln w="6350" cmpd="sng">
            <a:solidFill>
              <a:srgbClr val="DDDDDD"/>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ja-JP" altLang="en-US"/>
          </a:p>
        </p:txBody>
      </p:sp>
      <p:sp>
        <p:nvSpPr>
          <p:cNvPr id="42037" name="Freeform 75"/>
          <p:cNvSpPr>
            <a:spLocks/>
          </p:cNvSpPr>
          <p:nvPr/>
        </p:nvSpPr>
        <p:spPr bwMode="auto">
          <a:xfrm>
            <a:off x="2906713" y="3732213"/>
            <a:ext cx="915987" cy="101600"/>
          </a:xfrm>
          <a:custGeom>
            <a:avLst/>
            <a:gdLst>
              <a:gd name="T0" fmla="*/ 2147483647 w 577"/>
              <a:gd name="T1" fmla="*/ 2147483647 h 67"/>
              <a:gd name="T2" fmla="*/ 0 w 577"/>
              <a:gd name="T3" fmla="*/ 2147483647 h 67"/>
              <a:gd name="T4" fmla="*/ 2147483647 w 577"/>
              <a:gd name="T5" fmla="*/ 0 h 67"/>
              <a:gd name="T6" fmla="*/ 0 60000 65536"/>
              <a:gd name="T7" fmla="*/ 0 60000 65536"/>
              <a:gd name="T8" fmla="*/ 0 60000 65536"/>
              <a:gd name="T9" fmla="*/ 0 w 577"/>
              <a:gd name="T10" fmla="*/ 0 h 67"/>
              <a:gd name="T11" fmla="*/ 577 w 577"/>
              <a:gd name="T12" fmla="*/ 67 h 67"/>
            </a:gdLst>
            <a:ahLst/>
            <a:cxnLst>
              <a:cxn ang="T6">
                <a:pos x="T0" y="T1"/>
              </a:cxn>
              <a:cxn ang="T7">
                <a:pos x="T2" y="T3"/>
              </a:cxn>
              <a:cxn ang="T8">
                <a:pos x="T4" y="T5"/>
              </a:cxn>
            </a:cxnLst>
            <a:rect l="T9" t="T10" r="T11" b="T12"/>
            <a:pathLst>
              <a:path w="577" h="67">
                <a:moveTo>
                  <a:pt x="577" y="67"/>
                </a:moveTo>
                <a:lnTo>
                  <a:pt x="0" y="67"/>
                </a:lnTo>
                <a:lnTo>
                  <a:pt x="94" y="0"/>
                </a:lnTo>
              </a:path>
            </a:pathLst>
          </a:custGeom>
          <a:noFill/>
          <a:ln w="6350" cmpd="sng">
            <a:solidFill>
              <a:srgbClr val="DDDDDD"/>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ja-JP" altLang="en-US"/>
          </a:p>
        </p:txBody>
      </p:sp>
      <p:sp>
        <p:nvSpPr>
          <p:cNvPr id="42038" name="Freeform 76"/>
          <p:cNvSpPr>
            <a:spLocks/>
          </p:cNvSpPr>
          <p:nvPr/>
        </p:nvSpPr>
        <p:spPr bwMode="auto">
          <a:xfrm>
            <a:off x="2762250" y="3732213"/>
            <a:ext cx="1003300" cy="138112"/>
          </a:xfrm>
          <a:custGeom>
            <a:avLst/>
            <a:gdLst>
              <a:gd name="T0" fmla="*/ 2147483647 w 633"/>
              <a:gd name="T1" fmla="*/ 2147483647 h 91"/>
              <a:gd name="T2" fmla="*/ 0 w 633"/>
              <a:gd name="T3" fmla="*/ 2147483647 h 91"/>
              <a:gd name="T4" fmla="*/ 2147483647 w 633"/>
              <a:gd name="T5" fmla="*/ 0 h 91"/>
              <a:gd name="T6" fmla="*/ 0 60000 65536"/>
              <a:gd name="T7" fmla="*/ 0 60000 65536"/>
              <a:gd name="T8" fmla="*/ 0 60000 65536"/>
              <a:gd name="T9" fmla="*/ 0 w 633"/>
              <a:gd name="T10" fmla="*/ 0 h 91"/>
              <a:gd name="T11" fmla="*/ 633 w 633"/>
              <a:gd name="T12" fmla="*/ 91 h 91"/>
            </a:gdLst>
            <a:ahLst/>
            <a:cxnLst>
              <a:cxn ang="T6">
                <a:pos x="T0" y="T1"/>
              </a:cxn>
              <a:cxn ang="T7">
                <a:pos x="T2" y="T3"/>
              </a:cxn>
              <a:cxn ang="T8">
                <a:pos x="T4" y="T5"/>
              </a:cxn>
            </a:cxnLst>
            <a:rect l="T9" t="T10" r="T11" b="T12"/>
            <a:pathLst>
              <a:path w="633" h="91">
                <a:moveTo>
                  <a:pt x="633" y="89"/>
                </a:moveTo>
                <a:lnTo>
                  <a:pt x="0" y="91"/>
                </a:lnTo>
                <a:lnTo>
                  <a:pt x="127" y="0"/>
                </a:lnTo>
              </a:path>
            </a:pathLst>
          </a:custGeom>
          <a:noFill/>
          <a:ln w="6350" cmpd="sng">
            <a:solidFill>
              <a:srgbClr val="DDDDDD"/>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ja-JP" altLang="en-US"/>
          </a:p>
        </p:txBody>
      </p:sp>
      <p:sp>
        <p:nvSpPr>
          <p:cNvPr id="42039" name="Oval 77"/>
          <p:cNvSpPr>
            <a:spLocks noChangeAspect="1" noChangeArrowheads="1"/>
          </p:cNvSpPr>
          <p:nvPr/>
        </p:nvSpPr>
        <p:spPr bwMode="auto">
          <a:xfrm>
            <a:off x="2468563" y="4060825"/>
            <a:ext cx="42862" cy="34925"/>
          </a:xfrm>
          <a:prstGeom prst="ellipse">
            <a:avLst/>
          </a:prstGeom>
          <a:solidFill>
            <a:srgbClr val="009900"/>
          </a:solidFill>
          <a:ln w="6350">
            <a:solidFill>
              <a:schemeClr val="tx1"/>
            </a:solidFill>
            <a:round/>
            <a:headEnd/>
            <a:tailEnd/>
          </a:ln>
        </p:spPr>
        <p:txBody>
          <a:bodyPr wrap="none" anchor="ct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spcBef>
                <a:spcPct val="50000"/>
              </a:spcBef>
            </a:pPr>
            <a:endParaRPr lang="ja-JP" altLang="ja-JP" sz="2800" b="0">
              <a:solidFill>
                <a:srgbClr val="000000"/>
              </a:solidFill>
              <a:latin typeface="HGP創英角ｺﾞｼｯｸUB" pitchFamily="50" charset="-128"/>
              <a:ea typeface="HGP創英角ｺﾞｼｯｸUB" pitchFamily="50" charset="-128"/>
            </a:endParaRPr>
          </a:p>
        </p:txBody>
      </p:sp>
      <p:sp>
        <p:nvSpPr>
          <p:cNvPr id="42040" name="Oval 78"/>
          <p:cNvSpPr>
            <a:spLocks noChangeAspect="1" noChangeArrowheads="1"/>
          </p:cNvSpPr>
          <p:nvPr/>
        </p:nvSpPr>
        <p:spPr bwMode="auto">
          <a:xfrm>
            <a:off x="2825750" y="3819525"/>
            <a:ext cx="41275" cy="34925"/>
          </a:xfrm>
          <a:prstGeom prst="ellipse">
            <a:avLst/>
          </a:prstGeom>
          <a:solidFill>
            <a:srgbClr val="009900"/>
          </a:solidFill>
          <a:ln w="6350">
            <a:solidFill>
              <a:schemeClr val="tx1"/>
            </a:solidFill>
            <a:round/>
            <a:headEnd/>
            <a:tailEnd/>
          </a:ln>
        </p:spPr>
        <p:txBody>
          <a:bodyPr wrap="none" anchor="ct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spcBef>
                <a:spcPct val="50000"/>
              </a:spcBef>
            </a:pPr>
            <a:endParaRPr lang="ja-JP" altLang="ja-JP" sz="2800" b="0">
              <a:solidFill>
                <a:srgbClr val="000000"/>
              </a:solidFill>
              <a:latin typeface="HGP創英角ｺﾞｼｯｸUB" pitchFamily="50" charset="-128"/>
              <a:ea typeface="HGP創英角ｺﾞｼｯｸUB" pitchFamily="50" charset="-128"/>
            </a:endParaRPr>
          </a:p>
        </p:txBody>
      </p:sp>
      <p:sp>
        <p:nvSpPr>
          <p:cNvPr id="42041" name="Oval 79"/>
          <p:cNvSpPr>
            <a:spLocks noChangeAspect="1" noChangeArrowheads="1"/>
          </p:cNvSpPr>
          <p:nvPr/>
        </p:nvSpPr>
        <p:spPr bwMode="auto">
          <a:xfrm>
            <a:off x="3336925" y="4060825"/>
            <a:ext cx="42863" cy="34925"/>
          </a:xfrm>
          <a:prstGeom prst="ellipse">
            <a:avLst/>
          </a:prstGeom>
          <a:solidFill>
            <a:srgbClr val="009900"/>
          </a:solidFill>
          <a:ln w="6350">
            <a:solidFill>
              <a:schemeClr val="tx1"/>
            </a:solidFill>
            <a:round/>
            <a:headEnd/>
            <a:tailEnd/>
          </a:ln>
        </p:spPr>
        <p:txBody>
          <a:bodyPr wrap="none" anchor="ct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spcBef>
                <a:spcPct val="50000"/>
              </a:spcBef>
            </a:pPr>
            <a:endParaRPr lang="ja-JP" altLang="ja-JP" sz="2800" b="0">
              <a:solidFill>
                <a:srgbClr val="000000"/>
              </a:solidFill>
              <a:latin typeface="HGP創英角ｺﾞｼｯｸUB" pitchFamily="50" charset="-128"/>
              <a:ea typeface="HGP創英角ｺﾞｼｯｸUB" pitchFamily="50" charset="-128"/>
            </a:endParaRPr>
          </a:p>
        </p:txBody>
      </p:sp>
      <p:sp>
        <p:nvSpPr>
          <p:cNvPr id="42042" name="AutoShape 80"/>
          <p:cNvSpPr>
            <a:spLocks noChangeArrowheads="1"/>
          </p:cNvSpPr>
          <p:nvPr/>
        </p:nvSpPr>
        <p:spPr bwMode="auto">
          <a:xfrm>
            <a:off x="3606800" y="3819525"/>
            <a:ext cx="752475" cy="312738"/>
          </a:xfrm>
          <a:prstGeom prst="can">
            <a:avLst>
              <a:gd name="adj" fmla="val 23148"/>
            </a:avLst>
          </a:prstGeom>
          <a:gradFill rotWithShape="1">
            <a:gsLst>
              <a:gs pos="0">
                <a:srgbClr val="9B9BC2"/>
              </a:gs>
              <a:gs pos="50000">
                <a:srgbClr val="CCCCFF"/>
              </a:gs>
              <a:gs pos="100000">
                <a:srgbClr val="9B9BC2"/>
              </a:gs>
            </a:gsLst>
            <a:lin ang="0" scaled="1"/>
          </a:gradFill>
          <a:ln w="9525">
            <a:solidFill>
              <a:schemeClr val="bg1"/>
            </a:solidFill>
            <a:round/>
            <a:headEnd/>
            <a:tailEnd/>
          </a:ln>
        </p:spPr>
        <p:txBody>
          <a:bodyPr wrap="none" lIns="54000" tIns="10800" rIns="54000" bIns="10800" anchor="ct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lnSpc>
                <a:spcPct val="110000"/>
              </a:lnSpc>
            </a:pPr>
            <a:r>
              <a:rPr lang="ja-JP" altLang="en-US" sz="1400" b="0">
                <a:solidFill>
                  <a:srgbClr val="000000"/>
                </a:solidFill>
                <a:latin typeface="HGP創英角ｺﾞｼｯｸUB" pitchFamily="50" charset="-128"/>
                <a:ea typeface="HGP創英角ｺﾞｼｯｸUB" pitchFamily="50" charset="-128"/>
              </a:rPr>
              <a:t>占用物</a:t>
            </a:r>
          </a:p>
        </p:txBody>
      </p:sp>
      <p:sp>
        <p:nvSpPr>
          <p:cNvPr id="42043" name="Freeform 81"/>
          <p:cNvSpPr>
            <a:spLocks/>
          </p:cNvSpPr>
          <p:nvPr/>
        </p:nvSpPr>
        <p:spPr bwMode="auto">
          <a:xfrm>
            <a:off x="1209675" y="4605338"/>
            <a:ext cx="909638" cy="147637"/>
          </a:xfrm>
          <a:custGeom>
            <a:avLst/>
            <a:gdLst>
              <a:gd name="T0" fmla="*/ 0 w 573"/>
              <a:gd name="T1" fmla="*/ 0 h 98"/>
              <a:gd name="T2" fmla="*/ 2147483647 w 573"/>
              <a:gd name="T3" fmla="*/ 0 h 98"/>
              <a:gd name="T4" fmla="*/ 2147483647 w 573"/>
              <a:gd name="T5" fmla="*/ 2147483647 h 98"/>
              <a:gd name="T6" fmla="*/ 0 60000 65536"/>
              <a:gd name="T7" fmla="*/ 0 60000 65536"/>
              <a:gd name="T8" fmla="*/ 0 60000 65536"/>
              <a:gd name="T9" fmla="*/ 0 w 573"/>
              <a:gd name="T10" fmla="*/ 0 h 98"/>
              <a:gd name="T11" fmla="*/ 573 w 573"/>
              <a:gd name="T12" fmla="*/ 98 h 98"/>
            </a:gdLst>
            <a:ahLst/>
            <a:cxnLst>
              <a:cxn ang="T6">
                <a:pos x="T0" y="T1"/>
              </a:cxn>
              <a:cxn ang="T7">
                <a:pos x="T2" y="T3"/>
              </a:cxn>
              <a:cxn ang="T8">
                <a:pos x="T4" y="T5"/>
              </a:cxn>
            </a:cxnLst>
            <a:rect l="T9" t="T10" r="T11" b="T12"/>
            <a:pathLst>
              <a:path w="573" h="98">
                <a:moveTo>
                  <a:pt x="0" y="0"/>
                </a:moveTo>
                <a:lnTo>
                  <a:pt x="573" y="0"/>
                </a:lnTo>
                <a:lnTo>
                  <a:pt x="435" y="98"/>
                </a:lnTo>
              </a:path>
            </a:pathLst>
          </a:custGeom>
          <a:noFill/>
          <a:ln w="6350" cmpd="sng">
            <a:solidFill>
              <a:srgbClr val="DDDDDD"/>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ja-JP" altLang="en-US"/>
          </a:p>
        </p:txBody>
      </p:sp>
      <p:sp>
        <p:nvSpPr>
          <p:cNvPr id="42044" name="Freeform 82"/>
          <p:cNvSpPr>
            <a:spLocks/>
          </p:cNvSpPr>
          <p:nvPr/>
        </p:nvSpPr>
        <p:spPr bwMode="auto">
          <a:xfrm>
            <a:off x="1139825" y="4660900"/>
            <a:ext cx="781050" cy="90488"/>
          </a:xfrm>
          <a:custGeom>
            <a:avLst/>
            <a:gdLst>
              <a:gd name="T0" fmla="*/ 0 w 492"/>
              <a:gd name="T1" fmla="*/ 0 h 59"/>
              <a:gd name="T2" fmla="*/ 2147483647 w 492"/>
              <a:gd name="T3" fmla="*/ 0 h 59"/>
              <a:gd name="T4" fmla="*/ 2147483647 w 492"/>
              <a:gd name="T5" fmla="*/ 2147483647 h 59"/>
              <a:gd name="T6" fmla="*/ 0 60000 65536"/>
              <a:gd name="T7" fmla="*/ 0 60000 65536"/>
              <a:gd name="T8" fmla="*/ 0 60000 65536"/>
              <a:gd name="T9" fmla="*/ 0 w 492"/>
              <a:gd name="T10" fmla="*/ 0 h 59"/>
              <a:gd name="T11" fmla="*/ 492 w 492"/>
              <a:gd name="T12" fmla="*/ 59 h 59"/>
            </a:gdLst>
            <a:ahLst/>
            <a:cxnLst>
              <a:cxn ang="T6">
                <a:pos x="T0" y="T1"/>
              </a:cxn>
              <a:cxn ang="T7">
                <a:pos x="T2" y="T3"/>
              </a:cxn>
              <a:cxn ang="T8">
                <a:pos x="T4" y="T5"/>
              </a:cxn>
            </a:cxnLst>
            <a:rect l="T9" t="T10" r="T11" b="T12"/>
            <a:pathLst>
              <a:path w="492" h="59">
                <a:moveTo>
                  <a:pt x="0" y="0"/>
                </a:moveTo>
                <a:lnTo>
                  <a:pt x="492" y="0"/>
                </a:lnTo>
                <a:lnTo>
                  <a:pt x="397" y="59"/>
                </a:lnTo>
              </a:path>
            </a:pathLst>
          </a:custGeom>
          <a:noFill/>
          <a:ln w="6350" cmpd="sng">
            <a:solidFill>
              <a:srgbClr val="DDDDDD"/>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ja-JP" altLang="en-US"/>
          </a:p>
        </p:txBody>
      </p:sp>
      <p:sp>
        <p:nvSpPr>
          <p:cNvPr id="42045" name="Freeform 83"/>
          <p:cNvSpPr>
            <a:spLocks/>
          </p:cNvSpPr>
          <p:nvPr/>
        </p:nvSpPr>
        <p:spPr bwMode="auto">
          <a:xfrm>
            <a:off x="2378075" y="4660900"/>
            <a:ext cx="1038225" cy="92075"/>
          </a:xfrm>
          <a:custGeom>
            <a:avLst/>
            <a:gdLst>
              <a:gd name="T0" fmla="*/ 2147483647 w 653"/>
              <a:gd name="T1" fmla="*/ 0 h 61"/>
              <a:gd name="T2" fmla="*/ 2147483647 w 653"/>
              <a:gd name="T3" fmla="*/ 0 h 61"/>
              <a:gd name="T4" fmla="*/ 0 w 653"/>
              <a:gd name="T5" fmla="*/ 2147483647 h 61"/>
              <a:gd name="T6" fmla="*/ 0 60000 65536"/>
              <a:gd name="T7" fmla="*/ 0 60000 65536"/>
              <a:gd name="T8" fmla="*/ 0 60000 65536"/>
              <a:gd name="T9" fmla="*/ 0 w 653"/>
              <a:gd name="T10" fmla="*/ 0 h 61"/>
              <a:gd name="T11" fmla="*/ 653 w 653"/>
              <a:gd name="T12" fmla="*/ 61 h 61"/>
            </a:gdLst>
            <a:ahLst/>
            <a:cxnLst>
              <a:cxn ang="T6">
                <a:pos x="T0" y="T1"/>
              </a:cxn>
              <a:cxn ang="T7">
                <a:pos x="T2" y="T3"/>
              </a:cxn>
              <a:cxn ang="T8">
                <a:pos x="T4" y="T5"/>
              </a:cxn>
            </a:cxnLst>
            <a:rect l="T9" t="T10" r="T11" b="T12"/>
            <a:pathLst>
              <a:path w="653" h="61">
                <a:moveTo>
                  <a:pt x="653" y="0"/>
                </a:moveTo>
                <a:lnTo>
                  <a:pt x="85" y="0"/>
                </a:lnTo>
                <a:lnTo>
                  <a:pt x="0" y="61"/>
                </a:lnTo>
              </a:path>
            </a:pathLst>
          </a:custGeom>
          <a:noFill/>
          <a:ln w="6350" cmpd="sng">
            <a:solidFill>
              <a:srgbClr val="DDDDDD"/>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ja-JP" altLang="en-US"/>
          </a:p>
        </p:txBody>
      </p:sp>
      <p:sp>
        <p:nvSpPr>
          <p:cNvPr id="42046" name="Freeform 84"/>
          <p:cNvSpPr>
            <a:spLocks/>
          </p:cNvSpPr>
          <p:nvPr/>
        </p:nvSpPr>
        <p:spPr bwMode="auto">
          <a:xfrm>
            <a:off x="2259013" y="4602163"/>
            <a:ext cx="1236662" cy="149225"/>
          </a:xfrm>
          <a:custGeom>
            <a:avLst/>
            <a:gdLst>
              <a:gd name="T0" fmla="*/ 2147483647 w 778"/>
              <a:gd name="T1" fmla="*/ 0 h 98"/>
              <a:gd name="T2" fmla="*/ 2147483647 w 778"/>
              <a:gd name="T3" fmla="*/ 0 h 98"/>
              <a:gd name="T4" fmla="*/ 0 w 778"/>
              <a:gd name="T5" fmla="*/ 2147483647 h 98"/>
              <a:gd name="T6" fmla="*/ 0 60000 65536"/>
              <a:gd name="T7" fmla="*/ 0 60000 65536"/>
              <a:gd name="T8" fmla="*/ 0 60000 65536"/>
              <a:gd name="T9" fmla="*/ 0 w 778"/>
              <a:gd name="T10" fmla="*/ 0 h 98"/>
              <a:gd name="T11" fmla="*/ 778 w 778"/>
              <a:gd name="T12" fmla="*/ 98 h 98"/>
            </a:gdLst>
            <a:ahLst/>
            <a:cxnLst>
              <a:cxn ang="T6">
                <a:pos x="T0" y="T1"/>
              </a:cxn>
              <a:cxn ang="T7">
                <a:pos x="T2" y="T3"/>
              </a:cxn>
              <a:cxn ang="T8">
                <a:pos x="T4" y="T5"/>
              </a:cxn>
            </a:cxnLst>
            <a:rect l="T9" t="T10" r="T11" b="T12"/>
            <a:pathLst>
              <a:path w="778" h="98">
                <a:moveTo>
                  <a:pt x="778" y="0"/>
                </a:moveTo>
                <a:lnTo>
                  <a:pt x="137" y="0"/>
                </a:lnTo>
                <a:lnTo>
                  <a:pt x="0" y="98"/>
                </a:lnTo>
              </a:path>
            </a:pathLst>
          </a:custGeom>
          <a:noFill/>
          <a:ln w="6350" cmpd="sng">
            <a:solidFill>
              <a:srgbClr val="DDDDDD"/>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ja-JP" altLang="en-US"/>
          </a:p>
        </p:txBody>
      </p:sp>
      <p:sp>
        <p:nvSpPr>
          <p:cNvPr id="42047" name="Freeform 85"/>
          <p:cNvSpPr>
            <a:spLocks/>
          </p:cNvSpPr>
          <p:nvPr/>
        </p:nvSpPr>
        <p:spPr bwMode="auto">
          <a:xfrm>
            <a:off x="1481138" y="4284663"/>
            <a:ext cx="1128712" cy="131762"/>
          </a:xfrm>
          <a:custGeom>
            <a:avLst/>
            <a:gdLst>
              <a:gd name="T0" fmla="*/ 0 w 710"/>
              <a:gd name="T1" fmla="*/ 2147483647 h 87"/>
              <a:gd name="T2" fmla="*/ 2147483647 w 710"/>
              <a:gd name="T3" fmla="*/ 2147483647 h 87"/>
              <a:gd name="T4" fmla="*/ 2147483647 w 710"/>
              <a:gd name="T5" fmla="*/ 0 h 87"/>
              <a:gd name="T6" fmla="*/ 0 60000 65536"/>
              <a:gd name="T7" fmla="*/ 0 60000 65536"/>
              <a:gd name="T8" fmla="*/ 0 60000 65536"/>
              <a:gd name="T9" fmla="*/ 0 w 710"/>
              <a:gd name="T10" fmla="*/ 0 h 87"/>
              <a:gd name="T11" fmla="*/ 710 w 710"/>
              <a:gd name="T12" fmla="*/ 87 h 87"/>
            </a:gdLst>
            <a:ahLst/>
            <a:cxnLst>
              <a:cxn ang="T6">
                <a:pos x="T0" y="T1"/>
              </a:cxn>
              <a:cxn ang="T7">
                <a:pos x="T2" y="T3"/>
              </a:cxn>
              <a:cxn ang="T8">
                <a:pos x="T4" y="T5"/>
              </a:cxn>
            </a:cxnLst>
            <a:rect l="T9" t="T10" r="T11" b="T12"/>
            <a:pathLst>
              <a:path w="710" h="87">
                <a:moveTo>
                  <a:pt x="0" y="87"/>
                </a:moveTo>
                <a:lnTo>
                  <a:pt x="583" y="87"/>
                </a:lnTo>
                <a:lnTo>
                  <a:pt x="710" y="0"/>
                </a:lnTo>
              </a:path>
            </a:pathLst>
          </a:custGeom>
          <a:noFill/>
          <a:ln w="6350" cmpd="sng">
            <a:solidFill>
              <a:srgbClr val="DDDDDD"/>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ja-JP" altLang="en-US"/>
          </a:p>
        </p:txBody>
      </p:sp>
      <p:sp>
        <p:nvSpPr>
          <p:cNvPr id="42048" name="Freeform 86"/>
          <p:cNvSpPr>
            <a:spLocks/>
          </p:cNvSpPr>
          <p:nvPr/>
        </p:nvSpPr>
        <p:spPr bwMode="auto">
          <a:xfrm>
            <a:off x="1530350" y="4278313"/>
            <a:ext cx="984250" cy="101600"/>
          </a:xfrm>
          <a:custGeom>
            <a:avLst/>
            <a:gdLst>
              <a:gd name="T0" fmla="*/ 0 w 620"/>
              <a:gd name="T1" fmla="*/ 2147483647 h 67"/>
              <a:gd name="T2" fmla="*/ 2147483647 w 620"/>
              <a:gd name="T3" fmla="*/ 2147483647 h 67"/>
              <a:gd name="T4" fmla="*/ 2147483647 w 620"/>
              <a:gd name="T5" fmla="*/ 0 h 67"/>
              <a:gd name="T6" fmla="*/ 0 60000 65536"/>
              <a:gd name="T7" fmla="*/ 0 60000 65536"/>
              <a:gd name="T8" fmla="*/ 0 60000 65536"/>
              <a:gd name="T9" fmla="*/ 0 w 620"/>
              <a:gd name="T10" fmla="*/ 0 h 67"/>
              <a:gd name="T11" fmla="*/ 620 w 620"/>
              <a:gd name="T12" fmla="*/ 67 h 67"/>
            </a:gdLst>
            <a:ahLst/>
            <a:cxnLst>
              <a:cxn ang="T6">
                <a:pos x="T0" y="T1"/>
              </a:cxn>
              <a:cxn ang="T7">
                <a:pos x="T2" y="T3"/>
              </a:cxn>
              <a:cxn ang="T8">
                <a:pos x="T4" y="T5"/>
              </a:cxn>
            </a:cxnLst>
            <a:rect l="T9" t="T10" r="T11" b="T12"/>
            <a:pathLst>
              <a:path w="620" h="67">
                <a:moveTo>
                  <a:pt x="0" y="67"/>
                </a:moveTo>
                <a:lnTo>
                  <a:pt x="524" y="67"/>
                </a:lnTo>
                <a:lnTo>
                  <a:pt x="620" y="0"/>
                </a:lnTo>
              </a:path>
            </a:pathLst>
          </a:custGeom>
          <a:noFill/>
          <a:ln w="6350" cmpd="sng">
            <a:solidFill>
              <a:srgbClr val="DDDDDD"/>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ja-JP" altLang="en-US"/>
          </a:p>
        </p:txBody>
      </p:sp>
      <p:sp>
        <p:nvSpPr>
          <p:cNvPr id="42049" name="Freeform 87"/>
          <p:cNvSpPr>
            <a:spLocks/>
          </p:cNvSpPr>
          <p:nvPr/>
        </p:nvSpPr>
        <p:spPr bwMode="auto">
          <a:xfrm>
            <a:off x="2906713" y="4278313"/>
            <a:ext cx="915987" cy="101600"/>
          </a:xfrm>
          <a:custGeom>
            <a:avLst/>
            <a:gdLst>
              <a:gd name="T0" fmla="*/ 2147483647 w 577"/>
              <a:gd name="T1" fmla="*/ 2147483647 h 67"/>
              <a:gd name="T2" fmla="*/ 0 w 577"/>
              <a:gd name="T3" fmla="*/ 2147483647 h 67"/>
              <a:gd name="T4" fmla="*/ 2147483647 w 577"/>
              <a:gd name="T5" fmla="*/ 0 h 67"/>
              <a:gd name="T6" fmla="*/ 0 60000 65536"/>
              <a:gd name="T7" fmla="*/ 0 60000 65536"/>
              <a:gd name="T8" fmla="*/ 0 60000 65536"/>
              <a:gd name="T9" fmla="*/ 0 w 577"/>
              <a:gd name="T10" fmla="*/ 0 h 67"/>
              <a:gd name="T11" fmla="*/ 577 w 577"/>
              <a:gd name="T12" fmla="*/ 67 h 67"/>
            </a:gdLst>
            <a:ahLst/>
            <a:cxnLst>
              <a:cxn ang="T6">
                <a:pos x="T0" y="T1"/>
              </a:cxn>
              <a:cxn ang="T7">
                <a:pos x="T2" y="T3"/>
              </a:cxn>
              <a:cxn ang="T8">
                <a:pos x="T4" y="T5"/>
              </a:cxn>
            </a:cxnLst>
            <a:rect l="T9" t="T10" r="T11" b="T12"/>
            <a:pathLst>
              <a:path w="577" h="67">
                <a:moveTo>
                  <a:pt x="577" y="67"/>
                </a:moveTo>
                <a:lnTo>
                  <a:pt x="0" y="67"/>
                </a:lnTo>
                <a:lnTo>
                  <a:pt x="94" y="0"/>
                </a:lnTo>
              </a:path>
            </a:pathLst>
          </a:custGeom>
          <a:noFill/>
          <a:ln w="6350" cmpd="sng">
            <a:solidFill>
              <a:srgbClr val="DDDDDD"/>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ja-JP" altLang="en-US"/>
          </a:p>
        </p:txBody>
      </p:sp>
      <p:sp>
        <p:nvSpPr>
          <p:cNvPr id="42050" name="Freeform 88"/>
          <p:cNvSpPr>
            <a:spLocks/>
          </p:cNvSpPr>
          <p:nvPr/>
        </p:nvSpPr>
        <p:spPr bwMode="auto">
          <a:xfrm>
            <a:off x="2762250" y="4278313"/>
            <a:ext cx="1003300" cy="138112"/>
          </a:xfrm>
          <a:custGeom>
            <a:avLst/>
            <a:gdLst>
              <a:gd name="T0" fmla="*/ 2147483647 w 633"/>
              <a:gd name="T1" fmla="*/ 2147483647 h 91"/>
              <a:gd name="T2" fmla="*/ 0 w 633"/>
              <a:gd name="T3" fmla="*/ 2147483647 h 91"/>
              <a:gd name="T4" fmla="*/ 2147483647 w 633"/>
              <a:gd name="T5" fmla="*/ 0 h 91"/>
              <a:gd name="T6" fmla="*/ 0 60000 65536"/>
              <a:gd name="T7" fmla="*/ 0 60000 65536"/>
              <a:gd name="T8" fmla="*/ 0 60000 65536"/>
              <a:gd name="T9" fmla="*/ 0 w 633"/>
              <a:gd name="T10" fmla="*/ 0 h 91"/>
              <a:gd name="T11" fmla="*/ 633 w 633"/>
              <a:gd name="T12" fmla="*/ 91 h 91"/>
            </a:gdLst>
            <a:ahLst/>
            <a:cxnLst>
              <a:cxn ang="T6">
                <a:pos x="T0" y="T1"/>
              </a:cxn>
              <a:cxn ang="T7">
                <a:pos x="T2" y="T3"/>
              </a:cxn>
              <a:cxn ang="T8">
                <a:pos x="T4" y="T5"/>
              </a:cxn>
            </a:cxnLst>
            <a:rect l="T9" t="T10" r="T11" b="T12"/>
            <a:pathLst>
              <a:path w="633" h="91">
                <a:moveTo>
                  <a:pt x="633" y="89"/>
                </a:moveTo>
                <a:lnTo>
                  <a:pt x="0" y="91"/>
                </a:lnTo>
                <a:lnTo>
                  <a:pt x="127" y="0"/>
                </a:lnTo>
              </a:path>
            </a:pathLst>
          </a:custGeom>
          <a:noFill/>
          <a:ln w="6350" cmpd="sng">
            <a:solidFill>
              <a:srgbClr val="DDDDDD"/>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ja-JP" altLang="en-US"/>
          </a:p>
        </p:txBody>
      </p:sp>
      <p:sp>
        <p:nvSpPr>
          <p:cNvPr id="42051" name="Freeform 89"/>
          <p:cNvSpPr>
            <a:spLocks/>
          </p:cNvSpPr>
          <p:nvPr/>
        </p:nvSpPr>
        <p:spPr bwMode="auto">
          <a:xfrm>
            <a:off x="1209675" y="3497263"/>
            <a:ext cx="909638" cy="147637"/>
          </a:xfrm>
          <a:custGeom>
            <a:avLst/>
            <a:gdLst>
              <a:gd name="T0" fmla="*/ 0 w 573"/>
              <a:gd name="T1" fmla="*/ 0 h 98"/>
              <a:gd name="T2" fmla="*/ 2147483647 w 573"/>
              <a:gd name="T3" fmla="*/ 0 h 98"/>
              <a:gd name="T4" fmla="*/ 2147483647 w 573"/>
              <a:gd name="T5" fmla="*/ 2147483647 h 98"/>
              <a:gd name="T6" fmla="*/ 0 60000 65536"/>
              <a:gd name="T7" fmla="*/ 0 60000 65536"/>
              <a:gd name="T8" fmla="*/ 0 60000 65536"/>
              <a:gd name="T9" fmla="*/ 0 w 573"/>
              <a:gd name="T10" fmla="*/ 0 h 98"/>
              <a:gd name="T11" fmla="*/ 573 w 573"/>
              <a:gd name="T12" fmla="*/ 98 h 98"/>
            </a:gdLst>
            <a:ahLst/>
            <a:cxnLst>
              <a:cxn ang="T6">
                <a:pos x="T0" y="T1"/>
              </a:cxn>
              <a:cxn ang="T7">
                <a:pos x="T2" y="T3"/>
              </a:cxn>
              <a:cxn ang="T8">
                <a:pos x="T4" y="T5"/>
              </a:cxn>
            </a:cxnLst>
            <a:rect l="T9" t="T10" r="T11" b="T12"/>
            <a:pathLst>
              <a:path w="573" h="98">
                <a:moveTo>
                  <a:pt x="0" y="0"/>
                </a:moveTo>
                <a:lnTo>
                  <a:pt x="573" y="0"/>
                </a:lnTo>
                <a:lnTo>
                  <a:pt x="435" y="98"/>
                </a:lnTo>
              </a:path>
            </a:pathLst>
          </a:custGeom>
          <a:noFill/>
          <a:ln w="6350" cmpd="sng">
            <a:solidFill>
              <a:srgbClr val="DDDDDD"/>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ja-JP" altLang="en-US"/>
          </a:p>
        </p:txBody>
      </p:sp>
      <p:sp>
        <p:nvSpPr>
          <p:cNvPr id="42052" name="Freeform 90"/>
          <p:cNvSpPr>
            <a:spLocks/>
          </p:cNvSpPr>
          <p:nvPr/>
        </p:nvSpPr>
        <p:spPr bwMode="auto">
          <a:xfrm>
            <a:off x="1139825" y="3552825"/>
            <a:ext cx="781050" cy="88900"/>
          </a:xfrm>
          <a:custGeom>
            <a:avLst/>
            <a:gdLst>
              <a:gd name="T0" fmla="*/ 0 w 492"/>
              <a:gd name="T1" fmla="*/ 0 h 59"/>
              <a:gd name="T2" fmla="*/ 2147483647 w 492"/>
              <a:gd name="T3" fmla="*/ 0 h 59"/>
              <a:gd name="T4" fmla="*/ 2147483647 w 492"/>
              <a:gd name="T5" fmla="*/ 2147483647 h 59"/>
              <a:gd name="T6" fmla="*/ 0 60000 65536"/>
              <a:gd name="T7" fmla="*/ 0 60000 65536"/>
              <a:gd name="T8" fmla="*/ 0 60000 65536"/>
              <a:gd name="T9" fmla="*/ 0 w 492"/>
              <a:gd name="T10" fmla="*/ 0 h 59"/>
              <a:gd name="T11" fmla="*/ 492 w 492"/>
              <a:gd name="T12" fmla="*/ 59 h 59"/>
            </a:gdLst>
            <a:ahLst/>
            <a:cxnLst>
              <a:cxn ang="T6">
                <a:pos x="T0" y="T1"/>
              </a:cxn>
              <a:cxn ang="T7">
                <a:pos x="T2" y="T3"/>
              </a:cxn>
              <a:cxn ang="T8">
                <a:pos x="T4" y="T5"/>
              </a:cxn>
            </a:cxnLst>
            <a:rect l="T9" t="T10" r="T11" b="T12"/>
            <a:pathLst>
              <a:path w="492" h="59">
                <a:moveTo>
                  <a:pt x="0" y="0"/>
                </a:moveTo>
                <a:lnTo>
                  <a:pt x="492" y="0"/>
                </a:lnTo>
                <a:lnTo>
                  <a:pt x="397" y="59"/>
                </a:lnTo>
              </a:path>
            </a:pathLst>
          </a:custGeom>
          <a:noFill/>
          <a:ln w="6350" cmpd="sng">
            <a:solidFill>
              <a:srgbClr val="DDDDDD"/>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ja-JP" altLang="en-US"/>
          </a:p>
        </p:txBody>
      </p:sp>
      <p:sp>
        <p:nvSpPr>
          <p:cNvPr id="42053" name="Freeform 91"/>
          <p:cNvSpPr>
            <a:spLocks/>
          </p:cNvSpPr>
          <p:nvPr/>
        </p:nvSpPr>
        <p:spPr bwMode="auto">
          <a:xfrm>
            <a:off x="2378075" y="3552825"/>
            <a:ext cx="1038225" cy="92075"/>
          </a:xfrm>
          <a:custGeom>
            <a:avLst/>
            <a:gdLst>
              <a:gd name="T0" fmla="*/ 2147483647 w 653"/>
              <a:gd name="T1" fmla="*/ 0 h 61"/>
              <a:gd name="T2" fmla="*/ 2147483647 w 653"/>
              <a:gd name="T3" fmla="*/ 0 h 61"/>
              <a:gd name="T4" fmla="*/ 0 w 653"/>
              <a:gd name="T5" fmla="*/ 2147483647 h 61"/>
              <a:gd name="T6" fmla="*/ 0 60000 65536"/>
              <a:gd name="T7" fmla="*/ 0 60000 65536"/>
              <a:gd name="T8" fmla="*/ 0 60000 65536"/>
              <a:gd name="T9" fmla="*/ 0 w 653"/>
              <a:gd name="T10" fmla="*/ 0 h 61"/>
              <a:gd name="T11" fmla="*/ 653 w 653"/>
              <a:gd name="T12" fmla="*/ 61 h 61"/>
            </a:gdLst>
            <a:ahLst/>
            <a:cxnLst>
              <a:cxn ang="T6">
                <a:pos x="T0" y="T1"/>
              </a:cxn>
              <a:cxn ang="T7">
                <a:pos x="T2" y="T3"/>
              </a:cxn>
              <a:cxn ang="T8">
                <a:pos x="T4" y="T5"/>
              </a:cxn>
            </a:cxnLst>
            <a:rect l="T9" t="T10" r="T11" b="T12"/>
            <a:pathLst>
              <a:path w="653" h="61">
                <a:moveTo>
                  <a:pt x="653" y="0"/>
                </a:moveTo>
                <a:lnTo>
                  <a:pt x="85" y="0"/>
                </a:lnTo>
                <a:lnTo>
                  <a:pt x="0" y="61"/>
                </a:lnTo>
              </a:path>
            </a:pathLst>
          </a:custGeom>
          <a:noFill/>
          <a:ln w="6350" cmpd="sng">
            <a:solidFill>
              <a:srgbClr val="DDDDDD"/>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ja-JP" altLang="en-US"/>
          </a:p>
        </p:txBody>
      </p:sp>
      <p:sp>
        <p:nvSpPr>
          <p:cNvPr id="42054" name="Freeform 92"/>
          <p:cNvSpPr>
            <a:spLocks/>
          </p:cNvSpPr>
          <p:nvPr/>
        </p:nvSpPr>
        <p:spPr bwMode="auto">
          <a:xfrm>
            <a:off x="2259013" y="3494088"/>
            <a:ext cx="1236662" cy="147637"/>
          </a:xfrm>
          <a:custGeom>
            <a:avLst/>
            <a:gdLst>
              <a:gd name="T0" fmla="*/ 2147483647 w 778"/>
              <a:gd name="T1" fmla="*/ 0 h 98"/>
              <a:gd name="T2" fmla="*/ 2147483647 w 778"/>
              <a:gd name="T3" fmla="*/ 0 h 98"/>
              <a:gd name="T4" fmla="*/ 0 w 778"/>
              <a:gd name="T5" fmla="*/ 2147483647 h 98"/>
              <a:gd name="T6" fmla="*/ 0 60000 65536"/>
              <a:gd name="T7" fmla="*/ 0 60000 65536"/>
              <a:gd name="T8" fmla="*/ 0 60000 65536"/>
              <a:gd name="T9" fmla="*/ 0 w 778"/>
              <a:gd name="T10" fmla="*/ 0 h 98"/>
              <a:gd name="T11" fmla="*/ 778 w 778"/>
              <a:gd name="T12" fmla="*/ 98 h 98"/>
            </a:gdLst>
            <a:ahLst/>
            <a:cxnLst>
              <a:cxn ang="T6">
                <a:pos x="T0" y="T1"/>
              </a:cxn>
              <a:cxn ang="T7">
                <a:pos x="T2" y="T3"/>
              </a:cxn>
              <a:cxn ang="T8">
                <a:pos x="T4" y="T5"/>
              </a:cxn>
            </a:cxnLst>
            <a:rect l="T9" t="T10" r="T11" b="T12"/>
            <a:pathLst>
              <a:path w="778" h="98">
                <a:moveTo>
                  <a:pt x="778" y="0"/>
                </a:moveTo>
                <a:lnTo>
                  <a:pt x="137" y="0"/>
                </a:lnTo>
                <a:lnTo>
                  <a:pt x="0" y="98"/>
                </a:lnTo>
              </a:path>
            </a:pathLst>
          </a:custGeom>
          <a:noFill/>
          <a:ln w="6350" cmpd="sng">
            <a:solidFill>
              <a:srgbClr val="DDDDDD"/>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ja-JP" altLang="en-US"/>
          </a:p>
        </p:txBody>
      </p:sp>
      <p:sp>
        <p:nvSpPr>
          <p:cNvPr id="42055" name="Freeform 93"/>
          <p:cNvSpPr>
            <a:spLocks/>
          </p:cNvSpPr>
          <p:nvPr/>
        </p:nvSpPr>
        <p:spPr bwMode="auto">
          <a:xfrm>
            <a:off x="1481138" y="3176588"/>
            <a:ext cx="1128712" cy="131762"/>
          </a:xfrm>
          <a:custGeom>
            <a:avLst/>
            <a:gdLst>
              <a:gd name="T0" fmla="*/ 0 w 710"/>
              <a:gd name="T1" fmla="*/ 2147483647 h 87"/>
              <a:gd name="T2" fmla="*/ 2147483647 w 710"/>
              <a:gd name="T3" fmla="*/ 2147483647 h 87"/>
              <a:gd name="T4" fmla="*/ 2147483647 w 710"/>
              <a:gd name="T5" fmla="*/ 0 h 87"/>
              <a:gd name="T6" fmla="*/ 0 60000 65536"/>
              <a:gd name="T7" fmla="*/ 0 60000 65536"/>
              <a:gd name="T8" fmla="*/ 0 60000 65536"/>
              <a:gd name="T9" fmla="*/ 0 w 710"/>
              <a:gd name="T10" fmla="*/ 0 h 87"/>
              <a:gd name="T11" fmla="*/ 710 w 710"/>
              <a:gd name="T12" fmla="*/ 87 h 87"/>
            </a:gdLst>
            <a:ahLst/>
            <a:cxnLst>
              <a:cxn ang="T6">
                <a:pos x="T0" y="T1"/>
              </a:cxn>
              <a:cxn ang="T7">
                <a:pos x="T2" y="T3"/>
              </a:cxn>
              <a:cxn ang="T8">
                <a:pos x="T4" y="T5"/>
              </a:cxn>
            </a:cxnLst>
            <a:rect l="T9" t="T10" r="T11" b="T12"/>
            <a:pathLst>
              <a:path w="710" h="87">
                <a:moveTo>
                  <a:pt x="0" y="87"/>
                </a:moveTo>
                <a:lnTo>
                  <a:pt x="583" y="87"/>
                </a:lnTo>
                <a:lnTo>
                  <a:pt x="710" y="0"/>
                </a:lnTo>
              </a:path>
            </a:pathLst>
          </a:custGeom>
          <a:noFill/>
          <a:ln w="6350" cmpd="sng">
            <a:solidFill>
              <a:srgbClr val="DDDDDD"/>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ja-JP" altLang="en-US"/>
          </a:p>
        </p:txBody>
      </p:sp>
      <p:sp>
        <p:nvSpPr>
          <p:cNvPr id="42056" name="Freeform 94"/>
          <p:cNvSpPr>
            <a:spLocks/>
          </p:cNvSpPr>
          <p:nvPr/>
        </p:nvSpPr>
        <p:spPr bwMode="auto">
          <a:xfrm>
            <a:off x="1530350" y="3170238"/>
            <a:ext cx="984250" cy="101600"/>
          </a:xfrm>
          <a:custGeom>
            <a:avLst/>
            <a:gdLst>
              <a:gd name="T0" fmla="*/ 0 w 620"/>
              <a:gd name="T1" fmla="*/ 2147483647 h 67"/>
              <a:gd name="T2" fmla="*/ 2147483647 w 620"/>
              <a:gd name="T3" fmla="*/ 2147483647 h 67"/>
              <a:gd name="T4" fmla="*/ 2147483647 w 620"/>
              <a:gd name="T5" fmla="*/ 0 h 67"/>
              <a:gd name="T6" fmla="*/ 0 60000 65536"/>
              <a:gd name="T7" fmla="*/ 0 60000 65536"/>
              <a:gd name="T8" fmla="*/ 0 60000 65536"/>
              <a:gd name="T9" fmla="*/ 0 w 620"/>
              <a:gd name="T10" fmla="*/ 0 h 67"/>
              <a:gd name="T11" fmla="*/ 620 w 620"/>
              <a:gd name="T12" fmla="*/ 67 h 67"/>
            </a:gdLst>
            <a:ahLst/>
            <a:cxnLst>
              <a:cxn ang="T6">
                <a:pos x="T0" y="T1"/>
              </a:cxn>
              <a:cxn ang="T7">
                <a:pos x="T2" y="T3"/>
              </a:cxn>
              <a:cxn ang="T8">
                <a:pos x="T4" y="T5"/>
              </a:cxn>
            </a:cxnLst>
            <a:rect l="T9" t="T10" r="T11" b="T12"/>
            <a:pathLst>
              <a:path w="620" h="67">
                <a:moveTo>
                  <a:pt x="0" y="67"/>
                </a:moveTo>
                <a:lnTo>
                  <a:pt x="524" y="67"/>
                </a:lnTo>
                <a:lnTo>
                  <a:pt x="620" y="0"/>
                </a:lnTo>
              </a:path>
            </a:pathLst>
          </a:custGeom>
          <a:noFill/>
          <a:ln w="6350" cmpd="sng">
            <a:solidFill>
              <a:srgbClr val="DDDDDD"/>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ja-JP" altLang="en-US"/>
          </a:p>
        </p:txBody>
      </p:sp>
      <p:sp>
        <p:nvSpPr>
          <p:cNvPr id="42057" name="Freeform 95"/>
          <p:cNvSpPr>
            <a:spLocks/>
          </p:cNvSpPr>
          <p:nvPr/>
        </p:nvSpPr>
        <p:spPr bwMode="auto">
          <a:xfrm>
            <a:off x="2906713" y="3170238"/>
            <a:ext cx="915987" cy="101600"/>
          </a:xfrm>
          <a:custGeom>
            <a:avLst/>
            <a:gdLst>
              <a:gd name="T0" fmla="*/ 2147483647 w 577"/>
              <a:gd name="T1" fmla="*/ 2147483647 h 67"/>
              <a:gd name="T2" fmla="*/ 0 w 577"/>
              <a:gd name="T3" fmla="*/ 2147483647 h 67"/>
              <a:gd name="T4" fmla="*/ 2147483647 w 577"/>
              <a:gd name="T5" fmla="*/ 0 h 67"/>
              <a:gd name="T6" fmla="*/ 0 60000 65536"/>
              <a:gd name="T7" fmla="*/ 0 60000 65536"/>
              <a:gd name="T8" fmla="*/ 0 60000 65536"/>
              <a:gd name="T9" fmla="*/ 0 w 577"/>
              <a:gd name="T10" fmla="*/ 0 h 67"/>
              <a:gd name="T11" fmla="*/ 577 w 577"/>
              <a:gd name="T12" fmla="*/ 67 h 67"/>
            </a:gdLst>
            <a:ahLst/>
            <a:cxnLst>
              <a:cxn ang="T6">
                <a:pos x="T0" y="T1"/>
              </a:cxn>
              <a:cxn ang="T7">
                <a:pos x="T2" y="T3"/>
              </a:cxn>
              <a:cxn ang="T8">
                <a:pos x="T4" y="T5"/>
              </a:cxn>
            </a:cxnLst>
            <a:rect l="T9" t="T10" r="T11" b="T12"/>
            <a:pathLst>
              <a:path w="577" h="67">
                <a:moveTo>
                  <a:pt x="577" y="67"/>
                </a:moveTo>
                <a:lnTo>
                  <a:pt x="0" y="67"/>
                </a:lnTo>
                <a:lnTo>
                  <a:pt x="94" y="0"/>
                </a:lnTo>
              </a:path>
            </a:pathLst>
          </a:custGeom>
          <a:noFill/>
          <a:ln w="6350" cmpd="sng">
            <a:solidFill>
              <a:srgbClr val="DDDDDD"/>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ja-JP" altLang="en-US"/>
          </a:p>
        </p:txBody>
      </p:sp>
      <p:sp>
        <p:nvSpPr>
          <p:cNvPr id="42058" name="Freeform 96"/>
          <p:cNvSpPr>
            <a:spLocks/>
          </p:cNvSpPr>
          <p:nvPr/>
        </p:nvSpPr>
        <p:spPr bwMode="auto">
          <a:xfrm>
            <a:off x="2762250" y="3170238"/>
            <a:ext cx="1003300" cy="138112"/>
          </a:xfrm>
          <a:custGeom>
            <a:avLst/>
            <a:gdLst>
              <a:gd name="T0" fmla="*/ 2147483647 w 633"/>
              <a:gd name="T1" fmla="*/ 2147483647 h 91"/>
              <a:gd name="T2" fmla="*/ 0 w 633"/>
              <a:gd name="T3" fmla="*/ 2147483647 h 91"/>
              <a:gd name="T4" fmla="*/ 2147483647 w 633"/>
              <a:gd name="T5" fmla="*/ 0 h 91"/>
              <a:gd name="T6" fmla="*/ 0 60000 65536"/>
              <a:gd name="T7" fmla="*/ 0 60000 65536"/>
              <a:gd name="T8" fmla="*/ 0 60000 65536"/>
              <a:gd name="T9" fmla="*/ 0 w 633"/>
              <a:gd name="T10" fmla="*/ 0 h 91"/>
              <a:gd name="T11" fmla="*/ 633 w 633"/>
              <a:gd name="T12" fmla="*/ 91 h 91"/>
            </a:gdLst>
            <a:ahLst/>
            <a:cxnLst>
              <a:cxn ang="T6">
                <a:pos x="T0" y="T1"/>
              </a:cxn>
              <a:cxn ang="T7">
                <a:pos x="T2" y="T3"/>
              </a:cxn>
              <a:cxn ang="T8">
                <a:pos x="T4" y="T5"/>
              </a:cxn>
            </a:cxnLst>
            <a:rect l="T9" t="T10" r="T11" b="T12"/>
            <a:pathLst>
              <a:path w="633" h="91">
                <a:moveTo>
                  <a:pt x="633" y="89"/>
                </a:moveTo>
                <a:lnTo>
                  <a:pt x="0" y="91"/>
                </a:lnTo>
                <a:lnTo>
                  <a:pt x="127" y="0"/>
                </a:lnTo>
              </a:path>
            </a:pathLst>
          </a:custGeom>
          <a:noFill/>
          <a:ln w="6350" cmpd="sng">
            <a:solidFill>
              <a:srgbClr val="DDDDDD"/>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ja-JP" altLang="en-US"/>
          </a:p>
        </p:txBody>
      </p:sp>
      <p:grpSp>
        <p:nvGrpSpPr>
          <p:cNvPr id="42059" name="Group 97"/>
          <p:cNvGrpSpPr>
            <a:grpSpLocks/>
          </p:cNvGrpSpPr>
          <p:nvPr/>
        </p:nvGrpSpPr>
        <p:grpSpPr bwMode="auto">
          <a:xfrm flipH="1" flipV="1">
            <a:off x="3175000" y="4189413"/>
            <a:ext cx="71438" cy="736600"/>
            <a:chOff x="3334" y="2729"/>
            <a:chExt cx="317" cy="3498"/>
          </a:xfrm>
        </p:grpSpPr>
        <p:sp>
          <p:nvSpPr>
            <p:cNvPr id="42100" name="Oval 98"/>
            <p:cNvSpPr>
              <a:spLocks noChangeArrowheads="1"/>
            </p:cNvSpPr>
            <p:nvPr/>
          </p:nvSpPr>
          <p:spPr bwMode="auto">
            <a:xfrm>
              <a:off x="3334" y="2729"/>
              <a:ext cx="317" cy="3498"/>
            </a:xfrm>
            <a:prstGeom prst="ellipse">
              <a:avLst/>
            </a:prstGeom>
            <a:noFill/>
            <a:ln w="9525" algn="ctr">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lIns="0" rIns="0" anchor="ctr">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spcBef>
                  <a:spcPct val="50000"/>
                </a:spcBef>
              </a:pPr>
              <a:endParaRPr lang="ja-JP" altLang="ja-JP" sz="2800" b="0">
                <a:solidFill>
                  <a:srgbClr val="000000"/>
                </a:solidFill>
                <a:latin typeface="HGP創英角ｺﾞｼｯｸUB" pitchFamily="50" charset="-128"/>
                <a:ea typeface="HGP創英角ｺﾞｼｯｸUB" pitchFamily="50" charset="-128"/>
              </a:endParaRPr>
            </a:p>
          </p:txBody>
        </p:sp>
        <p:sp>
          <p:nvSpPr>
            <p:cNvPr id="42101" name="Line 99"/>
            <p:cNvSpPr>
              <a:spLocks noChangeShapeType="1"/>
            </p:cNvSpPr>
            <p:nvPr/>
          </p:nvSpPr>
          <p:spPr bwMode="auto">
            <a:xfrm>
              <a:off x="3334" y="4485"/>
              <a:ext cx="317" cy="0"/>
            </a:xfrm>
            <a:prstGeom prst="line">
              <a:avLst/>
            </a:prstGeom>
            <a:noFill/>
            <a:ln w="9525">
              <a:solidFill>
                <a:srgbClr val="FF0000"/>
              </a:solidFill>
              <a:round/>
              <a:headEnd/>
              <a:tailEnd/>
            </a:ln>
            <a:extLst>
              <a:ext uri="{909E8E84-426E-40DD-AFC4-6F175D3DCCD1}">
                <a14:hiddenFill xmlns="" xmlns:a14="http://schemas.microsoft.com/office/drawing/2010/main">
                  <a:noFill/>
                </a14:hiddenFill>
              </a:ext>
            </a:extLst>
          </p:spPr>
          <p:txBody>
            <a:bodyPr lIns="0" rIns="0">
              <a:spAutoFit/>
            </a:bodyPr>
            <a:lstStyle/>
            <a:p>
              <a:endParaRPr lang="ja-JP" altLang="en-US"/>
            </a:p>
          </p:txBody>
        </p:sp>
        <p:sp>
          <p:nvSpPr>
            <p:cNvPr id="42102" name="Line 100"/>
            <p:cNvSpPr>
              <a:spLocks noChangeShapeType="1"/>
            </p:cNvSpPr>
            <p:nvPr/>
          </p:nvSpPr>
          <p:spPr bwMode="auto">
            <a:xfrm>
              <a:off x="3491" y="4320"/>
              <a:ext cx="0" cy="312"/>
            </a:xfrm>
            <a:prstGeom prst="line">
              <a:avLst/>
            </a:prstGeom>
            <a:noFill/>
            <a:ln w="9525">
              <a:solidFill>
                <a:srgbClr val="FF0000"/>
              </a:solidFill>
              <a:round/>
              <a:headEnd/>
              <a:tailEnd/>
            </a:ln>
            <a:extLst>
              <a:ext uri="{909E8E84-426E-40DD-AFC4-6F175D3DCCD1}">
                <a14:hiddenFill xmlns="" xmlns:a14="http://schemas.microsoft.com/office/drawing/2010/main">
                  <a:noFill/>
                </a14:hiddenFill>
              </a:ext>
            </a:extLst>
          </p:spPr>
          <p:txBody>
            <a:bodyPr lIns="0" rIns="0">
              <a:spAutoFit/>
            </a:bodyPr>
            <a:lstStyle/>
            <a:p>
              <a:endParaRPr lang="ja-JP" altLang="en-US"/>
            </a:p>
          </p:txBody>
        </p:sp>
      </p:grpSp>
      <p:sp>
        <p:nvSpPr>
          <p:cNvPr id="42060" name="Oval 102"/>
          <p:cNvSpPr>
            <a:spLocks noChangeArrowheads="1"/>
          </p:cNvSpPr>
          <p:nvPr/>
        </p:nvSpPr>
        <p:spPr bwMode="auto">
          <a:xfrm>
            <a:off x="5046663" y="1285875"/>
            <a:ext cx="4141787" cy="2817813"/>
          </a:xfrm>
          <a:prstGeom prst="ellipse">
            <a:avLst/>
          </a:prstGeom>
          <a:gradFill rotWithShape="1">
            <a:gsLst>
              <a:gs pos="0">
                <a:srgbClr val="CCCCFF"/>
              </a:gs>
              <a:gs pos="100000">
                <a:schemeClr val="bg1"/>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spcBef>
                <a:spcPct val="50000"/>
              </a:spcBef>
            </a:pPr>
            <a:endParaRPr lang="ja-JP" altLang="ja-JP" sz="2800" b="0">
              <a:solidFill>
                <a:srgbClr val="000000"/>
              </a:solidFill>
              <a:latin typeface="HGP創英角ｺﾞｼｯｸUB" pitchFamily="50" charset="-128"/>
              <a:ea typeface="HGP創英角ｺﾞｼｯｸUB" pitchFamily="50" charset="-128"/>
            </a:endParaRPr>
          </a:p>
        </p:txBody>
      </p:sp>
      <p:sp>
        <p:nvSpPr>
          <p:cNvPr id="42061" name="Text Box 103"/>
          <p:cNvSpPr txBox="1">
            <a:spLocks noChangeArrowheads="1"/>
          </p:cNvSpPr>
          <p:nvPr/>
        </p:nvSpPr>
        <p:spPr bwMode="auto">
          <a:xfrm>
            <a:off x="5226050" y="1773238"/>
            <a:ext cx="1793875"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spcBef>
                <a:spcPct val="50000"/>
              </a:spcBef>
            </a:pPr>
            <a:r>
              <a:rPr lang="ja-JP" altLang="en-US" sz="1400">
                <a:solidFill>
                  <a:srgbClr val="5F5F5F"/>
                </a:solidFill>
                <a:latin typeface="HGP創英角ｺﾞｼｯｸUB" pitchFamily="50" charset="-128"/>
                <a:ea typeface="HGP創英角ｺﾞｼｯｸUB" pitchFamily="50" charset="-128"/>
              </a:rPr>
              <a:t>道路施設管理</a:t>
            </a:r>
          </a:p>
        </p:txBody>
      </p:sp>
      <p:pic>
        <p:nvPicPr>
          <p:cNvPr id="42062" name="Picture 104"/>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7331075" y="1493838"/>
            <a:ext cx="1655763" cy="13255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5792" name="Picture 105"/>
          <p:cNvPicPr>
            <a:picLocks noChangeAspect="1" noChangeArrowheads="1"/>
          </p:cNvPicPr>
          <p:nvPr/>
        </p:nvPicPr>
        <p:blipFill>
          <a:blip r:embed="rId5" cstate="print"/>
          <a:srcRect/>
          <a:stretch>
            <a:fillRect/>
          </a:stretch>
        </p:blipFill>
        <p:spPr bwMode="auto">
          <a:xfrm>
            <a:off x="8237538" y="2289175"/>
            <a:ext cx="793750" cy="635000"/>
          </a:xfrm>
          <a:prstGeom prst="rect">
            <a:avLst/>
          </a:prstGeom>
          <a:noFill/>
          <a:ln w="9525">
            <a:noFill/>
            <a:miter lim="800000"/>
            <a:headEnd/>
            <a:tailEnd/>
          </a:ln>
          <a:effectLst>
            <a:outerShdw dist="35921" dir="2700000" algn="ctr" rotWithShape="0">
              <a:schemeClr val="bg2"/>
            </a:outerShdw>
          </a:effectLst>
        </p:spPr>
      </p:pic>
      <p:sp>
        <p:nvSpPr>
          <p:cNvPr id="42064" name="Text Box 106"/>
          <p:cNvSpPr txBox="1">
            <a:spLocks noChangeArrowheads="1"/>
          </p:cNvSpPr>
          <p:nvPr/>
        </p:nvSpPr>
        <p:spPr bwMode="auto">
          <a:xfrm>
            <a:off x="7235825" y="1184275"/>
            <a:ext cx="1763713"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spcBef>
                <a:spcPct val="50000"/>
              </a:spcBef>
            </a:pPr>
            <a:r>
              <a:rPr lang="ja-JP" altLang="en-US" sz="1400">
                <a:solidFill>
                  <a:srgbClr val="5F5F5F"/>
                </a:solidFill>
                <a:latin typeface="HGP創英角ｺﾞｼｯｸUB" pitchFamily="50" charset="-128"/>
                <a:ea typeface="HGP創英角ｺﾞｼｯｸUB" pitchFamily="50" charset="-128"/>
              </a:rPr>
              <a:t>占用物管理</a:t>
            </a:r>
          </a:p>
        </p:txBody>
      </p:sp>
      <p:sp>
        <p:nvSpPr>
          <p:cNvPr id="42065" name="Text Box 107"/>
          <p:cNvSpPr txBox="1">
            <a:spLocks noChangeArrowheads="1"/>
          </p:cNvSpPr>
          <p:nvPr/>
        </p:nvSpPr>
        <p:spPr bwMode="auto">
          <a:xfrm>
            <a:off x="7337425" y="2773363"/>
            <a:ext cx="1657350"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spcBef>
                <a:spcPct val="50000"/>
              </a:spcBef>
            </a:pPr>
            <a:r>
              <a:rPr lang="ja-JP" altLang="en-US" sz="1400">
                <a:solidFill>
                  <a:srgbClr val="5F5F5F"/>
                </a:solidFill>
                <a:latin typeface="HGP創英角ｺﾞｼｯｸUB" pitchFamily="50" charset="-128"/>
                <a:ea typeface="HGP創英角ｺﾞｼｯｸUB" pitchFamily="50" charset="-128"/>
              </a:rPr>
              <a:t>パトロール</a:t>
            </a:r>
          </a:p>
        </p:txBody>
      </p:sp>
      <p:pic>
        <p:nvPicPr>
          <p:cNvPr id="42066" name="Picture 108" descr="WS000000端末異常事象位置入力中"/>
          <p:cNvPicPr>
            <a:picLocks noChangeAspect="1"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7307263" y="3068638"/>
            <a:ext cx="1801812" cy="12969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2067" name="Text Box 109"/>
          <p:cNvSpPr txBox="1">
            <a:spLocks noChangeArrowheads="1"/>
          </p:cNvSpPr>
          <p:nvPr/>
        </p:nvSpPr>
        <p:spPr bwMode="auto">
          <a:xfrm>
            <a:off x="5343525" y="5734050"/>
            <a:ext cx="3800475" cy="701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spcBef>
                <a:spcPct val="50000"/>
              </a:spcBef>
            </a:pPr>
            <a:r>
              <a:rPr lang="en-US" altLang="ja-JP" sz="2000" b="0">
                <a:solidFill>
                  <a:srgbClr val="FF0000"/>
                </a:solidFill>
                <a:latin typeface="HGP創英角ｺﾞｼｯｸUB" pitchFamily="50" charset="-128"/>
                <a:ea typeface="HGP創英角ｺﾞｼｯｸUB" pitchFamily="50" charset="-128"/>
              </a:rPr>
              <a:t>②</a:t>
            </a:r>
            <a:r>
              <a:rPr lang="ja-JP" altLang="en-US" sz="2000" b="0">
                <a:solidFill>
                  <a:srgbClr val="FF0000"/>
                </a:solidFill>
                <a:latin typeface="HGP創英角ｺﾞｼｯｸUB" pitchFamily="50" charset="-128"/>
                <a:ea typeface="HGP創英角ｺﾞｼｯｸUB" pitchFamily="50" charset="-128"/>
              </a:rPr>
              <a:t>共通利用による</a:t>
            </a:r>
            <a:br>
              <a:rPr lang="ja-JP" altLang="en-US" sz="2000" b="0">
                <a:solidFill>
                  <a:srgbClr val="FF0000"/>
                </a:solidFill>
                <a:latin typeface="HGP創英角ｺﾞｼｯｸUB" pitchFamily="50" charset="-128"/>
                <a:ea typeface="HGP創英角ｺﾞｼｯｸUB" pitchFamily="50" charset="-128"/>
              </a:rPr>
            </a:br>
            <a:r>
              <a:rPr lang="ja-JP" altLang="en-US" sz="2000" b="0">
                <a:solidFill>
                  <a:srgbClr val="FF0000"/>
                </a:solidFill>
                <a:latin typeface="HGP創英角ｺﾞｼｯｸUB" pitchFamily="50" charset="-128"/>
                <a:ea typeface="HGP創英角ｺﾞｼｯｸUB" pitchFamily="50" charset="-128"/>
              </a:rPr>
              <a:t>地図整備・更新費用の削減</a:t>
            </a:r>
          </a:p>
        </p:txBody>
      </p:sp>
      <p:pic>
        <p:nvPicPr>
          <p:cNvPr id="42068" name="Picture 110"/>
          <p:cNvPicPr>
            <a:picLocks noChangeAspect="1" noChangeArrowheads="1"/>
          </p:cNvPicPr>
          <p:nvPr/>
        </p:nvPicPr>
        <p:blipFill>
          <a:blip r:embed="rId7" cstate="print">
            <a:extLst>
              <a:ext uri="{28A0092B-C50C-407E-A947-70E740481C1C}">
                <a14:useLocalDpi xmlns="" xmlns:a14="http://schemas.microsoft.com/office/drawing/2010/main" val="0"/>
              </a:ext>
            </a:extLst>
          </a:blip>
          <a:srcRect/>
          <a:stretch>
            <a:fillRect/>
          </a:stretch>
        </p:blipFill>
        <p:spPr bwMode="auto">
          <a:xfrm>
            <a:off x="5364163" y="2078038"/>
            <a:ext cx="1855787" cy="13287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pic>
      <p:pic>
        <p:nvPicPr>
          <p:cNvPr id="115798" name="Picture 117"/>
          <p:cNvPicPr>
            <a:picLocks noChangeAspect="1" noChangeArrowheads="1"/>
          </p:cNvPicPr>
          <p:nvPr/>
        </p:nvPicPr>
        <p:blipFill>
          <a:blip r:embed="rId8" cstate="print"/>
          <a:srcRect/>
          <a:stretch>
            <a:fillRect/>
          </a:stretch>
        </p:blipFill>
        <p:spPr bwMode="auto">
          <a:xfrm>
            <a:off x="6161088" y="2901950"/>
            <a:ext cx="1074737" cy="533400"/>
          </a:xfrm>
          <a:prstGeom prst="rect">
            <a:avLst/>
          </a:prstGeom>
          <a:noFill/>
          <a:ln w="9525" algn="ctr">
            <a:noFill/>
            <a:miter lim="800000"/>
            <a:headEnd/>
            <a:tailEnd/>
          </a:ln>
          <a:effectLst>
            <a:outerShdw dist="35921" dir="2700000" algn="ctr" rotWithShape="0">
              <a:schemeClr val="bg2">
                <a:alpha val="50000"/>
              </a:schemeClr>
            </a:outerShdw>
          </a:effectLst>
        </p:spPr>
      </p:pic>
      <p:grpSp>
        <p:nvGrpSpPr>
          <p:cNvPr id="42070" name="Group 118"/>
          <p:cNvGrpSpPr>
            <a:grpSpLocks/>
          </p:cNvGrpSpPr>
          <p:nvPr/>
        </p:nvGrpSpPr>
        <p:grpSpPr bwMode="auto">
          <a:xfrm>
            <a:off x="295275" y="1000125"/>
            <a:ext cx="4464050" cy="5092700"/>
            <a:chOff x="204" y="630"/>
            <a:chExt cx="2813" cy="3208"/>
          </a:xfrm>
        </p:grpSpPr>
        <p:pic>
          <p:nvPicPr>
            <p:cNvPr id="42085" name="Picture 119"/>
            <p:cNvPicPr>
              <a:picLocks noChangeAspect="1" noChangeArrowheads="1"/>
            </p:cNvPicPr>
            <p:nvPr/>
          </p:nvPicPr>
          <p:blipFill>
            <a:blip r:embed="rId9" cstate="print">
              <a:extLst>
                <a:ext uri="{28A0092B-C50C-407E-A947-70E740481C1C}">
                  <a14:useLocalDpi xmlns="" xmlns:a14="http://schemas.microsoft.com/office/drawing/2010/main" val="0"/>
                </a:ext>
              </a:extLst>
            </a:blip>
            <a:srcRect/>
            <a:stretch>
              <a:fillRect/>
            </a:stretch>
          </p:blipFill>
          <p:spPr bwMode="auto">
            <a:xfrm>
              <a:off x="578" y="630"/>
              <a:ext cx="1088" cy="81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5815" name="Picture 120"/>
            <p:cNvPicPr>
              <a:picLocks noChangeAspect="1" noChangeArrowheads="1"/>
            </p:cNvPicPr>
            <p:nvPr/>
          </p:nvPicPr>
          <p:blipFill>
            <a:blip r:embed="rId8" cstate="print"/>
            <a:srcRect/>
            <a:stretch>
              <a:fillRect/>
            </a:stretch>
          </p:blipFill>
          <p:spPr bwMode="auto">
            <a:xfrm>
              <a:off x="1324" y="769"/>
              <a:ext cx="633" cy="336"/>
            </a:xfrm>
            <a:prstGeom prst="rect">
              <a:avLst/>
            </a:prstGeom>
            <a:noFill/>
            <a:ln w="9525" algn="ctr">
              <a:noFill/>
              <a:miter lim="800000"/>
              <a:headEnd/>
              <a:tailEnd/>
            </a:ln>
            <a:effectLst>
              <a:outerShdw dist="35921" dir="2700000" algn="ctr" rotWithShape="0">
                <a:schemeClr val="bg2">
                  <a:alpha val="50000"/>
                </a:schemeClr>
              </a:outerShdw>
            </a:effectLst>
          </p:spPr>
        </p:pic>
        <p:grpSp>
          <p:nvGrpSpPr>
            <p:cNvPr id="42087" name="Group 121"/>
            <p:cNvGrpSpPr>
              <a:grpSpLocks/>
            </p:cNvGrpSpPr>
            <p:nvPr/>
          </p:nvGrpSpPr>
          <p:grpSpPr bwMode="auto">
            <a:xfrm flipH="1" flipV="1">
              <a:off x="940" y="811"/>
              <a:ext cx="44" cy="463"/>
              <a:chOff x="3334" y="2809"/>
              <a:chExt cx="317" cy="3339"/>
            </a:xfrm>
          </p:grpSpPr>
          <p:sp>
            <p:nvSpPr>
              <p:cNvPr id="42097" name="Oval 122"/>
              <p:cNvSpPr>
                <a:spLocks noChangeArrowheads="1"/>
              </p:cNvSpPr>
              <p:nvPr/>
            </p:nvSpPr>
            <p:spPr bwMode="auto">
              <a:xfrm>
                <a:off x="3334" y="2809"/>
                <a:ext cx="317" cy="3339"/>
              </a:xfrm>
              <a:prstGeom prst="ellipse">
                <a:avLst/>
              </a:prstGeom>
              <a:noFill/>
              <a:ln w="9525" algn="ctr">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lIns="0" rIns="0" anchor="ctr">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spcBef>
                    <a:spcPct val="50000"/>
                  </a:spcBef>
                </a:pPr>
                <a:endParaRPr lang="ja-JP" altLang="ja-JP" sz="2800" b="0">
                  <a:solidFill>
                    <a:srgbClr val="000000"/>
                  </a:solidFill>
                  <a:latin typeface="HGP創英角ｺﾞｼｯｸUB" pitchFamily="50" charset="-128"/>
                  <a:ea typeface="HGP創英角ｺﾞｼｯｸUB" pitchFamily="50" charset="-128"/>
                </a:endParaRPr>
              </a:p>
            </p:txBody>
          </p:sp>
          <p:sp>
            <p:nvSpPr>
              <p:cNvPr id="42098" name="Line 123"/>
              <p:cNvSpPr>
                <a:spLocks noChangeShapeType="1"/>
              </p:cNvSpPr>
              <p:nvPr/>
            </p:nvSpPr>
            <p:spPr bwMode="auto">
              <a:xfrm>
                <a:off x="3334" y="4485"/>
                <a:ext cx="317" cy="0"/>
              </a:xfrm>
              <a:prstGeom prst="line">
                <a:avLst/>
              </a:prstGeom>
              <a:noFill/>
              <a:ln w="9525">
                <a:solidFill>
                  <a:srgbClr val="FF0000"/>
                </a:solidFill>
                <a:round/>
                <a:headEnd/>
                <a:tailEnd/>
              </a:ln>
              <a:extLst>
                <a:ext uri="{909E8E84-426E-40DD-AFC4-6F175D3DCCD1}">
                  <a14:hiddenFill xmlns="" xmlns:a14="http://schemas.microsoft.com/office/drawing/2010/main">
                    <a:noFill/>
                  </a14:hiddenFill>
                </a:ext>
              </a:extLst>
            </p:spPr>
            <p:txBody>
              <a:bodyPr lIns="0" rIns="0">
                <a:spAutoFit/>
              </a:bodyPr>
              <a:lstStyle/>
              <a:p>
                <a:endParaRPr lang="ja-JP" altLang="en-US"/>
              </a:p>
            </p:txBody>
          </p:sp>
          <p:sp>
            <p:nvSpPr>
              <p:cNvPr id="42099" name="Line 124"/>
              <p:cNvSpPr>
                <a:spLocks noChangeShapeType="1"/>
              </p:cNvSpPr>
              <p:nvPr/>
            </p:nvSpPr>
            <p:spPr bwMode="auto">
              <a:xfrm>
                <a:off x="3491" y="4320"/>
                <a:ext cx="0" cy="312"/>
              </a:xfrm>
              <a:prstGeom prst="line">
                <a:avLst/>
              </a:prstGeom>
              <a:noFill/>
              <a:ln w="9525">
                <a:solidFill>
                  <a:srgbClr val="FF0000"/>
                </a:solidFill>
                <a:round/>
                <a:headEnd/>
                <a:tailEnd/>
              </a:ln>
              <a:extLst>
                <a:ext uri="{909E8E84-426E-40DD-AFC4-6F175D3DCCD1}">
                  <a14:hiddenFill xmlns="" xmlns:a14="http://schemas.microsoft.com/office/drawing/2010/main">
                    <a:noFill/>
                  </a14:hiddenFill>
                </a:ext>
              </a:extLst>
            </p:spPr>
            <p:txBody>
              <a:bodyPr lIns="0" rIns="0">
                <a:spAutoFit/>
              </a:bodyPr>
              <a:lstStyle/>
              <a:p>
                <a:endParaRPr lang="ja-JP" altLang="en-US"/>
              </a:p>
            </p:txBody>
          </p:sp>
        </p:grpSp>
        <p:sp>
          <p:nvSpPr>
            <p:cNvPr id="42088" name="Freeform 125"/>
            <p:cNvSpPr>
              <a:spLocks/>
            </p:cNvSpPr>
            <p:nvPr/>
          </p:nvSpPr>
          <p:spPr bwMode="auto">
            <a:xfrm>
              <a:off x="935" y="1041"/>
              <a:ext cx="146" cy="233"/>
            </a:xfrm>
            <a:custGeom>
              <a:avLst/>
              <a:gdLst>
                <a:gd name="T0" fmla="*/ 30 w 146"/>
                <a:gd name="T1" fmla="*/ 0 h 117"/>
                <a:gd name="T2" fmla="*/ 0 w 146"/>
                <a:gd name="T3" fmla="*/ 2147483647 h 117"/>
                <a:gd name="T4" fmla="*/ 115 w 146"/>
                <a:gd name="T5" fmla="*/ 2147483647 h 117"/>
                <a:gd name="T6" fmla="*/ 146 w 146"/>
                <a:gd name="T7" fmla="*/ 2147483647 h 117"/>
                <a:gd name="T8" fmla="*/ 30 w 146"/>
                <a:gd name="T9" fmla="*/ 0 h 117"/>
                <a:gd name="T10" fmla="*/ 0 60000 65536"/>
                <a:gd name="T11" fmla="*/ 0 60000 65536"/>
                <a:gd name="T12" fmla="*/ 0 60000 65536"/>
                <a:gd name="T13" fmla="*/ 0 60000 65536"/>
                <a:gd name="T14" fmla="*/ 0 60000 65536"/>
                <a:gd name="T15" fmla="*/ 0 w 146"/>
                <a:gd name="T16" fmla="*/ 0 h 117"/>
                <a:gd name="T17" fmla="*/ 146 w 146"/>
                <a:gd name="T18" fmla="*/ 117 h 117"/>
              </a:gdLst>
              <a:ahLst/>
              <a:cxnLst>
                <a:cxn ang="T10">
                  <a:pos x="T0" y="T1"/>
                </a:cxn>
                <a:cxn ang="T11">
                  <a:pos x="T2" y="T3"/>
                </a:cxn>
                <a:cxn ang="T12">
                  <a:pos x="T4" y="T5"/>
                </a:cxn>
                <a:cxn ang="T13">
                  <a:pos x="T6" y="T7"/>
                </a:cxn>
                <a:cxn ang="T14">
                  <a:pos x="T8" y="T9"/>
                </a:cxn>
              </a:cxnLst>
              <a:rect l="T15" t="T16" r="T17" b="T18"/>
              <a:pathLst>
                <a:path w="146" h="117">
                  <a:moveTo>
                    <a:pt x="30" y="0"/>
                  </a:moveTo>
                  <a:lnTo>
                    <a:pt x="0" y="32"/>
                  </a:lnTo>
                  <a:lnTo>
                    <a:pt x="115" y="117"/>
                  </a:lnTo>
                  <a:lnTo>
                    <a:pt x="146" y="80"/>
                  </a:lnTo>
                  <a:lnTo>
                    <a:pt x="30" y="0"/>
                  </a:lnTo>
                  <a:close/>
                </a:path>
              </a:pathLst>
            </a:custGeom>
            <a:solidFill>
              <a:srgbClr val="FF7C80">
                <a:alpha val="30196"/>
              </a:srgbClr>
            </a:solidFill>
            <a:ln w="6350" cap="flat" cmpd="sng">
              <a:solidFill>
                <a:srgbClr val="FF0000"/>
              </a:solidFill>
              <a:prstDash val="solid"/>
              <a:round/>
              <a:headEnd/>
              <a:tailEnd/>
            </a:ln>
          </p:spPr>
          <p:txBody>
            <a:bodyPr lIns="0" rIns="0">
              <a:spAutoFit/>
            </a:bodyPr>
            <a:lstStyle/>
            <a:p>
              <a:endParaRPr lang="ja-JP" altLang="en-US"/>
            </a:p>
          </p:txBody>
        </p:sp>
        <p:sp>
          <p:nvSpPr>
            <p:cNvPr id="11352" name="AutoShape 126"/>
            <p:cNvSpPr>
              <a:spLocks noChangeArrowheads="1"/>
            </p:cNvSpPr>
            <p:nvPr/>
          </p:nvSpPr>
          <p:spPr bwMode="auto">
            <a:xfrm rot="-5400000">
              <a:off x="459" y="2234"/>
              <a:ext cx="2256" cy="951"/>
            </a:xfrm>
            <a:custGeom>
              <a:avLst/>
              <a:gdLst>
                <a:gd name="T0" fmla="*/ 0 w 21600"/>
                <a:gd name="T1" fmla="*/ 0 h 21600"/>
                <a:gd name="T2" fmla="*/ 0 w 21600"/>
                <a:gd name="T3" fmla="*/ 0 h 21600"/>
                <a:gd name="T4" fmla="*/ 0 w 21600"/>
                <a:gd name="T5" fmla="*/ 0 h 21600"/>
                <a:gd name="T6" fmla="*/ 0 w 21600"/>
                <a:gd name="T7" fmla="*/ 0 h 21600"/>
                <a:gd name="T8" fmla="*/ 17694720 60000 65536"/>
                <a:gd name="T9" fmla="*/ 11796480 60000 65536"/>
                <a:gd name="T10" fmla="*/ 5898240 60000 65536"/>
                <a:gd name="T11" fmla="*/ 0 60000 65536"/>
                <a:gd name="T12" fmla="*/ 3370 w 21600"/>
                <a:gd name="T13" fmla="*/ 3420 h 21600"/>
                <a:gd name="T14" fmla="*/ 20307 w 21600"/>
                <a:gd name="T15" fmla="*/ 18180 h 21600"/>
              </a:gdLst>
              <a:ahLst/>
              <a:cxnLst>
                <a:cxn ang="T8">
                  <a:pos x="T0" y="T1"/>
                </a:cxn>
                <a:cxn ang="T9">
                  <a:pos x="T2" y="T3"/>
                </a:cxn>
                <a:cxn ang="T10">
                  <a:pos x="T4" y="T5"/>
                </a:cxn>
                <a:cxn ang="T11">
                  <a:pos x="T6" y="T7"/>
                </a:cxn>
              </a:cxnLst>
              <a:rect l="T12" t="T13" r="T14" b="T15"/>
              <a:pathLst>
                <a:path w="21600" h="21600">
                  <a:moveTo>
                    <a:pt x="19713" y="0"/>
                  </a:moveTo>
                  <a:lnTo>
                    <a:pt x="19713" y="3419"/>
                  </a:lnTo>
                  <a:lnTo>
                    <a:pt x="3375" y="3419"/>
                  </a:lnTo>
                  <a:lnTo>
                    <a:pt x="3375" y="18181"/>
                  </a:lnTo>
                  <a:lnTo>
                    <a:pt x="19713" y="18181"/>
                  </a:lnTo>
                  <a:lnTo>
                    <a:pt x="19713" y="21600"/>
                  </a:lnTo>
                  <a:lnTo>
                    <a:pt x="21600" y="10800"/>
                  </a:lnTo>
                  <a:close/>
                </a:path>
                <a:path w="21600" h="21600">
                  <a:moveTo>
                    <a:pt x="1350" y="3419"/>
                  </a:moveTo>
                  <a:lnTo>
                    <a:pt x="1350" y="18181"/>
                  </a:lnTo>
                  <a:lnTo>
                    <a:pt x="2700" y="18181"/>
                  </a:lnTo>
                  <a:lnTo>
                    <a:pt x="2700" y="3419"/>
                  </a:lnTo>
                  <a:close/>
                </a:path>
                <a:path w="21600" h="21600">
                  <a:moveTo>
                    <a:pt x="0" y="3419"/>
                  </a:moveTo>
                  <a:lnTo>
                    <a:pt x="0" y="18181"/>
                  </a:lnTo>
                  <a:lnTo>
                    <a:pt x="675" y="18181"/>
                  </a:lnTo>
                  <a:lnTo>
                    <a:pt x="675" y="3419"/>
                  </a:lnTo>
                  <a:close/>
                </a:path>
              </a:pathLst>
            </a:custGeom>
            <a:solidFill>
              <a:schemeClr val="accent1">
                <a:lumMod val="40000"/>
                <a:lumOff val="60000"/>
                <a:alpha val="40000"/>
              </a:schemeClr>
            </a:solidFill>
            <a:ln w="9525">
              <a:solidFill>
                <a:srgbClr val="DDDDDD"/>
              </a:solidFill>
              <a:miter lim="800000"/>
              <a:headEnd/>
              <a:tailEnd/>
            </a:ln>
          </p:spPr>
          <p:txBody>
            <a:bodyPr vert="eaVert" wrap="none" anchor="ctr"/>
            <a:lstStyle/>
            <a:p>
              <a:pPr>
                <a:spcBef>
                  <a:spcPct val="50000"/>
                </a:spcBef>
                <a:defRPr/>
              </a:pPr>
              <a:endParaRPr lang="en-US" sz="2800" b="0">
                <a:solidFill>
                  <a:srgbClr val="000000"/>
                </a:solidFill>
                <a:latin typeface="HGP創英角ｺﾞｼｯｸUB" pitchFamily="50" charset="-128"/>
                <a:ea typeface="HGP創英角ｺﾞｼｯｸUB" pitchFamily="50" charset="-128"/>
              </a:endParaRPr>
            </a:p>
          </p:txBody>
        </p:sp>
        <p:grpSp>
          <p:nvGrpSpPr>
            <p:cNvPr id="42090" name="Group 127"/>
            <p:cNvGrpSpPr>
              <a:grpSpLocks/>
            </p:cNvGrpSpPr>
            <p:nvPr/>
          </p:nvGrpSpPr>
          <p:grpSpPr bwMode="auto">
            <a:xfrm>
              <a:off x="243" y="1208"/>
              <a:ext cx="467" cy="321"/>
              <a:chOff x="-4274" y="-652"/>
              <a:chExt cx="1748" cy="1255"/>
            </a:xfrm>
          </p:grpSpPr>
          <p:sp>
            <p:nvSpPr>
              <p:cNvPr id="42093" name="Freeform 128"/>
              <p:cNvSpPr>
                <a:spLocks/>
              </p:cNvSpPr>
              <p:nvPr/>
            </p:nvSpPr>
            <p:spPr bwMode="auto">
              <a:xfrm>
                <a:off x="-4274" y="-455"/>
                <a:ext cx="436" cy="911"/>
              </a:xfrm>
              <a:custGeom>
                <a:avLst/>
                <a:gdLst>
                  <a:gd name="T0" fmla="*/ 0 w 2550"/>
                  <a:gd name="T1" fmla="*/ 0 h 650"/>
                  <a:gd name="T2" fmla="*/ 0 w 2550"/>
                  <a:gd name="T3" fmla="*/ 737343143 h 650"/>
                  <a:gd name="T4" fmla="*/ 0 w 2550"/>
                  <a:gd name="T5" fmla="*/ 2147483647 h 650"/>
                  <a:gd name="T6" fmla="*/ 0 w 2550"/>
                  <a:gd name="T7" fmla="*/ 902025689 h 650"/>
                  <a:gd name="T8" fmla="*/ 0 w 2550"/>
                  <a:gd name="T9" fmla="*/ 0 h 650"/>
                  <a:gd name="T10" fmla="*/ 0 60000 65536"/>
                  <a:gd name="T11" fmla="*/ 0 60000 65536"/>
                  <a:gd name="T12" fmla="*/ 0 60000 65536"/>
                  <a:gd name="T13" fmla="*/ 0 60000 65536"/>
                  <a:gd name="T14" fmla="*/ 0 60000 65536"/>
                  <a:gd name="T15" fmla="*/ 0 w 2550"/>
                  <a:gd name="T16" fmla="*/ 0 h 650"/>
                  <a:gd name="T17" fmla="*/ 2550 w 2550"/>
                  <a:gd name="T18" fmla="*/ 650 h 650"/>
                </a:gdLst>
                <a:ahLst/>
                <a:cxnLst>
                  <a:cxn ang="T10">
                    <a:pos x="T0" y="T1"/>
                  </a:cxn>
                  <a:cxn ang="T11">
                    <a:pos x="T2" y="T3"/>
                  </a:cxn>
                  <a:cxn ang="T12">
                    <a:pos x="T4" y="T5"/>
                  </a:cxn>
                  <a:cxn ang="T13">
                    <a:pos x="T6" y="T7"/>
                  </a:cxn>
                  <a:cxn ang="T14">
                    <a:pos x="T8" y="T9"/>
                  </a:cxn>
                </a:cxnLst>
                <a:rect l="T15" t="T16" r="T17" b="T18"/>
                <a:pathLst>
                  <a:path w="2550" h="650">
                    <a:moveTo>
                      <a:pt x="792" y="0"/>
                    </a:moveTo>
                    <a:lnTo>
                      <a:pt x="2550" y="186"/>
                    </a:lnTo>
                    <a:lnTo>
                      <a:pt x="2521" y="650"/>
                    </a:lnTo>
                    <a:lnTo>
                      <a:pt x="0" y="228"/>
                    </a:lnTo>
                    <a:lnTo>
                      <a:pt x="792" y="0"/>
                    </a:lnTo>
                    <a:close/>
                  </a:path>
                </a:pathLst>
              </a:custGeom>
              <a:gradFill rotWithShape="1">
                <a:gsLst>
                  <a:gs pos="0">
                    <a:srgbClr val="C9C9B7"/>
                  </a:gs>
                  <a:gs pos="100000">
                    <a:srgbClr val="FFFFFF"/>
                  </a:gs>
                </a:gsLst>
                <a:lin ang="2700000" scaled="1"/>
              </a:gradFill>
              <a:ln w="9525" cap="flat" cmpd="sng">
                <a:solidFill>
                  <a:schemeClr val="tx1"/>
                </a:solidFill>
                <a:prstDash val="solid"/>
                <a:round/>
                <a:headEnd/>
                <a:tailEnd/>
              </a:ln>
            </p:spPr>
            <p:txBody>
              <a:bodyPr wrap="none" anchor="ctr">
                <a:spAutoFit/>
              </a:bodyPr>
              <a:lstStyle/>
              <a:p>
                <a:endParaRPr lang="ja-JP" altLang="en-US"/>
              </a:p>
            </p:txBody>
          </p:sp>
          <p:sp>
            <p:nvSpPr>
              <p:cNvPr id="42094" name="Freeform 129"/>
              <p:cNvSpPr>
                <a:spLocks/>
              </p:cNvSpPr>
              <p:nvPr/>
            </p:nvSpPr>
            <p:spPr bwMode="auto">
              <a:xfrm>
                <a:off x="-4274" y="-308"/>
                <a:ext cx="436" cy="911"/>
              </a:xfrm>
              <a:custGeom>
                <a:avLst/>
                <a:gdLst>
                  <a:gd name="T0" fmla="*/ 0 w 2520"/>
                  <a:gd name="T1" fmla="*/ 0 h 484"/>
                  <a:gd name="T2" fmla="*/ 0 w 2520"/>
                  <a:gd name="T3" fmla="*/ 2147483647 h 484"/>
                  <a:gd name="T4" fmla="*/ 0 w 2520"/>
                  <a:gd name="T5" fmla="*/ 2147483647 h 484"/>
                  <a:gd name="T6" fmla="*/ 0 w 2520"/>
                  <a:gd name="T7" fmla="*/ 2147483647 h 484"/>
                  <a:gd name="T8" fmla="*/ 0 w 2520"/>
                  <a:gd name="T9" fmla="*/ 0 h 484"/>
                  <a:gd name="T10" fmla="*/ 0 60000 65536"/>
                  <a:gd name="T11" fmla="*/ 0 60000 65536"/>
                  <a:gd name="T12" fmla="*/ 0 60000 65536"/>
                  <a:gd name="T13" fmla="*/ 0 60000 65536"/>
                  <a:gd name="T14" fmla="*/ 0 60000 65536"/>
                  <a:gd name="T15" fmla="*/ 0 w 2520"/>
                  <a:gd name="T16" fmla="*/ 0 h 484"/>
                  <a:gd name="T17" fmla="*/ 2520 w 2520"/>
                  <a:gd name="T18" fmla="*/ 484 h 484"/>
                </a:gdLst>
                <a:ahLst/>
                <a:cxnLst>
                  <a:cxn ang="T10">
                    <a:pos x="T0" y="T1"/>
                  </a:cxn>
                  <a:cxn ang="T11">
                    <a:pos x="T2" y="T3"/>
                  </a:cxn>
                  <a:cxn ang="T12">
                    <a:pos x="T4" y="T5"/>
                  </a:cxn>
                  <a:cxn ang="T13">
                    <a:pos x="T6" y="T7"/>
                  </a:cxn>
                  <a:cxn ang="T14">
                    <a:pos x="T8" y="T9"/>
                  </a:cxn>
                </a:cxnLst>
                <a:rect l="T15" t="T16" r="T17" b="T18"/>
                <a:pathLst>
                  <a:path w="2520" h="484">
                    <a:moveTo>
                      <a:pt x="0" y="0"/>
                    </a:moveTo>
                    <a:lnTo>
                      <a:pt x="0" y="40"/>
                    </a:lnTo>
                    <a:lnTo>
                      <a:pt x="2516" y="484"/>
                    </a:lnTo>
                    <a:lnTo>
                      <a:pt x="2520" y="421"/>
                    </a:lnTo>
                    <a:lnTo>
                      <a:pt x="0" y="0"/>
                    </a:lnTo>
                    <a:close/>
                  </a:path>
                </a:pathLst>
              </a:custGeom>
              <a:gradFill rotWithShape="1">
                <a:gsLst>
                  <a:gs pos="0">
                    <a:srgbClr val="C9C9B7"/>
                  </a:gs>
                  <a:gs pos="50000">
                    <a:srgbClr val="F8F8F8"/>
                  </a:gs>
                  <a:gs pos="100000">
                    <a:srgbClr val="C9C9B7"/>
                  </a:gs>
                </a:gsLst>
                <a:lin ang="2700000" scaled="1"/>
              </a:gradFill>
              <a:ln w="9525" cap="flat" cmpd="sng">
                <a:solidFill>
                  <a:schemeClr val="tx1"/>
                </a:solidFill>
                <a:prstDash val="solid"/>
                <a:round/>
                <a:headEnd type="none" w="med" len="med"/>
                <a:tailEnd type="none" w="med" len="med"/>
              </a:ln>
            </p:spPr>
            <p:txBody>
              <a:bodyPr wrap="none" anchor="ctr">
                <a:spAutoFit/>
              </a:bodyPr>
              <a:lstStyle/>
              <a:p>
                <a:endParaRPr lang="ja-JP" altLang="en-US"/>
              </a:p>
            </p:txBody>
          </p:sp>
          <p:pic>
            <p:nvPicPr>
              <p:cNvPr id="42095" name="Picture 130" descr="pc06"/>
              <p:cNvPicPr>
                <a:picLocks noChangeAspect="1" noChangeArrowheads="1"/>
              </p:cNvPicPr>
              <p:nvPr/>
            </p:nvPicPr>
            <p:blipFill>
              <a:blip r:embed="rId10" cstate="print">
                <a:extLst>
                  <a:ext uri="{28A0092B-C50C-407E-A947-70E740481C1C}">
                    <a14:useLocalDpi xmlns="" xmlns:a14="http://schemas.microsoft.com/office/drawing/2010/main" val="0"/>
                  </a:ext>
                </a:extLst>
              </a:blip>
              <a:srcRect/>
              <a:stretch>
                <a:fillRect/>
              </a:stretch>
            </p:blipFill>
            <p:spPr bwMode="auto">
              <a:xfrm>
                <a:off x="-3479" y="-652"/>
                <a:ext cx="953" cy="7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2096" name="Picture 131" descr="person_0070"/>
              <p:cNvPicPr>
                <a:picLocks noChangeAspect="1" noChangeArrowheads="1"/>
              </p:cNvPicPr>
              <p:nvPr/>
            </p:nvPicPr>
            <p:blipFill>
              <a:blip r:embed="rId11" cstate="print">
                <a:extLst>
                  <a:ext uri="{28A0092B-C50C-407E-A947-70E740481C1C}">
                    <a14:useLocalDpi xmlns="" xmlns:a14="http://schemas.microsoft.com/office/drawing/2010/main" val="0"/>
                  </a:ext>
                </a:extLst>
              </a:blip>
              <a:srcRect b="19630"/>
              <a:stretch>
                <a:fillRect/>
              </a:stretch>
            </p:blipFill>
            <p:spPr bwMode="auto">
              <a:xfrm>
                <a:off x="-4250" y="-606"/>
                <a:ext cx="795" cy="10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42091" name="Text Box 132"/>
            <p:cNvSpPr txBox="1">
              <a:spLocks noChangeArrowheads="1"/>
            </p:cNvSpPr>
            <p:nvPr/>
          </p:nvSpPr>
          <p:spPr bwMode="auto">
            <a:xfrm>
              <a:off x="204" y="1415"/>
              <a:ext cx="2813" cy="4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spcBef>
                  <a:spcPct val="50000"/>
                </a:spcBef>
              </a:pPr>
              <a:r>
                <a:rPr lang="en-US" altLang="ja-JP" sz="2000" b="0">
                  <a:solidFill>
                    <a:srgbClr val="FF0000"/>
                  </a:solidFill>
                  <a:latin typeface="HGP創英角ｺﾞｼｯｸUB" pitchFamily="50" charset="-128"/>
                  <a:ea typeface="HGP創英角ｺﾞｼｯｸUB" pitchFamily="50" charset="-128"/>
                </a:rPr>
                <a:t>①</a:t>
              </a:r>
              <a:r>
                <a:rPr lang="ja-JP" altLang="en-US" sz="2000" b="0">
                  <a:solidFill>
                    <a:srgbClr val="FF0000"/>
                  </a:solidFill>
                  <a:latin typeface="HGP創英角ｺﾞｼｯｸUB" pitchFamily="50" charset="-128"/>
                  <a:ea typeface="HGP創英角ｺﾞｼｯｸUB" pitchFamily="50" charset="-128"/>
                </a:rPr>
                <a:t>道路管理情報の統合管理による</a:t>
              </a:r>
              <a:br>
                <a:rPr lang="ja-JP" altLang="en-US" sz="2000" b="0">
                  <a:solidFill>
                    <a:srgbClr val="FF0000"/>
                  </a:solidFill>
                  <a:latin typeface="HGP創英角ｺﾞｼｯｸUB" pitchFamily="50" charset="-128"/>
                  <a:ea typeface="HGP創英角ｺﾞｼｯｸUB" pitchFamily="50" charset="-128"/>
                </a:rPr>
              </a:br>
              <a:r>
                <a:rPr lang="ja-JP" altLang="en-US" sz="2000" b="0">
                  <a:solidFill>
                    <a:srgbClr val="FF0000"/>
                  </a:solidFill>
                  <a:latin typeface="HGP創英角ｺﾞｼｯｸUB" pitchFamily="50" charset="-128"/>
                  <a:ea typeface="HGP創英角ｺﾞｼｯｸUB" pitchFamily="50" charset="-128"/>
                </a:rPr>
                <a:t>情報の共有化</a:t>
              </a:r>
            </a:p>
          </p:txBody>
        </p:sp>
        <p:pic>
          <p:nvPicPr>
            <p:cNvPr id="115821" name="Picture 133"/>
            <p:cNvPicPr>
              <a:picLocks noChangeAspect="1" noChangeArrowheads="1"/>
            </p:cNvPicPr>
            <p:nvPr/>
          </p:nvPicPr>
          <p:blipFill>
            <a:blip r:embed="rId12" cstate="print"/>
            <a:srcRect/>
            <a:stretch>
              <a:fillRect/>
            </a:stretch>
          </p:blipFill>
          <p:spPr bwMode="auto">
            <a:xfrm>
              <a:off x="1864" y="959"/>
              <a:ext cx="500" cy="400"/>
            </a:xfrm>
            <a:prstGeom prst="rect">
              <a:avLst/>
            </a:prstGeom>
            <a:noFill/>
            <a:ln w="9525">
              <a:noFill/>
              <a:miter lim="800000"/>
              <a:headEnd/>
              <a:tailEnd/>
            </a:ln>
            <a:effectLst>
              <a:outerShdw dist="35921" dir="2700000" algn="ctr" rotWithShape="0">
                <a:schemeClr val="bg2"/>
              </a:outerShdw>
            </a:effectLst>
          </p:spPr>
        </p:pic>
      </p:grpSp>
      <p:sp>
        <p:nvSpPr>
          <p:cNvPr id="42071" name="AutoShape 134"/>
          <p:cNvSpPr>
            <a:spLocks noChangeArrowheads="1"/>
          </p:cNvSpPr>
          <p:nvPr/>
        </p:nvSpPr>
        <p:spPr bwMode="auto">
          <a:xfrm>
            <a:off x="361950" y="5167313"/>
            <a:ext cx="4105275" cy="695325"/>
          </a:xfrm>
          <a:prstGeom prst="parallelogram">
            <a:avLst>
              <a:gd name="adj" fmla="val 136068"/>
            </a:avLst>
          </a:prstGeom>
          <a:noFill/>
          <a:ln w="19050" algn="ctr">
            <a:solidFill>
              <a:srgbClr val="FF000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spcBef>
                <a:spcPct val="50000"/>
              </a:spcBef>
            </a:pPr>
            <a:endParaRPr lang="ja-JP" altLang="ja-JP" sz="2800" b="0">
              <a:solidFill>
                <a:srgbClr val="000000"/>
              </a:solidFill>
              <a:latin typeface="HGP創英角ｺﾞｼｯｸUB" pitchFamily="50" charset="-128"/>
              <a:ea typeface="HGP創英角ｺﾞｼｯｸUB" pitchFamily="50" charset="-128"/>
            </a:endParaRPr>
          </a:p>
        </p:txBody>
      </p:sp>
      <p:sp>
        <p:nvSpPr>
          <p:cNvPr id="42072" name="AutoShape 135"/>
          <p:cNvSpPr>
            <a:spLocks noChangeArrowheads="1"/>
          </p:cNvSpPr>
          <p:nvPr/>
        </p:nvSpPr>
        <p:spPr bwMode="auto">
          <a:xfrm>
            <a:off x="3857625" y="5199063"/>
            <a:ext cx="1260475" cy="600075"/>
          </a:xfrm>
          <a:prstGeom prst="can">
            <a:avLst>
              <a:gd name="adj" fmla="val 13755"/>
            </a:avLst>
          </a:prstGeom>
          <a:gradFill rotWithShape="1">
            <a:gsLst>
              <a:gs pos="0">
                <a:srgbClr val="DC8484"/>
              </a:gs>
              <a:gs pos="50000">
                <a:srgbClr val="FF9999"/>
              </a:gs>
              <a:gs pos="100000">
                <a:srgbClr val="DC8484"/>
              </a:gs>
            </a:gsLst>
            <a:lin ang="0" scaled="1"/>
          </a:gradFill>
          <a:ln w="19050">
            <a:solidFill>
              <a:srgbClr val="FF0000"/>
            </a:solidFill>
            <a:round/>
            <a:headEnd/>
            <a:tailEnd/>
          </a:ln>
        </p:spPr>
        <p:txBody>
          <a:bodyPr wrap="none" anchor="ct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r>
              <a:rPr lang="ja-JP" altLang="en-US" sz="1400" b="0">
                <a:solidFill>
                  <a:srgbClr val="000000"/>
                </a:solidFill>
                <a:latin typeface="HGP創英角ｺﾞｼｯｸUB" pitchFamily="50" charset="-128"/>
                <a:ea typeface="HGP創英角ｺﾞｼｯｸUB" pitchFamily="50" charset="-128"/>
              </a:rPr>
              <a:t>工事完成図による</a:t>
            </a:r>
            <a:br>
              <a:rPr lang="ja-JP" altLang="en-US" sz="1400" b="0">
                <a:solidFill>
                  <a:srgbClr val="000000"/>
                </a:solidFill>
                <a:latin typeface="HGP創英角ｺﾞｼｯｸUB" pitchFamily="50" charset="-128"/>
                <a:ea typeface="HGP創英角ｺﾞｼｯｸUB" pitchFamily="50" charset="-128"/>
              </a:rPr>
            </a:br>
            <a:r>
              <a:rPr lang="ja-JP" altLang="en-US" sz="1400" b="0">
                <a:solidFill>
                  <a:srgbClr val="000000"/>
                </a:solidFill>
                <a:latin typeface="HGP創英角ｺﾞｼｯｸUB" pitchFamily="50" charset="-128"/>
                <a:ea typeface="HGP創英角ｺﾞｼｯｸUB" pitchFamily="50" charset="-128"/>
              </a:rPr>
              <a:t>道路の基盤地図</a:t>
            </a:r>
          </a:p>
        </p:txBody>
      </p:sp>
      <p:sp>
        <p:nvSpPr>
          <p:cNvPr id="42073" name="タイトル 1"/>
          <p:cNvSpPr>
            <a:spLocks/>
          </p:cNvSpPr>
          <p:nvPr/>
        </p:nvSpPr>
        <p:spPr bwMode="auto">
          <a:xfrm>
            <a:off x="108000" y="0"/>
            <a:ext cx="8640000" cy="64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r>
              <a:rPr lang="ja-JP" altLang="en-US" sz="3200" b="0" dirty="0">
                <a:solidFill>
                  <a:schemeClr val="tx2"/>
                </a:solidFill>
                <a:latin typeface="HGP創英角ｺﾞｼｯｸUB" pitchFamily="50" charset="-128"/>
                <a:ea typeface="HGP創英角ｺﾞｼｯｸUB" pitchFamily="50" charset="-128"/>
                <a:cs typeface="+mj-cs"/>
              </a:rPr>
              <a:t>「道路工事完成図」を作成する目的・意義・効果</a:t>
            </a:r>
          </a:p>
        </p:txBody>
      </p:sp>
      <p:sp>
        <p:nvSpPr>
          <p:cNvPr id="42074" name="右中かっこ 138"/>
          <p:cNvSpPr>
            <a:spLocks/>
          </p:cNvSpPr>
          <p:nvPr/>
        </p:nvSpPr>
        <p:spPr bwMode="auto">
          <a:xfrm>
            <a:off x="5083175" y="5060950"/>
            <a:ext cx="298450" cy="1465263"/>
          </a:xfrm>
          <a:prstGeom prst="rightBrace">
            <a:avLst>
              <a:gd name="adj1" fmla="val 53437"/>
              <a:gd name="adj2" fmla="val 75625"/>
            </a:avLst>
          </a:prstGeom>
          <a:noFill/>
          <a:ln w="19050" algn="ctr">
            <a:solidFill>
              <a:srgbClr val="FF9900"/>
            </a:solidFill>
            <a:round/>
            <a:headEnd/>
            <a:tailEnd/>
          </a:ln>
          <a:extLst>
            <a:ext uri="{909E8E84-426E-40DD-AFC4-6F175D3DCCD1}">
              <a14:hiddenFill xmlns="" xmlns:a14="http://schemas.microsoft.com/office/drawing/2010/main">
                <a:solidFill>
                  <a:srgbClr val="FFFFFF"/>
                </a:solidFill>
              </a14:hiddenFill>
            </a:ext>
          </a:extLst>
        </p:spPr>
        <p:txBody>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spcBef>
                <a:spcPct val="50000"/>
              </a:spcBef>
            </a:pPr>
            <a:endParaRPr lang="ja-JP" altLang="ja-JP" sz="2800" b="0">
              <a:solidFill>
                <a:srgbClr val="000000"/>
              </a:solidFill>
              <a:latin typeface="HGP創英角ｺﾞｼｯｸUB" pitchFamily="50" charset="-128"/>
              <a:ea typeface="HGP創英角ｺﾞｼｯｸUB" pitchFamily="50" charset="-128"/>
            </a:endParaRPr>
          </a:p>
        </p:txBody>
      </p:sp>
      <p:sp>
        <p:nvSpPr>
          <p:cNvPr id="115804" name="Oval 118"/>
          <p:cNvSpPr>
            <a:spLocks noChangeArrowheads="1"/>
          </p:cNvSpPr>
          <p:nvPr/>
        </p:nvSpPr>
        <p:spPr bwMode="auto">
          <a:xfrm>
            <a:off x="5435600" y="4506913"/>
            <a:ext cx="1797050" cy="879475"/>
          </a:xfrm>
          <a:prstGeom prst="ellipse">
            <a:avLst/>
          </a:prstGeom>
          <a:solidFill>
            <a:srgbClr val="FFD9FF"/>
          </a:solidFill>
          <a:ln w="9525">
            <a:noFill/>
            <a:round/>
            <a:headEnd/>
            <a:tailEnd/>
          </a:ln>
          <a:effectLst>
            <a:outerShdw dist="35921" dir="2700000" algn="ctr" rotWithShape="0">
              <a:schemeClr val="bg2"/>
            </a:outerShdw>
          </a:effectLst>
        </p:spPr>
        <p:txBody>
          <a:bodyPr wrap="none" anchor="ctr"/>
          <a:lstStyle/>
          <a:p>
            <a:pPr>
              <a:spcBef>
                <a:spcPct val="50000"/>
              </a:spcBef>
              <a:defRPr/>
            </a:pPr>
            <a:endParaRPr lang="ja-JP" altLang="ja-JP" sz="1600" b="0">
              <a:solidFill>
                <a:srgbClr val="000000"/>
              </a:solidFill>
              <a:latin typeface="HGP創英角ｺﾞｼｯｸUB" pitchFamily="50" charset="-128"/>
              <a:ea typeface="HGP創英角ｺﾞｼｯｸUB" pitchFamily="50" charset="-128"/>
            </a:endParaRPr>
          </a:p>
        </p:txBody>
      </p:sp>
      <p:pic>
        <p:nvPicPr>
          <p:cNvPr id="42076" name="Picture 171" descr="MCj02280500000[1]"/>
          <p:cNvPicPr>
            <a:picLocks noChangeAspect="1" noChangeArrowheads="1"/>
          </p:cNvPicPr>
          <p:nvPr/>
        </p:nvPicPr>
        <p:blipFill>
          <a:blip r:embed="rId13" cstate="print">
            <a:extLst>
              <a:ext uri="{28A0092B-C50C-407E-A947-70E740481C1C}">
                <a14:useLocalDpi xmlns="" xmlns:a14="http://schemas.microsoft.com/office/drawing/2010/main" val="0"/>
              </a:ext>
            </a:extLst>
          </a:blip>
          <a:srcRect/>
          <a:stretch>
            <a:fillRect/>
          </a:stretch>
        </p:blipFill>
        <p:spPr bwMode="auto">
          <a:xfrm>
            <a:off x="5959475" y="4437063"/>
            <a:ext cx="823913" cy="7604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2077" name="Text Box 172"/>
          <p:cNvSpPr txBox="1">
            <a:spLocks noChangeArrowheads="1"/>
          </p:cNvSpPr>
          <p:nvPr/>
        </p:nvSpPr>
        <p:spPr bwMode="auto">
          <a:xfrm>
            <a:off x="5581650" y="5395913"/>
            <a:ext cx="1250950"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r>
              <a:rPr lang="ja-JP" altLang="en-US" sz="1400">
                <a:solidFill>
                  <a:srgbClr val="000000"/>
                </a:solidFill>
                <a:latin typeface="HGP創英角ｺﾞｼｯｸUB" pitchFamily="50" charset="-128"/>
                <a:ea typeface="HGP創英角ｺﾞｼｯｸUB" pitchFamily="50" charset="-128"/>
              </a:rPr>
              <a:t>民間地図作成</a:t>
            </a:r>
          </a:p>
        </p:txBody>
      </p:sp>
      <p:sp>
        <p:nvSpPr>
          <p:cNvPr id="4" name="テキスト ボックス 3"/>
          <p:cNvSpPr txBox="1"/>
          <p:nvPr/>
        </p:nvSpPr>
        <p:spPr>
          <a:xfrm>
            <a:off x="5219700" y="765175"/>
            <a:ext cx="3529013" cy="406400"/>
          </a:xfrm>
          <a:prstGeom prst="rect">
            <a:avLst/>
          </a:prstGeom>
          <a:solidFill>
            <a:srgbClr val="FFFF99"/>
          </a:solidFill>
          <a:ln>
            <a:solidFill>
              <a:schemeClr val="accent6">
                <a:lumMod val="75000"/>
              </a:schemeClr>
            </a:solidFill>
          </a:ln>
        </p:spPr>
        <p:txBody>
          <a:bodyPr>
            <a:spAutoFit/>
          </a:bodyPr>
          <a:lstStyle/>
          <a:p>
            <a:pPr>
              <a:spcBef>
                <a:spcPct val="50000"/>
              </a:spcBef>
              <a:defRPr/>
            </a:pPr>
            <a:r>
              <a:rPr lang="ja-JP" altLang="en-US" sz="2000" b="0" dirty="0">
                <a:solidFill>
                  <a:srgbClr val="000000"/>
                </a:solidFill>
                <a:latin typeface="HGP創英角ｺﾞｼｯｸUB" pitchFamily="50" charset="-128"/>
                <a:ea typeface="HGP創英角ｺﾞｼｯｸUB" pitchFamily="50" charset="-128"/>
              </a:rPr>
              <a:t>道路管理業務における利活用</a:t>
            </a:r>
            <a:endParaRPr lang="en-US" sz="2000" b="0" dirty="0">
              <a:solidFill>
                <a:srgbClr val="000000"/>
              </a:solidFill>
              <a:latin typeface="HGP創英角ｺﾞｼｯｸUB" pitchFamily="50" charset="-128"/>
              <a:ea typeface="HGP創英角ｺﾞｼｯｸUB" pitchFamily="50" charset="-128"/>
            </a:endParaRPr>
          </a:p>
        </p:txBody>
      </p:sp>
      <p:sp>
        <p:nvSpPr>
          <p:cNvPr id="6" name="テキスト ボックス 5"/>
          <p:cNvSpPr txBox="1"/>
          <p:nvPr/>
        </p:nvSpPr>
        <p:spPr>
          <a:xfrm>
            <a:off x="5292725" y="3933825"/>
            <a:ext cx="2592388" cy="406400"/>
          </a:xfrm>
          <a:prstGeom prst="rect">
            <a:avLst/>
          </a:prstGeom>
          <a:solidFill>
            <a:schemeClr val="accent5">
              <a:lumMod val="75000"/>
            </a:schemeClr>
          </a:solidFill>
          <a:ln>
            <a:solidFill>
              <a:schemeClr val="accent6">
                <a:lumMod val="75000"/>
              </a:schemeClr>
            </a:solidFill>
          </a:ln>
        </p:spPr>
        <p:txBody>
          <a:bodyPr>
            <a:spAutoFit/>
          </a:bodyPr>
          <a:lstStyle/>
          <a:p>
            <a:pPr>
              <a:spcBef>
                <a:spcPct val="50000"/>
              </a:spcBef>
              <a:defRPr/>
            </a:pPr>
            <a:r>
              <a:rPr lang="ja-JP" altLang="en-US" sz="2000">
                <a:solidFill>
                  <a:srgbClr val="000000"/>
                </a:solidFill>
                <a:latin typeface="HGP創英角ｺﾞｼｯｸUB" pitchFamily="50" charset="-128"/>
                <a:ea typeface="HGP創英角ｺﾞｼｯｸUB" pitchFamily="50" charset="-128"/>
              </a:rPr>
              <a:t>民間における利活用</a:t>
            </a:r>
            <a:endParaRPr lang="en-US" sz="2000">
              <a:solidFill>
                <a:srgbClr val="000000"/>
              </a:solidFill>
              <a:latin typeface="HGP創英角ｺﾞｼｯｸUB" pitchFamily="50" charset="-128"/>
              <a:ea typeface="HGP創英角ｺﾞｼｯｸUB" pitchFamily="50" charset="-128"/>
            </a:endParaRPr>
          </a:p>
        </p:txBody>
      </p:sp>
      <p:sp>
        <p:nvSpPr>
          <p:cNvPr id="115809" name="Oval 121"/>
          <p:cNvSpPr>
            <a:spLocks noChangeArrowheads="1"/>
          </p:cNvSpPr>
          <p:nvPr/>
        </p:nvSpPr>
        <p:spPr bwMode="auto">
          <a:xfrm>
            <a:off x="7350125" y="4678363"/>
            <a:ext cx="1511300" cy="863600"/>
          </a:xfrm>
          <a:prstGeom prst="ellipse">
            <a:avLst/>
          </a:prstGeom>
          <a:solidFill>
            <a:srgbClr val="FFD9FF"/>
          </a:solidFill>
          <a:ln w="9525">
            <a:noFill/>
            <a:round/>
            <a:headEnd/>
            <a:tailEnd/>
          </a:ln>
          <a:effectLst>
            <a:outerShdw dist="35921" dir="2700000" algn="ctr" rotWithShape="0">
              <a:schemeClr val="bg2"/>
            </a:outerShdw>
          </a:effectLst>
        </p:spPr>
        <p:txBody>
          <a:bodyPr wrap="none" anchor="ctr"/>
          <a:lstStyle/>
          <a:p>
            <a:pPr>
              <a:spcBef>
                <a:spcPct val="50000"/>
              </a:spcBef>
              <a:defRPr/>
            </a:pPr>
            <a:endParaRPr lang="ja-JP" altLang="ja-JP" sz="1600" b="0">
              <a:solidFill>
                <a:srgbClr val="000000"/>
              </a:solidFill>
              <a:latin typeface="HGP創英角ｺﾞｼｯｸUB" pitchFamily="50" charset="-128"/>
              <a:ea typeface="HGP創英角ｺﾞｼｯｸUB" pitchFamily="50" charset="-128"/>
            </a:endParaRPr>
          </a:p>
        </p:txBody>
      </p:sp>
      <p:sp>
        <p:nvSpPr>
          <p:cNvPr id="42081" name="Text Box 135"/>
          <p:cNvSpPr txBox="1">
            <a:spLocks noChangeArrowheads="1"/>
          </p:cNvSpPr>
          <p:nvPr/>
        </p:nvSpPr>
        <p:spPr bwMode="auto">
          <a:xfrm>
            <a:off x="7526338" y="5613400"/>
            <a:ext cx="787400"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r>
              <a:rPr lang="ja-JP" altLang="en-US" sz="1400">
                <a:solidFill>
                  <a:srgbClr val="000000"/>
                </a:solidFill>
                <a:latin typeface="HGP創英角ｺﾞｼｯｸUB" pitchFamily="50" charset="-128"/>
                <a:ea typeface="HGP創英角ｺﾞｼｯｸUB" pitchFamily="50" charset="-128"/>
              </a:rPr>
              <a:t>カーナビ</a:t>
            </a:r>
          </a:p>
        </p:txBody>
      </p:sp>
      <p:pic>
        <p:nvPicPr>
          <p:cNvPr id="42082" name="Picture 127"/>
          <p:cNvPicPr>
            <a:picLocks noChangeAspect="1" noChangeArrowheads="1"/>
          </p:cNvPicPr>
          <p:nvPr/>
        </p:nvPicPr>
        <p:blipFill>
          <a:blip r:embed="rId14" cstate="print">
            <a:extLst>
              <a:ext uri="{28A0092B-C50C-407E-A947-70E740481C1C}">
                <a14:useLocalDpi xmlns="" xmlns:a14="http://schemas.microsoft.com/office/drawing/2010/main" val="0"/>
              </a:ext>
            </a:extLst>
          </a:blip>
          <a:srcRect l="16498" r="18451"/>
          <a:stretch>
            <a:fillRect/>
          </a:stretch>
        </p:blipFill>
        <p:spPr bwMode="auto">
          <a:xfrm>
            <a:off x="7556500" y="4437063"/>
            <a:ext cx="1479550" cy="958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2083" name="AutoShape 139"/>
          <p:cNvSpPr>
            <a:spLocks/>
          </p:cNvSpPr>
          <p:nvPr/>
        </p:nvSpPr>
        <p:spPr bwMode="auto">
          <a:xfrm>
            <a:off x="4787900" y="1484313"/>
            <a:ext cx="360363" cy="3457575"/>
          </a:xfrm>
          <a:prstGeom prst="rightBrace">
            <a:avLst>
              <a:gd name="adj1" fmla="val 79956"/>
              <a:gd name="adj2" fmla="val 50000"/>
            </a:avLst>
          </a:prstGeom>
          <a:noFill/>
          <a:ln w="9525">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endParaRPr lang="ja-JP" altLang="en-US" sz="1800" b="0">
              <a:solidFill>
                <a:srgbClr val="000000"/>
              </a:solidFill>
              <a:latin typeface="HGP創英角ｺﾞｼｯｸUB" pitchFamily="50" charset="-128"/>
              <a:ea typeface="HGP創英角ｺﾞｼｯｸUB" pitchFamily="50" charset="-128"/>
            </a:endParaRPr>
          </a:p>
        </p:txBody>
      </p:sp>
      <p:sp>
        <p:nvSpPr>
          <p:cNvPr id="42084" name="Text Box 140"/>
          <p:cNvSpPr txBox="1">
            <a:spLocks noChangeArrowheads="1"/>
          </p:cNvSpPr>
          <p:nvPr/>
        </p:nvSpPr>
        <p:spPr bwMode="auto">
          <a:xfrm>
            <a:off x="250825" y="6538913"/>
            <a:ext cx="5832475" cy="276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spcBef>
                <a:spcPct val="50000"/>
              </a:spcBef>
            </a:pPr>
            <a:r>
              <a:rPr lang="ja-JP" altLang="en-US" b="0">
                <a:solidFill>
                  <a:srgbClr val="000000"/>
                </a:solidFill>
                <a:latin typeface="HGP創英角ｺﾞｼｯｸUB" pitchFamily="50" charset="-128"/>
                <a:ea typeface="HGP創英角ｺﾞｼｯｸUB" pitchFamily="50" charset="-128"/>
              </a:rPr>
              <a:t>注：平成</a:t>
            </a:r>
            <a:r>
              <a:rPr lang="en-US" altLang="ja-JP" b="0">
                <a:solidFill>
                  <a:srgbClr val="000000"/>
                </a:solidFill>
                <a:latin typeface="HGP創英角ｺﾞｼｯｸUB" pitchFamily="50" charset="-128"/>
                <a:ea typeface="HGP創英角ｺﾞｼｯｸUB" pitchFamily="50" charset="-128"/>
              </a:rPr>
              <a:t>23</a:t>
            </a:r>
            <a:r>
              <a:rPr lang="ja-JP" altLang="en-US" b="0">
                <a:solidFill>
                  <a:srgbClr val="000000"/>
                </a:solidFill>
                <a:latin typeface="HGP創英角ｺﾞｼｯｸUB" pitchFamily="50" charset="-128"/>
                <a:ea typeface="HGP創英角ｺﾞｼｯｸUB" pitchFamily="50" charset="-128"/>
              </a:rPr>
              <a:t>年度 道路工事完成図等作成要領説明会（国総研）の資料を基に作成した。</a:t>
            </a:r>
          </a:p>
        </p:txBody>
      </p:sp>
    </p:spTree>
    <p:custDataLst>
      <p:tags r:id="rId1"/>
    </p:custDataLst>
    <p:extLst>
      <p:ext uri="{BB962C8B-B14F-4D97-AF65-F5344CB8AC3E}">
        <p14:creationId xmlns="" xmlns:p14="http://schemas.microsoft.com/office/powerpoint/2010/main" val="2086933169"/>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6"/>
          <p:cNvSpPr>
            <a:spLocks noGrp="1" noChangeArrowheads="1"/>
          </p:cNvSpPr>
          <p:nvPr>
            <p:ph type="title"/>
          </p:nvPr>
        </p:nvSpPr>
        <p:spPr>
          <a:xfrm>
            <a:off x="108000" y="0"/>
            <a:ext cx="8640000" cy="648000"/>
          </a:xfr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eaLnBrk="1" hangingPunct="1"/>
            <a:r>
              <a:rPr lang="ja-JP" altLang="en-US" sz="3600" b="0" kern="1200" dirty="0" smtClean="0">
                <a:latin typeface="HGP創英角ｺﾞｼｯｸUB" pitchFamily="50" charset="-128"/>
                <a:ea typeface="HGP創英角ｺﾞｼｯｸUB" pitchFamily="50" charset="-128"/>
              </a:rPr>
              <a:t>道路</a:t>
            </a:r>
            <a:r>
              <a:rPr lang="ja-JP" altLang="en-US" sz="3600" b="0" kern="1200" dirty="0">
                <a:latin typeface="HGP創英角ｺﾞｼｯｸUB" pitchFamily="50" charset="-128"/>
                <a:ea typeface="HGP創英角ｺﾞｼｯｸUB" pitchFamily="50" charset="-128"/>
              </a:rPr>
              <a:t>工事完成図等作成要領による成果品</a:t>
            </a:r>
          </a:p>
        </p:txBody>
      </p:sp>
      <p:grpSp>
        <p:nvGrpSpPr>
          <p:cNvPr id="43011" name="Group 18"/>
          <p:cNvGrpSpPr>
            <a:grpSpLocks/>
          </p:cNvGrpSpPr>
          <p:nvPr/>
        </p:nvGrpSpPr>
        <p:grpSpPr bwMode="auto">
          <a:xfrm>
            <a:off x="395288" y="1570521"/>
            <a:ext cx="8110537" cy="3622675"/>
            <a:chOff x="249" y="981"/>
            <a:chExt cx="5109" cy="2282"/>
          </a:xfrm>
        </p:grpSpPr>
        <p:sp>
          <p:nvSpPr>
            <p:cNvPr id="43015" name="Rectangle 2"/>
            <p:cNvSpPr>
              <a:spLocks noChangeArrowheads="1"/>
            </p:cNvSpPr>
            <p:nvPr/>
          </p:nvSpPr>
          <p:spPr bwMode="auto">
            <a:xfrm>
              <a:off x="249" y="981"/>
              <a:ext cx="5109" cy="2282"/>
            </a:xfrm>
            <a:prstGeom prst="rect">
              <a:avLst/>
            </a:prstGeom>
            <a:solidFill>
              <a:srgbClr val="CCFFFF">
                <a:alpha val="50195"/>
              </a:srgbClr>
            </a:solidFill>
            <a:ln>
              <a:noFill/>
            </a:ln>
            <a:extLst>
              <a:ext uri="{91240B29-F687-4F45-9708-019B960494DF}">
                <a14:hiddenLine xmlns="" xmlns:a14="http://schemas.microsoft.com/office/drawing/2010/main" w="9525" algn="ctr">
                  <a:solidFill>
                    <a:srgbClr val="000000"/>
                  </a:solidFill>
                  <a:miter lim="800000"/>
                  <a:headEnd/>
                  <a:tailEnd/>
                </a14:hiddenLine>
              </a:ext>
            </a:extLst>
          </p:spPr>
          <p:txBody>
            <a:bodyPr>
              <a:spAutoFit/>
            </a:bodyPr>
            <a:lstStyle>
              <a:lvl1pPr marL="360363" indent="-360363"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r>
                <a:rPr lang="en-US" altLang="ja-JP" sz="3200" b="0" dirty="0">
                  <a:solidFill>
                    <a:srgbClr val="000000"/>
                  </a:solidFill>
                  <a:latin typeface="HGP創英角ｺﾞｼｯｸUB" pitchFamily="50" charset="-128"/>
                  <a:ea typeface="HGP創英角ｺﾞｼｯｸUB" pitchFamily="50" charset="-128"/>
                </a:rPr>
                <a:t> ①</a:t>
              </a:r>
              <a:r>
                <a:rPr lang="ja-JP" altLang="en-US" sz="3200" b="0" dirty="0">
                  <a:solidFill>
                    <a:srgbClr val="000000"/>
                  </a:solidFill>
                  <a:latin typeface="HGP創英角ｺﾞｼｯｸUB" pitchFamily="50" charset="-128"/>
                  <a:ea typeface="HGP創英角ｺﾞｼｯｸUB" pitchFamily="50" charset="-128"/>
                </a:rPr>
                <a:t>完成平面図　　</a:t>
              </a:r>
              <a:r>
                <a:rPr lang="ja-JP" altLang="en-US" sz="2600" dirty="0">
                  <a:solidFill>
                    <a:srgbClr val="000000"/>
                  </a:solidFill>
                  <a:latin typeface="HGP創英角ｺﾞｼｯｸUB" pitchFamily="50" charset="-128"/>
                  <a:ea typeface="HGP創英角ｺﾞｼｯｸUB" pitchFamily="50" charset="-128"/>
                </a:rPr>
                <a:t>→</a:t>
              </a:r>
              <a:r>
                <a:rPr lang="ja-JP" altLang="en-US" sz="2400" b="0" dirty="0">
                  <a:solidFill>
                    <a:srgbClr val="000000"/>
                  </a:solidFill>
                  <a:latin typeface="HGP創英角ｺﾞｼｯｸUB" pitchFamily="50" charset="-128"/>
                  <a:ea typeface="HGP創英角ｺﾞｼｯｸUB" pitchFamily="50" charset="-128"/>
                </a:rPr>
                <a:t> 舗装工事が対象</a:t>
              </a:r>
            </a:p>
            <a:p>
              <a:pPr algn="l" eaLnBrk="1" hangingPunct="1">
                <a:spcBef>
                  <a:spcPct val="10000"/>
                </a:spcBef>
              </a:pPr>
              <a:r>
                <a:rPr lang="ja-JP" altLang="en-US" sz="2800" b="0" dirty="0">
                  <a:solidFill>
                    <a:srgbClr val="000000"/>
                  </a:solidFill>
                  <a:latin typeface="HGP創英角ｺﾞｼｯｸUB" pitchFamily="50" charset="-128"/>
                  <a:ea typeface="HGP創英角ｺﾞｼｯｸUB" pitchFamily="50" charset="-128"/>
                </a:rPr>
                <a:t>　　・</a:t>
              </a:r>
              <a:r>
                <a:rPr lang="ja-JP" altLang="en-US" sz="2600" b="0" dirty="0">
                  <a:solidFill>
                    <a:srgbClr val="000000"/>
                  </a:solidFill>
                  <a:latin typeface="HGP創英角ｺﾞｼｯｸUB" pitchFamily="50" charset="-128"/>
                  <a:ea typeface="HGP創英角ｺﾞｼｯｸUB" pitchFamily="50" charset="-128"/>
                </a:rPr>
                <a:t>道路の</a:t>
              </a:r>
              <a:r>
                <a:rPr lang="ja-JP" altLang="en-US" sz="2600" b="0" dirty="0">
                  <a:solidFill>
                    <a:srgbClr val="FF0000"/>
                  </a:solidFill>
                  <a:latin typeface="HGP創英角ｺﾞｼｯｸUB" pitchFamily="50" charset="-128"/>
                  <a:ea typeface="HGP創英角ｺﾞｼｯｸUB" pitchFamily="50" charset="-128"/>
                </a:rPr>
                <a:t>完成形状</a:t>
              </a:r>
              <a:r>
                <a:rPr lang="ja-JP" altLang="en-US" sz="2600" b="0" dirty="0">
                  <a:solidFill>
                    <a:srgbClr val="000000"/>
                  </a:solidFill>
                  <a:latin typeface="HGP創英角ｺﾞｼｯｸUB" pitchFamily="50" charset="-128"/>
                  <a:ea typeface="HGP創英角ｺﾞｼｯｸUB" pitchFamily="50" charset="-128"/>
                </a:rPr>
                <a:t>を表した</a:t>
              </a:r>
              <a:r>
                <a:rPr lang="ja-JP" altLang="en-US" sz="2600" b="0" u="sng" dirty="0">
                  <a:solidFill>
                    <a:srgbClr val="FF0000"/>
                  </a:solidFill>
                  <a:latin typeface="HGP創英角ｺﾞｼｯｸUB" pitchFamily="50" charset="-128"/>
                  <a:ea typeface="HGP創英角ｺﾞｼｯｸUB" pitchFamily="50" charset="-128"/>
                </a:rPr>
                <a:t>平面図</a:t>
              </a:r>
              <a:r>
                <a:rPr lang="ja-JP" altLang="en-US" sz="2600" b="0" dirty="0">
                  <a:solidFill>
                    <a:srgbClr val="000000"/>
                  </a:solidFill>
                  <a:latin typeface="HGP創英角ｺﾞｼｯｸUB" pitchFamily="50" charset="-128"/>
                  <a:ea typeface="HGP創英角ｺﾞｼｯｸUB" pitchFamily="50" charset="-128"/>
                </a:rPr>
                <a:t>。</a:t>
              </a:r>
            </a:p>
            <a:p>
              <a:pPr algn="l" eaLnBrk="1" hangingPunct="1">
                <a:spcBef>
                  <a:spcPct val="10000"/>
                </a:spcBef>
              </a:pPr>
              <a:r>
                <a:rPr lang="ja-JP" altLang="en-US" sz="3200" b="0" dirty="0">
                  <a:solidFill>
                    <a:srgbClr val="000000"/>
                  </a:solidFill>
                  <a:latin typeface="HGP創英角ｺﾞｼｯｸUB" pitchFamily="50" charset="-128"/>
                  <a:ea typeface="HGP創英角ｺﾞｼｯｸUB" pitchFamily="50" charset="-128"/>
                </a:rPr>
                <a:t> ②完成縦断図　　 </a:t>
              </a:r>
              <a:r>
                <a:rPr lang="ja-JP" altLang="en-US" sz="2600" dirty="0">
                  <a:solidFill>
                    <a:srgbClr val="000000"/>
                  </a:solidFill>
                  <a:latin typeface="HGP創英角ｺﾞｼｯｸUB" pitchFamily="50" charset="-128"/>
                  <a:ea typeface="HGP創英角ｺﾞｼｯｸUB" pitchFamily="50" charset="-128"/>
                </a:rPr>
                <a:t>→</a:t>
              </a:r>
              <a:r>
                <a:rPr lang="ja-JP" altLang="en-US" sz="2400" b="0" dirty="0">
                  <a:solidFill>
                    <a:srgbClr val="000000"/>
                  </a:solidFill>
                  <a:latin typeface="HGP創英角ｺﾞｼｯｸUB" pitchFamily="50" charset="-128"/>
                  <a:ea typeface="HGP創英角ｺﾞｼｯｸUB" pitchFamily="50" charset="-128"/>
                </a:rPr>
                <a:t> 舗装工事が対象</a:t>
              </a:r>
            </a:p>
            <a:p>
              <a:pPr algn="l" eaLnBrk="1" hangingPunct="1">
                <a:spcBef>
                  <a:spcPct val="10000"/>
                </a:spcBef>
              </a:pPr>
              <a:r>
                <a:rPr lang="ja-JP" altLang="en-US" sz="3200" b="0" dirty="0">
                  <a:solidFill>
                    <a:srgbClr val="000000"/>
                  </a:solidFill>
                  <a:latin typeface="HGP創英角ｺﾞｼｯｸUB" pitchFamily="50" charset="-128"/>
                  <a:ea typeface="HGP創英角ｺﾞｼｯｸUB" pitchFamily="50" charset="-128"/>
                </a:rPr>
                <a:t>　　</a:t>
              </a:r>
              <a:r>
                <a:rPr lang="ja-JP" altLang="en-US" sz="2800" b="0" dirty="0">
                  <a:solidFill>
                    <a:srgbClr val="000000"/>
                  </a:solidFill>
                  <a:latin typeface="HGP創英角ｺﾞｼｯｸUB" pitchFamily="50" charset="-128"/>
                  <a:ea typeface="HGP創英角ｺﾞｼｯｸUB" pitchFamily="50" charset="-128"/>
                </a:rPr>
                <a:t>・</a:t>
              </a:r>
              <a:r>
                <a:rPr lang="ja-JP" altLang="en-US" sz="2600" b="0" dirty="0">
                  <a:solidFill>
                    <a:srgbClr val="000000"/>
                  </a:solidFill>
                  <a:latin typeface="HGP創英角ｺﾞｼｯｸUB" pitchFamily="50" charset="-128"/>
                  <a:ea typeface="HGP創英角ｺﾞｼｯｸUB" pitchFamily="50" charset="-128"/>
                </a:rPr>
                <a:t>道路の</a:t>
              </a:r>
              <a:r>
                <a:rPr lang="ja-JP" altLang="en-US" sz="2600" b="0" dirty="0">
                  <a:solidFill>
                    <a:srgbClr val="FF0000"/>
                  </a:solidFill>
                  <a:latin typeface="HGP創英角ｺﾞｼｯｸUB" pitchFamily="50" charset="-128"/>
                  <a:ea typeface="HGP創英角ｺﾞｼｯｸUB" pitchFamily="50" charset="-128"/>
                </a:rPr>
                <a:t>完成形状</a:t>
              </a:r>
              <a:r>
                <a:rPr lang="ja-JP" altLang="en-US" sz="2600" b="0" dirty="0">
                  <a:solidFill>
                    <a:srgbClr val="000000"/>
                  </a:solidFill>
                  <a:latin typeface="HGP創英角ｺﾞｼｯｸUB" pitchFamily="50" charset="-128"/>
                  <a:ea typeface="HGP創英角ｺﾞｼｯｸUB" pitchFamily="50" charset="-128"/>
                </a:rPr>
                <a:t>を表した</a:t>
              </a:r>
              <a:r>
                <a:rPr lang="ja-JP" altLang="en-US" sz="2600" b="0" u="sng" dirty="0">
                  <a:solidFill>
                    <a:srgbClr val="FF0000"/>
                  </a:solidFill>
                  <a:latin typeface="HGP創英角ｺﾞｼｯｸUB" pitchFamily="50" charset="-128"/>
                  <a:ea typeface="HGP創英角ｺﾞｼｯｸUB" pitchFamily="50" charset="-128"/>
                </a:rPr>
                <a:t>縦断図</a:t>
              </a:r>
              <a:r>
                <a:rPr lang="ja-JP" altLang="en-US" sz="2600" b="0" dirty="0">
                  <a:solidFill>
                    <a:srgbClr val="000000"/>
                  </a:solidFill>
                  <a:latin typeface="HGP創英角ｺﾞｼｯｸUB" pitchFamily="50" charset="-128"/>
                  <a:ea typeface="HGP創英角ｺﾞｼｯｸUB" pitchFamily="50" charset="-128"/>
                </a:rPr>
                <a:t>。</a:t>
              </a:r>
            </a:p>
            <a:p>
              <a:pPr algn="l" eaLnBrk="1" hangingPunct="1">
                <a:spcBef>
                  <a:spcPct val="30000"/>
                </a:spcBef>
              </a:pPr>
              <a:r>
                <a:rPr lang="ja-JP" altLang="en-US" sz="3200" b="0" dirty="0">
                  <a:solidFill>
                    <a:srgbClr val="000000"/>
                  </a:solidFill>
                  <a:latin typeface="HGP創英角ｺﾞｼｯｸUB" pitchFamily="50" charset="-128"/>
                  <a:ea typeface="HGP創英角ｺﾞｼｯｸUB" pitchFamily="50" charset="-128"/>
                </a:rPr>
                <a:t> ③道路施設基本データ　　</a:t>
              </a:r>
              <a:r>
                <a:rPr lang="ja-JP" altLang="en-US" sz="2600" dirty="0">
                  <a:solidFill>
                    <a:srgbClr val="000000"/>
                  </a:solidFill>
                  <a:latin typeface="HGP創英角ｺﾞｼｯｸUB" pitchFamily="50" charset="-128"/>
                  <a:ea typeface="HGP創英角ｺﾞｼｯｸUB" pitchFamily="50" charset="-128"/>
                </a:rPr>
                <a:t>→</a:t>
              </a:r>
              <a:r>
                <a:rPr lang="ja-JP" altLang="en-US" sz="2400" b="0" dirty="0">
                  <a:solidFill>
                    <a:srgbClr val="000000"/>
                  </a:solidFill>
                  <a:latin typeface="HGP創英角ｺﾞｼｯｸUB" pitchFamily="50" charset="-128"/>
                  <a:ea typeface="HGP創英角ｺﾞｼｯｸUB" pitchFamily="50" charset="-128"/>
                </a:rPr>
                <a:t> 全工事が対象</a:t>
              </a:r>
            </a:p>
            <a:p>
              <a:pPr algn="l" eaLnBrk="1" hangingPunct="1">
                <a:spcBef>
                  <a:spcPct val="10000"/>
                </a:spcBef>
              </a:pPr>
              <a:r>
                <a:rPr lang="ja-JP" altLang="en-US" sz="2800" b="0" dirty="0">
                  <a:solidFill>
                    <a:srgbClr val="000000"/>
                  </a:solidFill>
                  <a:latin typeface="HGP創英角ｺﾞｼｯｸUB" pitchFamily="50" charset="-128"/>
                  <a:ea typeface="HGP創英角ｺﾞｼｯｸUB" pitchFamily="50" charset="-128"/>
                </a:rPr>
                <a:t>　　・</a:t>
              </a:r>
              <a:r>
                <a:rPr lang="ja-JP" altLang="en-US" sz="2600" b="0" dirty="0">
                  <a:solidFill>
                    <a:srgbClr val="000000"/>
                  </a:solidFill>
                  <a:latin typeface="HGP創英角ｺﾞｼｯｸUB" pitchFamily="50" charset="-128"/>
                  <a:ea typeface="HGP創英角ｺﾞｼｯｸUB" pitchFamily="50" charset="-128"/>
                </a:rPr>
                <a:t>道路施設の諸元等を取りまとめた</a:t>
              </a:r>
              <a:r>
                <a:rPr lang="ja-JP" altLang="en-US" sz="2600" b="0" dirty="0">
                  <a:solidFill>
                    <a:srgbClr val="FF0000"/>
                  </a:solidFill>
                  <a:latin typeface="HGP創英角ｺﾞｼｯｸUB" pitchFamily="50" charset="-128"/>
                  <a:ea typeface="HGP創英角ｺﾞｼｯｸUB" pitchFamily="50" charset="-128"/>
                </a:rPr>
                <a:t>工事施設</a:t>
              </a:r>
            </a:p>
            <a:p>
              <a:pPr algn="l" eaLnBrk="1" hangingPunct="1"/>
              <a:r>
                <a:rPr lang="ja-JP" altLang="en-US" sz="2600" b="0" dirty="0">
                  <a:solidFill>
                    <a:srgbClr val="FF0000"/>
                  </a:solidFill>
                  <a:latin typeface="HGP創英角ｺﾞｼｯｸUB" pitchFamily="50" charset="-128"/>
                  <a:ea typeface="HGP創英角ｺﾞｼｯｸUB" pitchFamily="50" charset="-128"/>
                </a:rPr>
                <a:t>　　　 帳票の電子データ</a:t>
              </a:r>
              <a:r>
                <a:rPr lang="ja-JP" altLang="en-US" sz="2600" b="0" dirty="0">
                  <a:solidFill>
                    <a:srgbClr val="000000"/>
                  </a:solidFill>
                  <a:latin typeface="HGP創英角ｺﾞｼｯｸUB" pitchFamily="50" charset="-128"/>
                  <a:ea typeface="HGP創英角ｺﾞｼｯｸUB" pitchFamily="50" charset="-128"/>
                </a:rPr>
                <a:t>。</a:t>
              </a:r>
            </a:p>
          </p:txBody>
        </p:sp>
        <p:sp>
          <p:nvSpPr>
            <p:cNvPr id="43016" name="Rectangle 4"/>
            <p:cNvSpPr>
              <a:spLocks noChangeArrowheads="1"/>
            </p:cNvSpPr>
            <p:nvPr/>
          </p:nvSpPr>
          <p:spPr bwMode="auto">
            <a:xfrm>
              <a:off x="340" y="1661"/>
              <a:ext cx="1800" cy="363"/>
            </a:xfrm>
            <a:prstGeom prst="rect">
              <a:avLst/>
            </a:prstGeom>
            <a:noFill/>
            <a:ln w="28575" algn="ctr">
              <a:solidFill>
                <a:srgbClr val="FF000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endParaRPr lang="ja-JP" altLang="en-US" sz="1800" b="0">
                <a:solidFill>
                  <a:srgbClr val="000000"/>
                </a:solidFill>
                <a:latin typeface="HGP創英角ｺﾞｼｯｸUB" pitchFamily="50" charset="-128"/>
                <a:ea typeface="HGP創英角ｺﾞｼｯｸUB" pitchFamily="50" charset="-128"/>
              </a:endParaRPr>
            </a:p>
          </p:txBody>
        </p:sp>
        <p:sp>
          <p:nvSpPr>
            <p:cNvPr id="43017" name="Rectangle 5"/>
            <p:cNvSpPr>
              <a:spLocks noChangeArrowheads="1"/>
            </p:cNvSpPr>
            <p:nvPr/>
          </p:nvSpPr>
          <p:spPr bwMode="auto">
            <a:xfrm>
              <a:off x="340" y="2387"/>
              <a:ext cx="2712" cy="352"/>
            </a:xfrm>
            <a:prstGeom prst="rect">
              <a:avLst/>
            </a:prstGeom>
            <a:noFill/>
            <a:ln w="28575" algn="ctr">
              <a:solidFill>
                <a:srgbClr val="0000FF"/>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endParaRPr lang="ja-JP" altLang="en-US" sz="1800" b="0">
                <a:solidFill>
                  <a:srgbClr val="000000"/>
                </a:solidFill>
                <a:latin typeface="HGP創英角ｺﾞｼｯｸUB" pitchFamily="50" charset="-128"/>
                <a:ea typeface="HGP創英角ｺﾞｼｯｸUB" pitchFamily="50" charset="-128"/>
              </a:endParaRPr>
            </a:p>
          </p:txBody>
        </p:sp>
        <p:sp>
          <p:nvSpPr>
            <p:cNvPr id="43018" name="Rectangle 8"/>
            <p:cNvSpPr>
              <a:spLocks noChangeArrowheads="1"/>
            </p:cNvSpPr>
            <p:nvPr/>
          </p:nvSpPr>
          <p:spPr bwMode="auto">
            <a:xfrm>
              <a:off x="340" y="1026"/>
              <a:ext cx="1800" cy="352"/>
            </a:xfrm>
            <a:prstGeom prst="rect">
              <a:avLst/>
            </a:prstGeom>
            <a:noFill/>
            <a:ln w="28575" algn="ctr">
              <a:solidFill>
                <a:srgbClr val="FF000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endParaRPr lang="ja-JP" altLang="en-US" sz="1800" b="0">
                <a:solidFill>
                  <a:srgbClr val="000000"/>
                </a:solidFill>
                <a:latin typeface="HGP創英角ｺﾞｼｯｸUB" pitchFamily="50" charset="-128"/>
                <a:ea typeface="HGP創英角ｺﾞｼｯｸUB" pitchFamily="50" charset="-128"/>
              </a:endParaRPr>
            </a:p>
          </p:txBody>
        </p:sp>
      </p:grpSp>
      <p:sp>
        <p:nvSpPr>
          <p:cNvPr id="43012" name="Rectangle 4"/>
          <p:cNvSpPr>
            <a:spLocks noChangeArrowheads="1"/>
          </p:cNvSpPr>
          <p:nvPr/>
        </p:nvSpPr>
        <p:spPr bwMode="auto">
          <a:xfrm>
            <a:off x="323850" y="5229225"/>
            <a:ext cx="8569325" cy="792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spcBef>
                <a:spcPct val="20000"/>
              </a:spcBef>
            </a:pPr>
            <a:r>
              <a:rPr lang="en-US" altLang="ja-JP" sz="2400" b="0" u="sng" dirty="0">
                <a:solidFill>
                  <a:srgbClr val="00CC66"/>
                </a:solidFill>
                <a:latin typeface="HGP創英角ｺﾞｼｯｸUB" pitchFamily="50" charset="-128"/>
                <a:ea typeface="HGP創英角ｺﾞｼｯｸUB" pitchFamily="50" charset="-128"/>
              </a:rPr>
              <a:t>※ </a:t>
            </a:r>
            <a:r>
              <a:rPr lang="ja-JP" altLang="en-US" sz="2400" b="0" u="sng" dirty="0">
                <a:solidFill>
                  <a:srgbClr val="00CC66"/>
                </a:solidFill>
                <a:latin typeface="HGP創英角ｺﾞｼｯｸUB" pitchFamily="50" charset="-128"/>
                <a:ea typeface="HGP創英角ｺﾞｼｯｸUB" pitchFamily="50" charset="-128"/>
              </a:rPr>
              <a:t>上記①②を除く、その他の完成図類（位置図</a:t>
            </a:r>
            <a:r>
              <a:rPr lang="en-US" altLang="ja-JP" sz="2400" b="0" u="sng" dirty="0">
                <a:solidFill>
                  <a:srgbClr val="00CC66"/>
                </a:solidFill>
                <a:latin typeface="HGP創英角ｺﾞｼｯｸUB" pitchFamily="50" charset="-128"/>
                <a:ea typeface="HGP創英角ｺﾞｼｯｸUB" pitchFamily="50" charset="-128"/>
              </a:rPr>
              <a:t>､</a:t>
            </a:r>
            <a:r>
              <a:rPr lang="ja-JP" altLang="en-US" sz="2400" b="0" u="sng" dirty="0">
                <a:solidFill>
                  <a:srgbClr val="00CC66"/>
                </a:solidFill>
                <a:latin typeface="HGP創英角ｺﾞｼｯｸUB" pitchFamily="50" charset="-128"/>
                <a:ea typeface="HGP創英角ｺﾞｼｯｸUB" pitchFamily="50" charset="-128"/>
              </a:rPr>
              <a:t>横断図</a:t>
            </a:r>
            <a:r>
              <a:rPr lang="en-US" altLang="ja-JP" sz="2400" b="0" u="sng" dirty="0">
                <a:solidFill>
                  <a:srgbClr val="00CC66"/>
                </a:solidFill>
                <a:latin typeface="HGP創英角ｺﾞｼｯｸUB" pitchFamily="50" charset="-128"/>
                <a:ea typeface="HGP創英角ｺﾞｼｯｸUB" pitchFamily="50" charset="-128"/>
              </a:rPr>
              <a:t>､</a:t>
            </a:r>
            <a:r>
              <a:rPr lang="ja-JP" altLang="en-US" sz="2400" b="0" u="sng" dirty="0">
                <a:solidFill>
                  <a:srgbClr val="00CC66"/>
                </a:solidFill>
                <a:latin typeface="HGP創英角ｺﾞｼｯｸUB" pitchFamily="50" charset="-128"/>
                <a:ea typeface="HGP創英角ｺﾞｼｯｸUB" pitchFamily="50" charset="-128"/>
              </a:rPr>
              <a:t>構造図</a:t>
            </a:r>
            <a:r>
              <a:rPr lang="en-US" altLang="ja-JP" sz="2400" b="0" u="sng" dirty="0">
                <a:solidFill>
                  <a:srgbClr val="00CC66"/>
                </a:solidFill>
                <a:latin typeface="HGP創英角ｺﾞｼｯｸUB" pitchFamily="50" charset="-128"/>
                <a:ea typeface="HGP創英角ｺﾞｼｯｸUB" pitchFamily="50" charset="-128"/>
              </a:rPr>
              <a:t>､</a:t>
            </a:r>
            <a:r>
              <a:rPr lang="ja-JP" altLang="en-US" sz="2400" b="0" u="sng" dirty="0">
                <a:solidFill>
                  <a:srgbClr val="00CC66"/>
                </a:solidFill>
                <a:latin typeface="HGP創英角ｺﾞｼｯｸUB" pitchFamily="50" charset="-128"/>
                <a:ea typeface="HGP創英角ｺﾞｼｯｸUB" pitchFamily="50" charset="-128"/>
              </a:rPr>
              <a:t>詳細図・・・）は、従来どおり、</a:t>
            </a:r>
            <a:r>
              <a:rPr lang="en-US" altLang="ja-JP" sz="2400" b="0" u="sng" dirty="0">
                <a:solidFill>
                  <a:srgbClr val="00CC66"/>
                </a:solidFill>
                <a:latin typeface="HGP創英角ｺﾞｼｯｸUB" pitchFamily="50" charset="-128"/>
                <a:ea typeface="HGP創英角ｺﾞｼｯｸUB" pitchFamily="50" charset="-128"/>
              </a:rPr>
              <a:t>｢CAD</a:t>
            </a:r>
            <a:r>
              <a:rPr lang="ja-JP" altLang="en-US" sz="2400" b="0" u="sng" dirty="0">
                <a:solidFill>
                  <a:srgbClr val="00CC66"/>
                </a:solidFill>
                <a:latin typeface="HGP創英角ｺﾞｼｯｸUB" pitchFamily="50" charset="-128"/>
                <a:ea typeface="HGP創英角ｺﾞｼｯｸUB" pitchFamily="50" charset="-128"/>
              </a:rPr>
              <a:t>製図基準</a:t>
            </a:r>
            <a:r>
              <a:rPr lang="en-US" altLang="ja-JP" sz="2400" b="0" u="sng" dirty="0">
                <a:solidFill>
                  <a:srgbClr val="00CC66"/>
                </a:solidFill>
                <a:latin typeface="HGP創英角ｺﾞｼｯｸUB" pitchFamily="50" charset="-128"/>
                <a:ea typeface="HGP創英角ｺﾞｼｯｸUB" pitchFamily="50" charset="-128"/>
              </a:rPr>
              <a:t>(</a:t>
            </a:r>
            <a:r>
              <a:rPr lang="ja-JP" altLang="en-US" sz="2400" b="0" u="sng" dirty="0">
                <a:solidFill>
                  <a:srgbClr val="00CC66"/>
                </a:solidFill>
                <a:latin typeface="HGP創英角ｺﾞｼｯｸUB" pitchFamily="50" charset="-128"/>
                <a:ea typeface="HGP創英角ｺﾞｼｯｸUB" pitchFamily="50" charset="-128"/>
              </a:rPr>
              <a:t>案</a:t>
            </a:r>
            <a:r>
              <a:rPr lang="en-US" altLang="ja-JP" sz="2400" b="0" u="sng" dirty="0">
                <a:solidFill>
                  <a:srgbClr val="00CC66"/>
                </a:solidFill>
                <a:latin typeface="HGP創英角ｺﾞｼｯｸUB" pitchFamily="50" charset="-128"/>
                <a:ea typeface="HGP創英角ｺﾞｼｯｸUB" pitchFamily="50" charset="-128"/>
              </a:rPr>
              <a:t>)｣</a:t>
            </a:r>
            <a:r>
              <a:rPr lang="ja-JP" altLang="en-US" sz="2400" b="0" u="sng" dirty="0">
                <a:solidFill>
                  <a:srgbClr val="00CC66"/>
                </a:solidFill>
                <a:latin typeface="HGP創英角ｺﾞｼｯｸUB" pitchFamily="50" charset="-128"/>
                <a:ea typeface="HGP創英角ｺﾞｼｯｸUB" pitchFamily="50" charset="-128"/>
              </a:rPr>
              <a:t>に則り作成する。</a:t>
            </a:r>
          </a:p>
        </p:txBody>
      </p:sp>
      <p:sp>
        <p:nvSpPr>
          <p:cNvPr id="43013" name="Text Box 19"/>
          <p:cNvSpPr txBox="1">
            <a:spLocks noChangeArrowheads="1"/>
          </p:cNvSpPr>
          <p:nvPr/>
        </p:nvSpPr>
        <p:spPr bwMode="auto">
          <a:xfrm>
            <a:off x="180000" y="648000"/>
            <a:ext cx="8388424"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wrap="square">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spcBef>
                <a:spcPct val="50000"/>
              </a:spcBef>
            </a:pPr>
            <a:r>
              <a:rPr lang="ja-JP" altLang="en-US" sz="2800" b="0" dirty="0">
                <a:solidFill>
                  <a:srgbClr val="000000"/>
                </a:solidFill>
                <a:latin typeface="HGP創英角ｺﾞｼｯｸUB" pitchFamily="50" charset="-128"/>
                <a:ea typeface="HGP創英角ｺﾞｼｯｸUB" pitchFamily="50" charset="-128"/>
              </a:rPr>
              <a:t>「本作成要領</a:t>
            </a:r>
            <a:r>
              <a:rPr lang="ja-JP" altLang="en-US" sz="2800" b="0" dirty="0" smtClean="0">
                <a:solidFill>
                  <a:srgbClr val="000000"/>
                </a:solidFill>
                <a:latin typeface="HGP創英角ｺﾞｼｯｸUB" pitchFamily="50" charset="-128"/>
                <a:ea typeface="HGP創英角ｺﾞｼｯｸUB" pitchFamily="50" charset="-128"/>
              </a:rPr>
              <a:t>」</a:t>
            </a:r>
            <a:r>
              <a:rPr lang="ja-JP" altLang="en-US" sz="2800" b="0" dirty="0" smtClean="0">
                <a:solidFill>
                  <a:srgbClr val="000000"/>
                </a:solidFill>
                <a:latin typeface="HGP創英角ｺﾞｼｯｸUB" pitchFamily="50" charset="-128"/>
                <a:ea typeface="HGP創英角ｺﾞｼｯｸUB" pitchFamily="50" charset="-128"/>
              </a:rPr>
              <a:t>に準拠して作成する内容</a:t>
            </a:r>
            <a:endParaRPr lang="ja-JP" altLang="en-US" sz="2800" b="0" dirty="0">
              <a:solidFill>
                <a:srgbClr val="000000"/>
              </a:solidFill>
              <a:latin typeface="HGP創英角ｺﾞｼｯｸUB" pitchFamily="50" charset="-128"/>
              <a:ea typeface="HGP創英角ｺﾞｼｯｸUB" pitchFamily="50" charset="-128"/>
            </a:endParaRPr>
          </a:p>
        </p:txBody>
      </p:sp>
    </p:spTree>
    <p:extLst>
      <p:ext uri="{BB962C8B-B14F-4D97-AF65-F5344CB8AC3E}">
        <p14:creationId xmlns="" xmlns:p14="http://schemas.microsoft.com/office/powerpoint/2010/main" val="1013977162"/>
      </p:ext>
    </p:extLst>
  </p:cSld>
  <p:clrMapOvr>
    <a:masterClrMapping/>
  </p:clrMapOvr>
  <p:transition/>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スライド番号プレースホルダ 3"/>
          <p:cNvSpPr>
            <a:spLocks noGrp="1"/>
          </p:cNvSpPr>
          <p:nvPr>
            <p:ph type="sldNum" sz="quarter" idx="4294967295"/>
          </p:nvPr>
        </p:nvSpPr>
        <p:spPr bwMode="auto">
          <a:xfrm>
            <a:off x="6553200" y="6245225"/>
            <a:ext cx="2133600" cy="476250"/>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fld id="{373CC33C-CCE1-4326-AA81-88CAABCF3006}" type="slidenum">
              <a:rPr lang="en-US" altLang="ja-JP">
                <a:latin typeface="HGP創英角ｺﾞｼｯｸUB" pitchFamily="50" charset="-128"/>
                <a:ea typeface="HGP創英角ｺﾞｼｯｸUB" pitchFamily="50" charset="-128"/>
              </a:rPr>
              <a:pPr eaLnBrk="1" hangingPunct="1"/>
              <a:t>104</a:t>
            </a:fld>
            <a:endParaRPr lang="en-US" altLang="ja-JP">
              <a:latin typeface="HGP創英角ｺﾞｼｯｸUB" pitchFamily="50" charset="-128"/>
              <a:ea typeface="HGP創英角ｺﾞｼｯｸUB" pitchFamily="50" charset="-128"/>
            </a:endParaRPr>
          </a:p>
        </p:txBody>
      </p:sp>
      <p:graphicFrame>
        <p:nvGraphicFramePr>
          <p:cNvPr id="46192" name="Group 112"/>
          <p:cNvGraphicFramePr>
            <a:graphicFrameLocks noGrp="1"/>
          </p:cNvGraphicFramePr>
          <p:nvPr>
            <p:extLst>
              <p:ext uri="{D42A27DB-BD31-4B8C-83A1-F6EECF244321}">
                <p14:modId xmlns="" xmlns:p14="http://schemas.microsoft.com/office/powerpoint/2010/main" val="2124337112"/>
              </p:ext>
            </p:extLst>
          </p:nvPr>
        </p:nvGraphicFramePr>
        <p:xfrm>
          <a:off x="287524" y="656692"/>
          <a:ext cx="8153512" cy="5887614"/>
        </p:xfrm>
        <a:graphic>
          <a:graphicData uri="http://schemas.openxmlformats.org/drawingml/2006/table">
            <a:tbl>
              <a:tblPr/>
              <a:tblGrid>
                <a:gridCol w="656747"/>
                <a:gridCol w="1381631"/>
                <a:gridCol w="3288081"/>
                <a:gridCol w="920605"/>
                <a:gridCol w="920604"/>
                <a:gridCol w="985844"/>
              </a:tblGrid>
              <a:tr h="65968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1600" b="1" i="0" u="none" strike="noStrike" cap="none" normalizeH="0" baseline="0" dirty="0" smtClean="0">
                          <a:ln>
                            <a:noFill/>
                          </a:ln>
                          <a:solidFill>
                            <a:schemeClr val="tx1"/>
                          </a:solidFill>
                          <a:effectLst/>
                          <a:latin typeface="Arial" charset="0"/>
                          <a:ea typeface="ＭＳ Ｐゴシック" pitchFamily="50" charset="-128"/>
                        </a:rPr>
                        <a:t>事 業</a:t>
                      </a:r>
                    </a:p>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1600" b="1" i="0" u="none" strike="noStrike" cap="none" normalizeH="0" baseline="0" dirty="0" smtClean="0">
                          <a:ln>
                            <a:noFill/>
                          </a:ln>
                          <a:solidFill>
                            <a:schemeClr val="tx1"/>
                          </a:solidFill>
                          <a:effectLst/>
                          <a:latin typeface="Arial" charset="0"/>
                          <a:ea typeface="ＭＳ Ｐゴシック" pitchFamily="50" charset="-128"/>
                        </a:rPr>
                        <a:t>分 野</a:t>
                      </a:r>
                    </a:p>
                  </a:txBody>
                  <a:tcPr marL="83507" marR="83507" marT="41755" marB="41755"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1600" b="1" i="0" u="none" strike="noStrike" cap="none" normalizeH="0" baseline="0" dirty="0" smtClean="0">
                          <a:ln>
                            <a:noFill/>
                          </a:ln>
                          <a:solidFill>
                            <a:schemeClr val="tx1"/>
                          </a:solidFill>
                          <a:effectLst/>
                          <a:latin typeface="Arial" charset="0"/>
                          <a:ea typeface="ＭＳ Ｐゴシック" pitchFamily="50" charset="-128"/>
                        </a:rPr>
                        <a:t>事業区分</a:t>
                      </a:r>
                    </a:p>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1600" b="1" i="0" u="none" strike="noStrike" cap="none" normalizeH="0" baseline="0" dirty="0" smtClean="0">
                          <a:ln>
                            <a:noFill/>
                          </a:ln>
                          <a:solidFill>
                            <a:schemeClr val="tx1"/>
                          </a:solidFill>
                          <a:effectLst/>
                          <a:latin typeface="Arial" charset="0"/>
                          <a:ea typeface="ＭＳ Ｐゴシック" pitchFamily="50" charset="-128"/>
                        </a:rPr>
                        <a:t>（レベル</a:t>
                      </a:r>
                      <a:r>
                        <a:rPr kumimoji="1" lang="en-US" altLang="ja-JP" sz="1600" b="1" i="0" u="none" strike="noStrike" cap="none" normalizeH="0" baseline="0" dirty="0" smtClean="0">
                          <a:ln>
                            <a:noFill/>
                          </a:ln>
                          <a:solidFill>
                            <a:schemeClr val="tx1"/>
                          </a:solidFill>
                          <a:effectLst/>
                          <a:latin typeface="Arial" charset="0"/>
                          <a:ea typeface="ＭＳ Ｐゴシック" pitchFamily="50" charset="-128"/>
                        </a:rPr>
                        <a:t>0</a:t>
                      </a:r>
                      <a:r>
                        <a:rPr kumimoji="1" lang="ja-JP" altLang="en-US" sz="1600" b="1" i="0" u="none" strike="noStrike" cap="none" normalizeH="0" baseline="0" dirty="0" smtClean="0">
                          <a:ln>
                            <a:noFill/>
                          </a:ln>
                          <a:solidFill>
                            <a:schemeClr val="tx1"/>
                          </a:solidFill>
                          <a:effectLst/>
                          <a:latin typeface="Arial" charset="0"/>
                          <a:ea typeface="ＭＳ Ｐゴシック" pitchFamily="50" charset="-128"/>
                        </a:rPr>
                        <a:t>）</a:t>
                      </a:r>
                    </a:p>
                  </a:txBody>
                  <a:tcPr marL="83507" marR="83507" marT="41755" marB="41755"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1600" b="1" i="0" u="none" strike="noStrike" cap="none" normalizeH="0" baseline="0" dirty="0" smtClean="0">
                          <a:ln>
                            <a:noFill/>
                          </a:ln>
                          <a:solidFill>
                            <a:schemeClr val="tx1"/>
                          </a:solidFill>
                          <a:effectLst/>
                          <a:latin typeface="Arial" charset="0"/>
                          <a:ea typeface="ＭＳ Ｐゴシック" pitchFamily="50" charset="-128"/>
                          <a:cs typeface="Times New Roman" pitchFamily="18" charset="0"/>
                        </a:rPr>
                        <a:t>工事区分</a:t>
                      </a:r>
                    </a:p>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1600" b="1" i="0" u="none" strike="noStrike" cap="none" normalizeH="0" baseline="0" dirty="0" smtClean="0">
                          <a:ln>
                            <a:noFill/>
                          </a:ln>
                          <a:solidFill>
                            <a:schemeClr val="tx1"/>
                          </a:solidFill>
                          <a:effectLst/>
                          <a:latin typeface="Arial" charset="0"/>
                          <a:ea typeface="ＭＳ Ｐゴシック" pitchFamily="50" charset="-128"/>
                          <a:cs typeface="Times New Roman" pitchFamily="18" charset="0"/>
                        </a:rPr>
                        <a:t>（レベル</a:t>
                      </a:r>
                      <a:r>
                        <a:rPr kumimoji="1" lang="en-US" altLang="ja-JP" sz="1600" b="1" i="0" u="none" strike="noStrike" cap="none" normalizeH="0" baseline="0" dirty="0" smtClean="0">
                          <a:ln>
                            <a:noFill/>
                          </a:ln>
                          <a:solidFill>
                            <a:schemeClr val="tx1"/>
                          </a:solidFill>
                          <a:effectLst/>
                          <a:latin typeface="Arial" charset="0"/>
                          <a:ea typeface="ＭＳ Ｐゴシック" pitchFamily="50" charset="-128"/>
                          <a:cs typeface="Times New Roman" pitchFamily="18" charset="0"/>
                        </a:rPr>
                        <a:t>1</a:t>
                      </a:r>
                      <a:r>
                        <a:rPr kumimoji="1" lang="ja-JP" altLang="en-US" sz="1600" b="1" i="0" u="none" strike="noStrike" cap="none" normalizeH="0" baseline="0" dirty="0" smtClean="0">
                          <a:ln>
                            <a:noFill/>
                          </a:ln>
                          <a:solidFill>
                            <a:schemeClr val="tx1"/>
                          </a:solidFill>
                          <a:effectLst/>
                          <a:latin typeface="Arial" charset="0"/>
                          <a:ea typeface="ＭＳ Ｐゴシック" pitchFamily="50" charset="-128"/>
                          <a:cs typeface="Times New Roman" pitchFamily="18" charset="0"/>
                        </a:rPr>
                        <a:t>）</a:t>
                      </a:r>
                    </a:p>
                  </a:txBody>
                  <a:tcPr marL="83507" marR="83507" marT="41755" marB="4175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1600" b="1" i="0" u="none" strike="noStrike" cap="none" normalizeH="0" baseline="0" dirty="0" smtClean="0">
                          <a:ln>
                            <a:noFill/>
                          </a:ln>
                          <a:solidFill>
                            <a:schemeClr val="tx1"/>
                          </a:solidFill>
                          <a:effectLst/>
                          <a:latin typeface="Arial" charset="0"/>
                          <a:ea typeface="ＭＳ Ｐゴシック" pitchFamily="50" charset="-128"/>
                          <a:cs typeface="Times New Roman" pitchFamily="18" charset="0"/>
                        </a:rPr>
                        <a:t>完成</a:t>
                      </a:r>
                    </a:p>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1600" b="1" i="0" u="none" strike="noStrike" cap="none" normalizeH="0" baseline="0" dirty="0" smtClean="0">
                          <a:ln>
                            <a:noFill/>
                          </a:ln>
                          <a:solidFill>
                            <a:schemeClr val="tx1"/>
                          </a:solidFill>
                          <a:effectLst/>
                          <a:latin typeface="Arial" charset="0"/>
                          <a:ea typeface="ＭＳ Ｐゴシック" pitchFamily="50" charset="-128"/>
                          <a:cs typeface="Times New Roman" pitchFamily="18" charset="0"/>
                        </a:rPr>
                        <a:t>平面図</a:t>
                      </a:r>
                      <a:endParaRPr kumimoji="1" lang="ja-JP" altLang="en-US" sz="1600" b="1" i="0" u="none" strike="noStrike" cap="none" normalizeH="0" baseline="0" dirty="0" smtClean="0">
                        <a:ln>
                          <a:noFill/>
                        </a:ln>
                        <a:solidFill>
                          <a:schemeClr val="tx1"/>
                        </a:solidFill>
                        <a:effectLst/>
                        <a:latin typeface="Arial" charset="0"/>
                        <a:ea typeface="ＭＳ Ｐゴシック" pitchFamily="50" charset="-128"/>
                      </a:endParaRPr>
                    </a:p>
                  </a:txBody>
                  <a:tcPr marL="83507" marR="83507" marT="41755" marB="41755"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1600" b="1" i="0" u="none" strike="noStrike" cap="none" normalizeH="0" baseline="0" dirty="0" smtClean="0">
                          <a:ln>
                            <a:noFill/>
                          </a:ln>
                          <a:solidFill>
                            <a:schemeClr val="tx1"/>
                          </a:solidFill>
                          <a:effectLst/>
                          <a:latin typeface="Arial" charset="0"/>
                          <a:ea typeface="ＭＳ Ｐゴシック" pitchFamily="50" charset="-128"/>
                        </a:rPr>
                        <a:t>完成</a:t>
                      </a:r>
                    </a:p>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1600" b="1" i="0" u="none" strike="noStrike" cap="none" normalizeH="0" baseline="0" dirty="0" smtClean="0">
                          <a:ln>
                            <a:noFill/>
                          </a:ln>
                          <a:solidFill>
                            <a:schemeClr val="tx1"/>
                          </a:solidFill>
                          <a:effectLst/>
                          <a:latin typeface="Arial" charset="0"/>
                          <a:ea typeface="ＭＳ Ｐゴシック" pitchFamily="50" charset="-128"/>
                        </a:rPr>
                        <a:t>縦断図</a:t>
                      </a:r>
                    </a:p>
                  </a:txBody>
                  <a:tcPr marL="83507" marR="83507" marT="41755" marB="4175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1500" b="1" i="0" u="none" strike="noStrike" cap="none" normalizeH="0" baseline="0" dirty="0" smtClean="0">
                          <a:ln>
                            <a:noFill/>
                          </a:ln>
                          <a:solidFill>
                            <a:schemeClr val="tx1"/>
                          </a:solidFill>
                          <a:effectLst/>
                          <a:latin typeface="Arial" charset="0"/>
                          <a:ea typeface="ＭＳ Ｐゴシック" pitchFamily="50" charset="-128"/>
                          <a:cs typeface="Times New Roman" pitchFamily="18" charset="0"/>
                        </a:rPr>
                        <a:t>道路施設</a:t>
                      </a:r>
                    </a:p>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1500" b="1" i="0" u="none" strike="noStrike" cap="none" normalizeH="0" baseline="0" dirty="0" smtClean="0">
                          <a:ln>
                            <a:noFill/>
                          </a:ln>
                          <a:solidFill>
                            <a:schemeClr val="tx1"/>
                          </a:solidFill>
                          <a:effectLst/>
                          <a:latin typeface="Arial" charset="0"/>
                          <a:ea typeface="ＭＳ Ｐゴシック" pitchFamily="50" charset="-128"/>
                          <a:cs typeface="Times New Roman" pitchFamily="18" charset="0"/>
                        </a:rPr>
                        <a:t>基本ﾃﾞｰﾀ</a:t>
                      </a:r>
                    </a:p>
                  </a:txBody>
                  <a:tcPr marL="83507" marR="83507" marT="41755" marB="4175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r>
              <a:tr h="375510">
                <a:tc rowSpan="9">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2200" b="1" i="0" u="none" strike="noStrike" cap="none" normalizeH="0" baseline="0" smtClean="0">
                          <a:ln>
                            <a:noFill/>
                          </a:ln>
                          <a:solidFill>
                            <a:schemeClr val="tx1"/>
                          </a:solidFill>
                          <a:effectLst/>
                          <a:latin typeface="Arial" charset="0"/>
                          <a:ea typeface="ＭＳ Ｐゴシック" pitchFamily="50" charset="-128"/>
                        </a:rPr>
                        <a:t>道　　　路</a:t>
                      </a:r>
                    </a:p>
                  </a:txBody>
                  <a:tcPr marL="83507" marR="83507" marT="41755" marB="41755" vert="eaVert"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rgbClr val="CCFFFF"/>
                    </a:solidFill>
                  </a:tcPr>
                </a:tc>
                <a:tc rowSpan="5">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800" b="1" i="0" u="none" strike="noStrike" cap="none" normalizeH="0" baseline="0" dirty="0" smtClean="0">
                          <a:ln>
                            <a:noFill/>
                          </a:ln>
                          <a:solidFill>
                            <a:schemeClr val="tx1"/>
                          </a:solidFill>
                          <a:effectLst/>
                          <a:latin typeface="Arial" charset="0"/>
                          <a:ea typeface="ＭＳ Ｐゴシック" pitchFamily="50" charset="-128"/>
                        </a:rPr>
                        <a:t>道路新設・改 築</a:t>
                      </a:r>
                    </a:p>
                  </a:txBody>
                  <a:tcPr marL="83507" marR="83507" marT="41755" marB="41755"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F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500" b="0" i="0" u="none" strike="noStrike" cap="none" normalizeH="0" baseline="0" smtClean="0">
                          <a:ln>
                            <a:noFill/>
                          </a:ln>
                          <a:solidFill>
                            <a:schemeClr val="tx1"/>
                          </a:solidFill>
                          <a:effectLst/>
                          <a:latin typeface="Arial" charset="0"/>
                          <a:ea typeface="ＭＳ Ｐゴシック" pitchFamily="50" charset="-128"/>
                          <a:cs typeface="Times New Roman" pitchFamily="18" charset="0"/>
                        </a:rPr>
                        <a:t>道路改良</a:t>
                      </a:r>
                    </a:p>
                  </a:txBody>
                  <a:tcPr marL="83507" marR="83507" marT="41755" marB="4175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1" lang="ja-JP" altLang="ja-JP" sz="1600" b="1" i="0" u="none" strike="noStrike" cap="none" normalizeH="0" baseline="0" smtClean="0">
                        <a:ln>
                          <a:noFill/>
                        </a:ln>
                        <a:solidFill>
                          <a:srgbClr val="FF0066"/>
                        </a:solidFill>
                        <a:effectLst/>
                        <a:latin typeface="Arial" charset="0"/>
                        <a:ea typeface="ＭＳ Ｐゴシック" pitchFamily="50" charset="-128"/>
                      </a:endParaRPr>
                    </a:p>
                  </a:txBody>
                  <a:tcPr marL="83507" marR="83507" marT="41755" marB="4175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1" lang="ja-JP" altLang="ja-JP" sz="1600" b="1" i="0" u="none" strike="noStrike" cap="none" normalizeH="0" baseline="0" smtClean="0">
                        <a:ln>
                          <a:noFill/>
                        </a:ln>
                        <a:solidFill>
                          <a:srgbClr val="FF0000"/>
                        </a:solidFill>
                        <a:effectLst/>
                        <a:latin typeface="Arial" charset="0"/>
                        <a:ea typeface="ＭＳ Ｐゴシック" pitchFamily="50" charset="-128"/>
                        <a:cs typeface="Times New Roman" pitchFamily="18" charset="0"/>
                      </a:endParaRPr>
                    </a:p>
                  </a:txBody>
                  <a:tcPr marL="83507" marR="83507" marT="41755" marB="41755"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600" b="1" i="0" u="none" strike="noStrike" cap="none" normalizeH="0" baseline="0" smtClean="0">
                          <a:ln>
                            <a:noFill/>
                          </a:ln>
                          <a:solidFill>
                            <a:srgbClr val="FF0000"/>
                          </a:solidFill>
                          <a:effectLst/>
                          <a:latin typeface="Arial" charset="0"/>
                          <a:ea typeface="ＭＳ Ｐゴシック" pitchFamily="50" charset="-128"/>
                          <a:cs typeface="Times New Roman" pitchFamily="18" charset="0"/>
                        </a:rPr>
                        <a:t>●</a:t>
                      </a:r>
                      <a:endParaRPr kumimoji="1" lang="en-US" altLang="ja-JP" sz="1600" b="1" i="0" u="none" strike="noStrike" cap="none" normalizeH="0" baseline="0" smtClean="0">
                        <a:ln>
                          <a:noFill/>
                        </a:ln>
                        <a:solidFill>
                          <a:srgbClr val="FF0000"/>
                        </a:solidFill>
                        <a:effectLst/>
                        <a:latin typeface="Arial" charset="0"/>
                        <a:ea typeface="ＭＳ Ｐゴシック" pitchFamily="50" charset="-128"/>
                      </a:endParaRPr>
                    </a:p>
                  </a:txBody>
                  <a:tcPr marL="83507" marR="83507" marT="41755" marB="4175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r>
              <a:tr h="361881">
                <a:tc vMerge="1">
                  <a:txBody>
                    <a:bodyPr/>
                    <a:lstStyle/>
                    <a:p>
                      <a:endParaRPr kumimoji="1" lang="ja-JP" altLang="en-US"/>
                    </a:p>
                  </a:txBody>
                  <a:tcPr/>
                </a:tc>
                <a:tc vMerge="1">
                  <a:txBody>
                    <a:bodyPr/>
                    <a:lstStyle/>
                    <a:p>
                      <a:endParaRPr kumimoji="1" lang="ja-JP"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800" b="1" i="0" u="none" strike="noStrike" cap="none" normalizeH="0" baseline="0" smtClean="0">
                          <a:ln>
                            <a:noFill/>
                          </a:ln>
                          <a:solidFill>
                            <a:srgbClr val="FF0000"/>
                          </a:solidFill>
                          <a:effectLst/>
                          <a:latin typeface="Arial" charset="0"/>
                          <a:ea typeface="ＭＳ Ｐゴシック" pitchFamily="50" charset="-128"/>
                          <a:cs typeface="Times New Roman" pitchFamily="18" charset="0"/>
                        </a:rPr>
                        <a:t>舗装</a:t>
                      </a:r>
                      <a:endParaRPr kumimoji="1" lang="ja-JP" altLang="en-US" sz="1800" b="1" i="0" u="none" strike="noStrike" cap="none" normalizeH="0" baseline="0" smtClean="0">
                        <a:ln>
                          <a:noFill/>
                        </a:ln>
                        <a:solidFill>
                          <a:srgbClr val="FF0000"/>
                        </a:solidFill>
                        <a:effectLst/>
                        <a:latin typeface="Arial" charset="0"/>
                        <a:ea typeface="ＭＳ Ｐゴシック" pitchFamily="50" charset="-128"/>
                      </a:endParaRPr>
                    </a:p>
                  </a:txBody>
                  <a:tcPr marL="83507" marR="83507" marT="41755" marB="4175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600" b="1" i="0" u="none" strike="noStrike" cap="none" normalizeH="0" baseline="0" smtClean="0">
                          <a:ln>
                            <a:noFill/>
                          </a:ln>
                          <a:solidFill>
                            <a:srgbClr val="FF0000"/>
                          </a:solidFill>
                          <a:effectLst/>
                          <a:latin typeface="Arial" charset="0"/>
                          <a:ea typeface="ＭＳ Ｐゴシック" pitchFamily="50" charset="-128"/>
                          <a:cs typeface="Times New Roman" pitchFamily="18" charset="0"/>
                        </a:rPr>
                        <a:t>●</a:t>
                      </a:r>
                      <a:endParaRPr kumimoji="1" lang="en-US" altLang="ja-JP" sz="1600" b="1" i="0" u="none" strike="noStrike" cap="none" normalizeH="0" baseline="0" smtClean="0">
                        <a:ln>
                          <a:noFill/>
                        </a:ln>
                        <a:solidFill>
                          <a:srgbClr val="FF0000"/>
                        </a:solidFill>
                        <a:effectLst/>
                        <a:latin typeface="Arial" charset="0"/>
                        <a:ea typeface="ＭＳ Ｐゴシック" pitchFamily="50" charset="-128"/>
                      </a:endParaRPr>
                    </a:p>
                  </a:txBody>
                  <a:tcPr marL="83507" marR="83507" marT="41755" marB="4175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600" b="1" i="0" u="none" strike="noStrike" cap="none" normalizeH="0" baseline="0" smtClean="0">
                          <a:ln>
                            <a:noFill/>
                          </a:ln>
                          <a:solidFill>
                            <a:srgbClr val="FF0000"/>
                          </a:solidFill>
                          <a:effectLst/>
                          <a:latin typeface="Arial" charset="0"/>
                          <a:ea typeface="ＭＳ Ｐゴシック" pitchFamily="50" charset="-128"/>
                          <a:cs typeface="Times New Roman" pitchFamily="18" charset="0"/>
                        </a:rPr>
                        <a:t>●</a:t>
                      </a:r>
                    </a:p>
                  </a:txBody>
                  <a:tcPr marL="83507" marR="83507" marT="41755" marB="41755"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600" b="1" i="0" u="none" strike="noStrike" cap="none" normalizeH="0" baseline="0" smtClean="0">
                          <a:ln>
                            <a:noFill/>
                          </a:ln>
                          <a:solidFill>
                            <a:srgbClr val="FF0000"/>
                          </a:solidFill>
                          <a:effectLst/>
                          <a:latin typeface="Arial" charset="0"/>
                          <a:ea typeface="ＭＳ Ｐゴシック" pitchFamily="50" charset="-128"/>
                          <a:cs typeface="Times New Roman" pitchFamily="18" charset="0"/>
                        </a:rPr>
                        <a:t>●</a:t>
                      </a:r>
                    </a:p>
                  </a:txBody>
                  <a:tcPr marL="83507" marR="83507" marT="41755" marB="4175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r>
              <a:tr h="334045">
                <a:tc vMerge="1">
                  <a:txBody>
                    <a:bodyPr/>
                    <a:lstStyle/>
                    <a:p>
                      <a:endParaRPr kumimoji="1" lang="ja-JP" altLang="en-US"/>
                    </a:p>
                  </a:txBody>
                  <a:tcPr/>
                </a:tc>
                <a:tc vMerge="1">
                  <a:txBody>
                    <a:bodyPr/>
                    <a:lstStyle/>
                    <a:p>
                      <a:endParaRPr kumimoji="1" lang="ja-JP"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500" b="0" i="0" u="none" strike="noStrike" cap="none" normalizeH="0" baseline="0" smtClean="0">
                          <a:ln>
                            <a:noFill/>
                          </a:ln>
                          <a:solidFill>
                            <a:schemeClr val="tx1"/>
                          </a:solidFill>
                          <a:effectLst/>
                          <a:latin typeface="Arial" charset="0"/>
                          <a:ea typeface="ＭＳ Ｐゴシック" pitchFamily="50" charset="-128"/>
                          <a:cs typeface="Times New Roman" pitchFamily="18" charset="0"/>
                        </a:rPr>
                        <a:t>橋梁上部工（鋼・コンクリート）</a:t>
                      </a:r>
                    </a:p>
                  </a:txBody>
                  <a:tcPr marL="83507" marR="83507" marT="41755" marB="4175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1" lang="ja-JP" altLang="ja-JP" sz="1600" b="1" i="0" u="none" strike="noStrike" cap="none" normalizeH="0" baseline="0" smtClean="0">
                        <a:ln>
                          <a:noFill/>
                        </a:ln>
                        <a:solidFill>
                          <a:srgbClr val="FF0066"/>
                        </a:solidFill>
                        <a:effectLst/>
                        <a:latin typeface="Arial" charset="0"/>
                        <a:ea typeface="ＭＳ Ｐゴシック" pitchFamily="50" charset="-128"/>
                      </a:endParaRPr>
                    </a:p>
                  </a:txBody>
                  <a:tcPr marL="83507" marR="83507" marT="41755" marB="4175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1" lang="ja-JP" altLang="ja-JP" sz="1600" b="1" i="0" u="none" strike="noStrike" cap="none" normalizeH="0" baseline="0" smtClean="0">
                        <a:ln>
                          <a:noFill/>
                        </a:ln>
                        <a:solidFill>
                          <a:srgbClr val="FF0000"/>
                        </a:solidFill>
                        <a:effectLst/>
                        <a:latin typeface="Arial" charset="0"/>
                        <a:ea typeface="ＭＳ Ｐゴシック" pitchFamily="50" charset="-128"/>
                        <a:cs typeface="Times New Roman" pitchFamily="18" charset="0"/>
                      </a:endParaRPr>
                    </a:p>
                  </a:txBody>
                  <a:tcPr marL="83507" marR="83507" marT="41755" marB="41755"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600" b="1" i="0" u="none" strike="noStrike" cap="none" normalizeH="0" baseline="0" smtClean="0">
                          <a:ln>
                            <a:noFill/>
                          </a:ln>
                          <a:solidFill>
                            <a:srgbClr val="FF0000"/>
                          </a:solidFill>
                          <a:effectLst/>
                          <a:latin typeface="Arial" charset="0"/>
                          <a:ea typeface="ＭＳ Ｐゴシック" pitchFamily="50" charset="-128"/>
                          <a:cs typeface="Times New Roman" pitchFamily="18" charset="0"/>
                        </a:rPr>
                        <a:t>●</a:t>
                      </a:r>
                    </a:p>
                  </a:txBody>
                  <a:tcPr marL="83507" marR="83507" marT="41755" marB="4175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r>
              <a:tr h="334045">
                <a:tc vMerge="1">
                  <a:txBody>
                    <a:bodyPr/>
                    <a:lstStyle/>
                    <a:p>
                      <a:endParaRPr kumimoji="1" lang="ja-JP" altLang="en-US"/>
                    </a:p>
                  </a:txBody>
                  <a:tcPr/>
                </a:tc>
                <a:tc vMerge="1">
                  <a:txBody>
                    <a:bodyPr/>
                    <a:lstStyle/>
                    <a:p>
                      <a:endParaRPr kumimoji="1" lang="ja-JP"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500" b="0" i="0" u="none" strike="noStrike" cap="none" normalizeH="0" baseline="0" smtClean="0">
                          <a:ln>
                            <a:noFill/>
                          </a:ln>
                          <a:solidFill>
                            <a:schemeClr val="tx1"/>
                          </a:solidFill>
                          <a:effectLst/>
                          <a:latin typeface="Arial" charset="0"/>
                          <a:ea typeface="ＭＳ Ｐゴシック" pitchFamily="50" charset="-128"/>
                          <a:cs typeface="Times New Roman" pitchFamily="18" charset="0"/>
                        </a:rPr>
                        <a:t>橋梁下部工</a:t>
                      </a:r>
                    </a:p>
                  </a:txBody>
                  <a:tcPr marL="83507" marR="83507" marT="41755" marB="4175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1" lang="ja-JP" altLang="ja-JP" sz="1600" b="1" i="0" u="none" strike="noStrike" cap="none" normalizeH="0" baseline="0" smtClean="0">
                        <a:ln>
                          <a:noFill/>
                        </a:ln>
                        <a:solidFill>
                          <a:srgbClr val="FF0066"/>
                        </a:solidFill>
                        <a:effectLst/>
                        <a:latin typeface="Arial" charset="0"/>
                        <a:ea typeface="ＭＳ Ｐゴシック" pitchFamily="50" charset="-128"/>
                      </a:endParaRPr>
                    </a:p>
                  </a:txBody>
                  <a:tcPr marL="83507" marR="83507" marT="41755" marB="4175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1" lang="ja-JP" altLang="ja-JP" sz="1600" b="1" i="0" u="none" strike="noStrike" cap="none" normalizeH="0" baseline="0" smtClean="0">
                        <a:ln>
                          <a:noFill/>
                        </a:ln>
                        <a:solidFill>
                          <a:srgbClr val="FF0000"/>
                        </a:solidFill>
                        <a:effectLst/>
                        <a:latin typeface="Arial" charset="0"/>
                        <a:ea typeface="ＭＳ Ｐゴシック" pitchFamily="50" charset="-128"/>
                        <a:cs typeface="Times New Roman" pitchFamily="18" charset="0"/>
                      </a:endParaRPr>
                    </a:p>
                  </a:txBody>
                  <a:tcPr marL="83507" marR="83507" marT="41755" marB="41755"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600" b="1" i="0" u="none" strike="noStrike" cap="none" normalizeH="0" baseline="0" smtClean="0">
                          <a:ln>
                            <a:noFill/>
                          </a:ln>
                          <a:solidFill>
                            <a:srgbClr val="FF0000"/>
                          </a:solidFill>
                          <a:effectLst/>
                          <a:latin typeface="Arial" charset="0"/>
                          <a:ea typeface="ＭＳ Ｐゴシック" pitchFamily="50" charset="-128"/>
                          <a:cs typeface="Times New Roman" pitchFamily="18" charset="0"/>
                        </a:rPr>
                        <a:t>●</a:t>
                      </a:r>
                    </a:p>
                  </a:txBody>
                  <a:tcPr marL="83507" marR="83507" marT="41755" marB="4175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r>
              <a:tr h="751600">
                <a:tc vMerge="1">
                  <a:txBody>
                    <a:bodyPr/>
                    <a:lstStyle/>
                    <a:p>
                      <a:endParaRPr kumimoji="1" lang="ja-JP" altLang="en-US"/>
                    </a:p>
                  </a:txBody>
                  <a:tcPr/>
                </a:tc>
                <a:tc vMerge="1">
                  <a:txBody>
                    <a:bodyPr/>
                    <a:lstStyle/>
                    <a:p>
                      <a:endParaRPr kumimoji="1" lang="ja-JP"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500" b="0" i="0" u="none" strike="noStrike" cap="none" normalizeH="0" baseline="0" smtClean="0">
                          <a:ln>
                            <a:noFill/>
                          </a:ln>
                          <a:solidFill>
                            <a:schemeClr val="tx1"/>
                          </a:solidFill>
                          <a:effectLst/>
                          <a:latin typeface="Arial" charset="0"/>
                          <a:ea typeface="ＭＳ Ｐゴシック" pitchFamily="50" charset="-128"/>
                          <a:cs typeface="Times New Roman" pitchFamily="18" charset="0"/>
                        </a:rPr>
                        <a:t>トンネル（</a:t>
                      </a:r>
                      <a:r>
                        <a:rPr kumimoji="1" lang="en-US" altLang="ja-JP" sz="1500" b="0" i="0" u="none" strike="noStrike" cap="none" normalizeH="0" baseline="0" smtClean="0">
                          <a:ln>
                            <a:noFill/>
                          </a:ln>
                          <a:solidFill>
                            <a:schemeClr val="tx1"/>
                          </a:solidFill>
                          <a:effectLst/>
                          <a:latin typeface="Arial" charset="0"/>
                          <a:ea typeface="ＭＳ Ｐゴシック" pitchFamily="50" charset="-128"/>
                          <a:cs typeface="Times New Roman" pitchFamily="18" charset="0"/>
                        </a:rPr>
                        <a:t>NATM</a:t>
                      </a:r>
                      <a:r>
                        <a:rPr kumimoji="1" lang="ja-JP" altLang="en-US" sz="1500" b="0" i="0" u="none" strike="noStrike" cap="none" normalizeH="0" baseline="0" smtClean="0">
                          <a:ln>
                            <a:noFill/>
                          </a:ln>
                          <a:solidFill>
                            <a:schemeClr val="tx1"/>
                          </a:solidFill>
                          <a:effectLst/>
                          <a:latin typeface="Arial" charset="0"/>
                          <a:ea typeface="ＭＳ Ｐゴシック" pitchFamily="50" charset="-128"/>
                          <a:cs typeface="Times New Roman" pitchFamily="18" charset="0"/>
                        </a:rPr>
                        <a:t>・矢板）、</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500" b="0" i="0" u="none" strike="noStrike" cap="none" normalizeH="0" baseline="0" smtClean="0">
                          <a:ln>
                            <a:noFill/>
                          </a:ln>
                          <a:solidFill>
                            <a:schemeClr val="tx1"/>
                          </a:solidFill>
                          <a:effectLst/>
                          <a:latin typeface="Arial" charset="0"/>
                          <a:ea typeface="ＭＳ Ｐゴシック" pitchFamily="50" charset="-128"/>
                          <a:cs typeface="Times New Roman" pitchFamily="18" charset="0"/>
                        </a:rPr>
                        <a:t>地下横断歩道、地下駐車場、</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500" b="0" i="0" u="none" strike="noStrike" cap="none" normalizeH="0" baseline="0" smtClean="0">
                          <a:ln>
                            <a:noFill/>
                          </a:ln>
                          <a:solidFill>
                            <a:schemeClr val="tx1"/>
                          </a:solidFill>
                          <a:effectLst/>
                          <a:latin typeface="Arial" charset="0"/>
                          <a:ea typeface="ＭＳ Ｐゴシック" pitchFamily="50" charset="-128"/>
                          <a:cs typeface="Times New Roman" pitchFamily="18" charset="0"/>
                        </a:rPr>
                        <a:t>シェッド（コンクリート・鋼製）</a:t>
                      </a:r>
                    </a:p>
                  </a:txBody>
                  <a:tcPr marL="83507" marR="83507" marT="41755" marB="4175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1" lang="ja-JP" altLang="ja-JP" sz="1600" b="1" i="0" u="none" strike="noStrike" cap="none" normalizeH="0" baseline="0" smtClean="0">
                        <a:ln>
                          <a:noFill/>
                        </a:ln>
                        <a:solidFill>
                          <a:srgbClr val="FF0066"/>
                        </a:solidFill>
                        <a:effectLst/>
                        <a:latin typeface="Arial" charset="0"/>
                        <a:ea typeface="ＭＳ Ｐゴシック" pitchFamily="50" charset="-128"/>
                      </a:endParaRPr>
                    </a:p>
                  </a:txBody>
                  <a:tcPr marL="83507" marR="83507" marT="41755" marB="4175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1" lang="ja-JP" altLang="ja-JP" sz="1600" b="1" i="0" u="none" strike="noStrike" cap="none" normalizeH="0" baseline="0" smtClean="0">
                        <a:ln>
                          <a:noFill/>
                        </a:ln>
                        <a:solidFill>
                          <a:srgbClr val="FF0000"/>
                        </a:solidFill>
                        <a:effectLst/>
                        <a:latin typeface="Arial" charset="0"/>
                        <a:ea typeface="ＭＳ Ｐゴシック" pitchFamily="50" charset="-128"/>
                        <a:cs typeface="Times New Roman" pitchFamily="18" charset="0"/>
                      </a:endParaRPr>
                    </a:p>
                  </a:txBody>
                  <a:tcPr marL="83507" marR="83507" marT="41755" marB="41755"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600" b="1" i="0" u="none" strike="noStrike" cap="none" normalizeH="0" baseline="0" smtClean="0">
                          <a:ln>
                            <a:noFill/>
                          </a:ln>
                          <a:solidFill>
                            <a:srgbClr val="FF0000"/>
                          </a:solidFill>
                          <a:effectLst/>
                          <a:latin typeface="Arial" charset="0"/>
                          <a:ea typeface="ＭＳ Ｐゴシック" pitchFamily="50" charset="-128"/>
                          <a:cs typeface="Times New Roman" pitchFamily="18" charset="0"/>
                        </a:rPr>
                        <a:t>●</a:t>
                      </a:r>
                    </a:p>
                  </a:txBody>
                  <a:tcPr marL="83507" marR="83507" marT="41755" marB="4175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r>
              <a:tr h="918622">
                <a:tc vMerge="1">
                  <a:txBody>
                    <a:bodyPr/>
                    <a:lstStyle/>
                    <a:p>
                      <a:endParaRPr kumimoji="1" lang="ja-JP"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800" b="1" i="0" u="none" strike="noStrike" cap="none" normalizeH="0" baseline="0" smtClean="0">
                          <a:ln>
                            <a:noFill/>
                          </a:ln>
                          <a:solidFill>
                            <a:schemeClr val="tx1"/>
                          </a:solidFill>
                          <a:effectLst/>
                          <a:latin typeface="Arial" charset="0"/>
                          <a:ea typeface="ＭＳ Ｐゴシック" pitchFamily="50" charset="-128"/>
                        </a:rPr>
                        <a:t>共 同 溝・</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800" b="1" i="0" u="none" strike="noStrike" cap="none" normalizeH="0" baseline="0" smtClean="0">
                          <a:ln>
                            <a:noFill/>
                          </a:ln>
                          <a:solidFill>
                            <a:schemeClr val="tx1"/>
                          </a:solidFill>
                          <a:effectLst/>
                          <a:latin typeface="Arial" charset="0"/>
                          <a:ea typeface="ＭＳ Ｐゴシック" pitchFamily="50" charset="-128"/>
                        </a:rPr>
                        <a:t>電線共同溝</a:t>
                      </a:r>
                    </a:p>
                  </a:txBody>
                  <a:tcPr marL="83507" marR="83507" marT="41755" marB="41755"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F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800" b="1" i="0" u="none" strike="noStrike" cap="none" normalizeH="0" baseline="0" dirty="0" smtClean="0">
                          <a:ln>
                            <a:noFill/>
                          </a:ln>
                          <a:solidFill>
                            <a:srgbClr val="FF0000"/>
                          </a:solidFill>
                          <a:effectLst/>
                          <a:latin typeface="Arial" charset="0"/>
                          <a:ea typeface="ＭＳ Ｐゴシック" pitchFamily="50" charset="-128"/>
                          <a:cs typeface="Times New Roman" pitchFamily="18" charset="0"/>
                        </a:rPr>
                        <a:t>共同溝                       </a:t>
                      </a:r>
                      <a:r>
                        <a:rPr kumimoji="1" lang="ja-JP" altLang="en-US" sz="1300" b="0" i="0" u="none" strike="noStrike" cap="none" normalizeH="0" baseline="0" dirty="0" smtClean="0">
                          <a:ln>
                            <a:noFill/>
                          </a:ln>
                          <a:solidFill>
                            <a:schemeClr val="tx1"/>
                          </a:solidFill>
                          <a:effectLst/>
                          <a:latin typeface="Arial" charset="0"/>
                          <a:ea typeface="ＭＳ Ｐゴシック" pitchFamily="50" charset="-128"/>
                          <a:cs typeface="Times New Roman" pitchFamily="18" charset="0"/>
                        </a:rPr>
                        <a:t>舗装工を</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800" b="1" i="0" u="none" strike="noStrike" cap="none" normalizeH="0" baseline="0" dirty="0" smtClean="0">
                          <a:ln>
                            <a:noFill/>
                          </a:ln>
                          <a:solidFill>
                            <a:srgbClr val="FF0000"/>
                          </a:solidFill>
                          <a:effectLst/>
                          <a:latin typeface="Arial" charset="0"/>
                          <a:ea typeface="ＭＳ Ｐゴシック" pitchFamily="50" charset="-128"/>
                          <a:cs typeface="Times New Roman" pitchFamily="18" charset="0"/>
                        </a:rPr>
                        <a:t>電線共同溝</a:t>
                      </a:r>
                      <a:r>
                        <a:rPr kumimoji="1" lang="ja-JP" altLang="en-US" sz="1500" b="0" i="0" u="none" strike="noStrike" cap="none" normalizeH="0" baseline="0" dirty="0" smtClean="0">
                          <a:ln>
                            <a:noFill/>
                          </a:ln>
                          <a:solidFill>
                            <a:schemeClr val="tx1"/>
                          </a:solidFill>
                          <a:effectLst/>
                          <a:latin typeface="Arial" charset="0"/>
                          <a:ea typeface="ＭＳ Ｐゴシック" pitchFamily="50" charset="-128"/>
                          <a:cs typeface="Times New Roman" pitchFamily="18" charset="0"/>
                        </a:rPr>
                        <a:t>　　　　　　　　</a:t>
                      </a:r>
                      <a:r>
                        <a:rPr kumimoji="1" lang="ja-JP" altLang="en-US" sz="1300" b="0" i="0" u="none" strike="noStrike" cap="none" normalizeH="0" baseline="0" dirty="0" smtClean="0">
                          <a:ln>
                            <a:noFill/>
                          </a:ln>
                          <a:solidFill>
                            <a:schemeClr val="tx1"/>
                          </a:solidFill>
                          <a:effectLst/>
                          <a:latin typeface="Arial" charset="0"/>
                          <a:ea typeface="ＭＳ Ｐゴシック" pitchFamily="50" charset="-128"/>
                          <a:cs typeface="Times New Roman" pitchFamily="18" charset="0"/>
                        </a:rPr>
                        <a:t>含まないと</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800" b="1" i="0" u="none" strike="noStrike" cap="none" normalizeH="0" baseline="0" dirty="0" smtClean="0">
                          <a:ln>
                            <a:noFill/>
                          </a:ln>
                          <a:solidFill>
                            <a:srgbClr val="FF0000"/>
                          </a:solidFill>
                          <a:effectLst/>
                          <a:latin typeface="Arial" charset="0"/>
                          <a:ea typeface="ＭＳ Ｐゴシック" pitchFamily="50" charset="-128"/>
                          <a:cs typeface="Times New Roman" pitchFamily="18" charset="0"/>
                        </a:rPr>
                        <a:t>情報ボックス</a:t>
                      </a:r>
                      <a:r>
                        <a:rPr kumimoji="1" lang="ja-JP" altLang="en-US" sz="1500" b="0" i="0" u="none" strike="noStrike" cap="none" normalizeH="0" baseline="0" dirty="0" smtClean="0">
                          <a:ln>
                            <a:noFill/>
                          </a:ln>
                          <a:solidFill>
                            <a:schemeClr val="tx1"/>
                          </a:solidFill>
                          <a:effectLst/>
                          <a:latin typeface="Arial" charset="0"/>
                          <a:ea typeface="ＭＳ Ｐゴシック" pitchFamily="50" charset="-128"/>
                          <a:cs typeface="Times New Roman" pitchFamily="18" charset="0"/>
                        </a:rPr>
                        <a:t>　　　　　　　 </a:t>
                      </a:r>
                      <a:r>
                        <a:rPr kumimoji="1" lang="ja-JP" altLang="en-US" sz="1300" b="0" i="0" u="none" strike="noStrike" cap="none" normalizeH="0" baseline="0" dirty="0" smtClean="0">
                          <a:ln>
                            <a:noFill/>
                          </a:ln>
                          <a:solidFill>
                            <a:schemeClr val="tx1"/>
                          </a:solidFill>
                          <a:effectLst/>
                          <a:latin typeface="Arial" charset="0"/>
                          <a:ea typeface="ＭＳ Ｐゴシック" pitchFamily="50" charset="-128"/>
                          <a:cs typeface="Times New Roman" pitchFamily="18" charset="0"/>
                        </a:rPr>
                        <a:t>対象外</a:t>
                      </a:r>
                      <a:r>
                        <a:rPr kumimoji="1" lang="en-US" altLang="ja-JP" sz="1300" b="0" i="0" u="none" strike="noStrike" cap="none" normalizeH="0" baseline="0" dirty="0" smtClean="0">
                          <a:ln>
                            <a:noFill/>
                          </a:ln>
                          <a:solidFill>
                            <a:schemeClr val="tx1"/>
                          </a:solidFill>
                          <a:effectLst/>
                          <a:latin typeface="Arial" charset="0"/>
                          <a:ea typeface="ＭＳ Ｐゴシック" pitchFamily="50" charset="-128"/>
                          <a:cs typeface="Times New Roman" pitchFamily="18" charset="0"/>
                        </a:rPr>
                        <a:t>(</a:t>
                      </a:r>
                      <a:r>
                        <a:rPr kumimoji="1" lang="en-US" altLang="ja-JP" sz="1500" b="1" i="0" u="none" strike="noStrike" cap="none" normalizeH="0" baseline="30000" dirty="0" smtClean="0">
                          <a:ln>
                            <a:noFill/>
                          </a:ln>
                          <a:solidFill>
                            <a:srgbClr val="FF0000"/>
                          </a:solidFill>
                          <a:effectLst/>
                          <a:latin typeface="Arial" charset="0"/>
                          <a:ea typeface="ＭＳ Ｐゴシック" pitchFamily="50" charset="-128"/>
                          <a:cs typeface="Times New Roman" pitchFamily="18" charset="0"/>
                        </a:rPr>
                        <a:t>※1</a:t>
                      </a:r>
                      <a:r>
                        <a:rPr kumimoji="1" lang="en-US" altLang="ja-JP" sz="1300" b="0" i="0" u="none" strike="noStrike" cap="none" normalizeH="0" baseline="0" dirty="0" smtClean="0">
                          <a:ln>
                            <a:noFill/>
                          </a:ln>
                          <a:solidFill>
                            <a:schemeClr val="tx1"/>
                          </a:solidFill>
                          <a:effectLst/>
                          <a:latin typeface="Arial" charset="0"/>
                          <a:ea typeface="ＭＳ Ｐゴシック" pitchFamily="50" charset="-128"/>
                          <a:cs typeface="Times New Roman" pitchFamily="18" charset="0"/>
                        </a:rPr>
                        <a:t>)</a:t>
                      </a:r>
                      <a:r>
                        <a:rPr kumimoji="1" lang="en-US" altLang="ja-JP" sz="1500" b="0" i="0" u="none" strike="noStrike" cap="none" normalizeH="0" baseline="0" dirty="0" smtClean="0">
                          <a:ln>
                            <a:noFill/>
                          </a:ln>
                          <a:solidFill>
                            <a:schemeClr val="tx1"/>
                          </a:solidFill>
                          <a:effectLst/>
                          <a:latin typeface="Arial" charset="0"/>
                          <a:ea typeface="ＭＳ Ｐゴシック" pitchFamily="50" charset="-128"/>
                          <a:cs typeface="Times New Roman" pitchFamily="18" charset="0"/>
                        </a:rPr>
                        <a:t> </a:t>
                      </a:r>
                    </a:p>
                  </a:txBody>
                  <a:tcPr marL="83507" marR="83507" marT="41755" marB="4175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600" b="1" i="0" u="none" strike="noStrike" cap="none" normalizeH="0" baseline="0" smtClean="0">
                          <a:ln>
                            <a:noFill/>
                          </a:ln>
                          <a:solidFill>
                            <a:srgbClr val="FF0000"/>
                          </a:solidFill>
                          <a:effectLst/>
                          <a:latin typeface="Arial" charset="0"/>
                          <a:ea typeface="ＭＳ Ｐゴシック" pitchFamily="50" charset="-128"/>
                          <a:cs typeface="Times New Roman" pitchFamily="18" charset="0"/>
                        </a:rPr>
                        <a:t>  ●</a:t>
                      </a:r>
                      <a:r>
                        <a:rPr kumimoji="1" lang="en-US" altLang="ja-JP" sz="1500" b="1" i="0" u="none" strike="noStrike" cap="none" normalizeH="0" baseline="30000" smtClean="0">
                          <a:ln>
                            <a:noFill/>
                          </a:ln>
                          <a:solidFill>
                            <a:srgbClr val="FF0000"/>
                          </a:solidFill>
                          <a:effectLst/>
                          <a:latin typeface="Arial" charset="0"/>
                          <a:ea typeface="ＭＳ Ｐゴシック" pitchFamily="50" charset="-128"/>
                          <a:cs typeface="Times New Roman" pitchFamily="18" charset="0"/>
                        </a:rPr>
                        <a:t>※1</a:t>
                      </a:r>
                    </a:p>
                  </a:txBody>
                  <a:tcPr marL="83507" marR="83507" marT="41755" marB="4175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600" b="1" i="0" u="none" strike="noStrike" cap="none" normalizeH="0" baseline="0" smtClean="0">
                          <a:ln>
                            <a:noFill/>
                          </a:ln>
                          <a:solidFill>
                            <a:srgbClr val="FF0000"/>
                          </a:solidFill>
                          <a:effectLst/>
                          <a:latin typeface="Arial" charset="0"/>
                          <a:ea typeface="ＭＳ Ｐゴシック" pitchFamily="50" charset="-128"/>
                          <a:cs typeface="Times New Roman" pitchFamily="18" charset="0"/>
                        </a:rPr>
                        <a:t>  ●</a:t>
                      </a:r>
                      <a:r>
                        <a:rPr kumimoji="1" lang="en-US" altLang="ja-JP" sz="1500" b="1" i="0" u="none" strike="noStrike" cap="none" normalizeH="0" baseline="30000" smtClean="0">
                          <a:ln>
                            <a:noFill/>
                          </a:ln>
                          <a:solidFill>
                            <a:srgbClr val="FF0000"/>
                          </a:solidFill>
                          <a:effectLst/>
                          <a:latin typeface="Arial" charset="0"/>
                          <a:ea typeface="ＭＳ Ｐゴシック" pitchFamily="50" charset="-128"/>
                          <a:cs typeface="Times New Roman" pitchFamily="18" charset="0"/>
                        </a:rPr>
                        <a:t>※1</a:t>
                      </a:r>
                      <a:endParaRPr kumimoji="1" lang="en-US" altLang="ja-JP" sz="1600" b="1" i="0" u="none" strike="noStrike" cap="none" normalizeH="0" baseline="0" smtClean="0">
                        <a:ln>
                          <a:noFill/>
                        </a:ln>
                        <a:solidFill>
                          <a:srgbClr val="FF0000"/>
                        </a:solidFill>
                        <a:effectLst/>
                        <a:latin typeface="Arial" charset="0"/>
                        <a:ea typeface="ＭＳ Ｐゴシック" pitchFamily="50" charset="-128"/>
                        <a:cs typeface="Times New Roman" pitchFamily="18" charset="0"/>
                      </a:endParaRPr>
                    </a:p>
                  </a:txBody>
                  <a:tcPr marL="83507" marR="83507" marT="41755" marB="41755"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600" b="1" i="0" u="none" strike="noStrike" cap="none" normalizeH="0" baseline="0" smtClean="0">
                          <a:ln>
                            <a:noFill/>
                          </a:ln>
                          <a:solidFill>
                            <a:srgbClr val="FF0000"/>
                          </a:solidFill>
                          <a:effectLst/>
                          <a:latin typeface="Arial" charset="0"/>
                          <a:ea typeface="ＭＳ Ｐゴシック" pitchFamily="50" charset="-128"/>
                          <a:cs typeface="Times New Roman" pitchFamily="18" charset="0"/>
                        </a:rPr>
                        <a:t>●</a:t>
                      </a:r>
                    </a:p>
                  </a:txBody>
                  <a:tcPr marL="83507" marR="83507" marT="41755" marB="4175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FF"/>
                    </a:solidFill>
                  </a:tcPr>
                </a:tc>
              </a:tr>
              <a:tr h="334045">
                <a:tc vMerge="1">
                  <a:txBody>
                    <a:bodyPr/>
                    <a:lstStyle/>
                    <a:p>
                      <a:endParaRPr kumimoji="1" lang="ja-JP" altLang="en-US"/>
                    </a:p>
                  </a:txBody>
                  <a:tcPr/>
                </a:tc>
                <a:tc rowSpan="3">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800" b="1" i="0" u="none" strike="noStrike" cap="none" normalizeH="0" baseline="0" smtClean="0">
                          <a:ln>
                            <a:noFill/>
                          </a:ln>
                          <a:solidFill>
                            <a:schemeClr val="tx1"/>
                          </a:solidFill>
                          <a:effectLst/>
                          <a:latin typeface="Arial" charset="0"/>
                          <a:ea typeface="ＭＳ Ｐゴシック" pitchFamily="50" charset="-128"/>
                        </a:rPr>
                        <a:t>道路維持</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800" b="1" i="0" u="none" strike="noStrike" cap="none" normalizeH="0" baseline="0" smtClean="0">
                          <a:ln>
                            <a:noFill/>
                          </a:ln>
                          <a:solidFill>
                            <a:schemeClr val="tx1"/>
                          </a:solidFill>
                          <a:effectLst/>
                          <a:latin typeface="Arial" charset="0"/>
                          <a:ea typeface="ＭＳ Ｐゴシック" pitchFamily="50" charset="-128"/>
                        </a:rPr>
                        <a:t>修繕 ・雪寒</a:t>
                      </a:r>
                    </a:p>
                  </a:txBody>
                  <a:tcPr marL="83507" marR="83507" marT="41755" marB="41755"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rgbClr val="CCFFF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500" b="0" i="0" u="none" strike="noStrike" cap="none" normalizeH="0" baseline="0" smtClean="0">
                          <a:ln>
                            <a:noFill/>
                          </a:ln>
                          <a:solidFill>
                            <a:schemeClr val="tx1"/>
                          </a:solidFill>
                          <a:effectLst/>
                          <a:latin typeface="Arial" charset="0"/>
                          <a:ea typeface="ＭＳ Ｐゴシック" pitchFamily="50" charset="-128"/>
                        </a:rPr>
                        <a:t>道路維持　　　　　　　</a:t>
                      </a:r>
                      <a:r>
                        <a:rPr kumimoji="1" lang="ja-JP" altLang="en-US" sz="1300" b="0" i="0" u="none" strike="noStrike" cap="none" normalizeH="0" baseline="0" smtClean="0">
                          <a:ln>
                            <a:noFill/>
                          </a:ln>
                          <a:solidFill>
                            <a:schemeClr val="tx1"/>
                          </a:solidFill>
                          <a:effectLst/>
                          <a:latin typeface="Arial" charset="0"/>
                          <a:ea typeface="ＭＳ Ｐゴシック" pitchFamily="50" charset="-128"/>
                          <a:cs typeface="Times New Roman" pitchFamily="18" charset="0"/>
                        </a:rPr>
                        <a:t>除草等対象外</a:t>
                      </a:r>
                      <a:r>
                        <a:rPr kumimoji="1" lang="en-US" altLang="ja-JP" sz="1300" b="0" i="0" u="none" strike="noStrike" cap="none" normalizeH="0" baseline="0" smtClean="0">
                          <a:ln>
                            <a:noFill/>
                          </a:ln>
                          <a:solidFill>
                            <a:schemeClr val="tx1"/>
                          </a:solidFill>
                          <a:effectLst/>
                          <a:latin typeface="Arial" charset="0"/>
                          <a:ea typeface="ＭＳ Ｐゴシック" pitchFamily="50" charset="-128"/>
                          <a:cs typeface="Times New Roman" pitchFamily="18" charset="0"/>
                        </a:rPr>
                        <a:t>(</a:t>
                      </a:r>
                      <a:r>
                        <a:rPr kumimoji="1" lang="en-US" altLang="ja-JP" sz="1500" b="1" i="0" u="none" strike="noStrike" cap="none" normalizeH="0" baseline="30000" smtClean="0">
                          <a:ln>
                            <a:noFill/>
                          </a:ln>
                          <a:solidFill>
                            <a:srgbClr val="FF0000"/>
                          </a:solidFill>
                          <a:effectLst/>
                          <a:latin typeface="Arial" charset="0"/>
                          <a:ea typeface="ＭＳ Ｐゴシック" pitchFamily="50" charset="-128"/>
                          <a:cs typeface="Times New Roman" pitchFamily="18" charset="0"/>
                        </a:rPr>
                        <a:t>※2</a:t>
                      </a:r>
                      <a:r>
                        <a:rPr kumimoji="1" lang="en-US" altLang="ja-JP" sz="1300" b="0" i="0" u="none" strike="noStrike" cap="none" normalizeH="0" baseline="0" smtClean="0">
                          <a:ln>
                            <a:noFill/>
                          </a:ln>
                          <a:solidFill>
                            <a:schemeClr val="tx1"/>
                          </a:solidFill>
                          <a:effectLst/>
                          <a:latin typeface="Arial" charset="0"/>
                          <a:ea typeface="ＭＳ Ｐゴシック" pitchFamily="50" charset="-128"/>
                          <a:cs typeface="Times New Roman" pitchFamily="18" charset="0"/>
                        </a:rPr>
                        <a:t>) </a:t>
                      </a:r>
                    </a:p>
                  </a:txBody>
                  <a:tcPr marL="83507" marR="83507" marT="41755" marB="4175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1" lang="ja-JP" altLang="ja-JP" sz="1500" b="1" i="0" u="none" strike="noStrike" cap="none" normalizeH="0" baseline="0" smtClean="0">
                        <a:ln>
                          <a:noFill/>
                        </a:ln>
                        <a:solidFill>
                          <a:srgbClr val="FF0066"/>
                        </a:solidFill>
                        <a:effectLst/>
                        <a:latin typeface="Arial" charset="0"/>
                        <a:ea typeface="ＭＳ 明朝" pitchFamily="17" charset="-128"/>
                        <a:cs typeface="Times New Roman" pitchFamily="18" charset="0"/>
                      </a:endParaRPr>
                    </a:p>
                  </a:txBody>
                  <a:tcPr marL="83507" marR="83507" marT="41755" marB="4175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1" lang="ja-JP" altLang="ja-JP" sz="1600" b="1" i="0" u="none" strike="noStrike" cap="none" normalizeH="0" baseline="0" smtClean="0">
                        <a:ln>
                          <a:noFill/>
                        </a:ln>
                        <a:solidFill>
                          <a:srgbClr val="FF0000"/>
                        </a:solidFill>
                        <a:effectLst/>
                        <a:latin typeface="Arial" charset="0"/>
                        <a:ea typeface="ＭＳ Ｐゴシック" pitchFamily="50" charset="-128"/>
                        <a:cs typeface="Times New Roman" pitchFamily="18" charset="0"/>
                      </a:endParaRPr>
                    </a:p>
                  </a:txBody>
                  <a:tcPr marL="83507" marR="83507" marT="41755" marB="41755"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600" b="1" i="0" u="none" strike="noStrike" cap="none" normalizeH="0" baseline="0" smtClean="0">
                          <a:ln>
                            <a:noFill/>
                          </a:ln>
                          <a:solidFill>
                            <a:srgbClr val="FF0000"/>
                          </a:solidFill>
                          <a:effectLst/>
                          <a:latin typeface="Arial" charset="0"/>
                          <a:ea typeface="ＭＳ Ｐゴシック" pitchFamily="50" charset="-128"/>
                          <a:cs typeface="Times New Roman" pitchFamily="18" charset="0"/>
                        </a:rPr>
                        <a:t>   ●</a:t>
                      </a:r>
                      <a:r>
                        <a:rPr kumimoji="1" lang="en-US" altLang="ja-JP" sz="1500" b="1" i="0" u="none" strike="noStrike" cap="none" normalizeH="0" baseline="30000" smtClean="0">
                          <a:ln>
                            <a:noFill/>
                          </a:ln>
                          <a:solidFill>
                            <a:srgbClr val="FF0000"/>
                          </a:solidFill>
                          <a:effectLst/>
                          <a:latin typeface="Arial" charset="0"/>
                          <a:ea typeface="ＭＳ Ｐゴシック" pitchFamily="50" charset="-128"/>
                          <a:cs typeface="Times New Roman" pitchFamily="18" charset="0"/>
                        </a:rPr>
                        <a:t>※2</a:t>
                      </a:r>
                    </a:p>
                  </a:txBody>
                  <a:tcPr marL="83507" marR="83507" marT="41755" marB="4175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r>
              <a:tr h="362461">
                <a:tc vMerge="1">
                  <a:txBody>
                    <a:bodyPr/>
                    <a:lstStyle/>
                    <a:p>
                      <a:endParaRPr kumimoji="1" lang="ja-JP" altLang="en-US"/>
                    </a:p>
                  </a:txBody>
                  <a:tcPr/>
                </a:tc>
                <a:tc vMerge="1">
                  <a:txBody>
                    <a:bodyPr/>
                    <a:lstStyle/>
                    <a:p>
                      <a:endParaRPr kumimoji="1" lang="ja-JP"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800" b="1" i="0" u="none" strike="noStrike" cap="none" normalizeH="0" baseline="0" smtClean="0">
                          <a:ln>
                            <a:noFill/>
                          </a:ln>
                          <a:solidFill>
                            <a:srgbClr val="FF0000"/>
                          </a:solidFill>
                          <a:effectLst/>
                          <a:latin typeface="Arial" charset="0"/>
                          <a:ea typeface="ＭＳ Ｐゴシック" pitchFamily="50" charset="-128"/>
                          <a:cs typeface="Times New Roman" pitchFamily="18" charset="0"/>
                        </a:rPr>
                        <a:t>道路修繕　　　　</a:t>
                      </a:r>
                      <a:r>
                        <a:rPr kumimoji="1" lang="ja-JP" altLang="en-US" sz="1300" b="0" i="0" u="none" strike="noStrike" cap="none" normalizeH="0" baseline="0" smtClean="0">
                          <a:ln>
                            <a:noFill/>
                          </a:ln>
                          <a:solidFill>
                            <a:schemeClr val="tx1"/>
                          </a:solidFill>
                          <a:effectLst/>
                          <a:latin typeface="Arial" charset="0"/>
                          <a:ea typeface="ＭＳ Ｐゴシック" pitchFamily="50" charset="-128"/>
                          <a:cs typeface="Times New Roman" pitchFamily="18" charset="0"/>
                        </a:rPr>
                        <a:t>小規模は対象外</a:t>
                      </a:r>
                      <a:r>
                        <a:rPr kumimoji="1" lang="en-US" altLang="ja-JP" sz="1300" b="0" i="0" u="none" strike="noStrike" cap="none" normalizeH="0" baseline="0" smtClean="0">
                          <a:ln>
                            <a:noFill/>
                          </a:ln>
                          <a:solidFill>
                            <a:schemeClr val="tx1"/>
                          </a:solidFill>
                          <a:effectLst/>
                          <a:latin typeface="Arial" charset="0"/>
                          <a:ea typeface="ＭＳ Ｐゴシック" pitchFamily="50" charset="-128"/>
                          <a:cs typeface="Times New Roman" pitchFamily="18" charset="0"/>
                        </a:rPr>
                        <a:t>(</a:t>
                      </a:r>
                      <a:r>
                        <a:rPr kumimoji="1" lang="en-US" altLang="ja-JP" sz="1500" b="1" i="0" u="none" strike="noStrike" cap="none" normalizeH="0" baseline="30000" smtClean="0">
                          <a:ln>
                            <a:noFill/>
                          </a:ln>
                          <a:solidFill>
                            <a:srgbClr val="FF0000"/>
                          </a:solidFill>
                          <a:effectLst/>
                          <a:latin typeface="Arial" charset="0"/>
                          <a:ea typeface="ＭＳ Ｐゴシック" pitchFamily="50" charset="-128"/>
                          <a:cs typeface="Times New Roman" pitchFamily="18" charset="0"/>
                        </a:rPr>
                        <a:t>※3</a:t>
                      </a:r>
                      <a:r>
                        <a:rPr kumimoji="1" lang="en-US" altLang="ja-JP" sz="1300" b="0" i="0" u="none" strike="noStrike" cap="none" normalizeH="0" baseline="0" smtClean="0">
                          <a:ln>
                            <a:noFill/>
                          </a:ln>
                          <a:solidFill>
                            <a:schemeClr val="tx1"/>
                          </a:solidFill>
                          <a:effectLst/>
                          <a:latin typeface="Arial" charset="0"/>
                          <a:ea typeface="ＭＳ Ｐゴシック" pitchFamily="50" charset="-128"/>
                          <a:cs typeface="Times New Roman" pitchFamily="18" charset="0"/>
                        </a:rPr>
                        <a:t>) </a:t>
                      </a:r>
                    </a:p>
                  </a:txBody>
                  <a:tcPr marL="83507" marR="83507" marT="41755" marB="4175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600" b="1" i="0" u="none" strike="noStrike" cap="none" normalizeH="0" baseline="0" smtClean="0">
                          <a:ln>
                            <a:noFill/>
                          </a:ln>
                          <a:solidFill>
                            <a:srgbClr val="FF0000"/>
                          </a:solidFill>
                          <a:effectLst/>
                          <a:latin typeface="Arial" charset="0"/>
                          <a:ea typeface="ＭＳ Ｐゴシック" pitchFamily="50" charset="-128"/>
                          <a:cs typeface="Times New Roman" pitchFamily="18" charset="0"/>
                        </a:rPr>
                        <a:t>  ●</a:t>
                      </a:r>
                      <a:r>
                        <a:rPr kumimoji="1" lang="en-US" altLang="ja-JP" sz="1500" b="1" i="0" u="none" strike="noStrike" cap="none" normalizeH="0" baseline="30000" smtClean="0">
                          <a:ln>
                            <a:noFill/>
                          </a:ln>
                          <a:solidFill>
                            <a:srgbClr val="FF0000"/>
                          </a:solidFill>
                          <a:effectLst/>
                          <a:latin typeface="Arial" charset="0"/>
                          <a:ea typeface="ＭＳ Ｐゴシック" pitchFamily="50" charset="-128"/>
                          <a:cs typeface="Times New Roman" pitchFamily="18" charset="0"/>
                        </a:rPr>
                        <a:t>※3</a:t>
                      </a:r>
                    </a:p>
                  </a:txBody>
                  <a:tcPr marL="83507" marR="83507" marT="41755" marB="4175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600" b="1" i="0" u="none" strike="noStrike" cap="none" normalizeH="0" baseline="0" smtClean="0">
                          <a:ln>
                            <a:noFill/>
                          </a:ln>
                          <a:solidFill>
                            <a:srgbClr val="FF0000"/>
                          </a:solidFill>
                          <a:effectLst/>
                          <a:latin typeface="Arial" charset="0"/>
                          <a:ea typeface="ＭＳ Ｐゴシック" pitchFamily="50" charset="-128"/>
                          <a:cs typeface="Times New Roman" pitchFamily="18" charset="0"/>
                        </a:rPr>
                        <a:t>  ●</a:t>
                      </a:r>
                      <a:r>
                        <a:rPr kumimoji="1" lang="en-US" altLang="ja-JP" sz="1500" b="1" i="0" u="none" strike="noStrike" cap="none" normalizeH="0" baseline="30000" smtClean="0">
                          <a:ln>
                            <a:noFill/>
                          </a:ln>
                          <a:solidFill>
                            <a:srgbClr val="FF0000"/>
                          </a:solidFill>
                          <a:effectLst/>
                          <a:latin typeface="Arial" charset="0"/>
                          <a:ea typeface="ＭＳ Ｐゴシック" pitchFamily="50" charset="-128"/>
                          <a:cs typeface="Times New Roman" pitchFamily="18" charset="0"/>
                        </a:rPr>
                        <a:t>※3</a:t>
                      </a:r>
                    </a:p>
                  </a:txBody>
                  <a:tcPr marL="83507" marR="83507" marT="41755" marB="41755"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600" b="1" i="0" u="none" strike="noStrike" cap="none" normalizeH="0" baseline="0" smtClean="0">
                          <a:ln>
                            <a:noFill/>
                          </a:ln>
                          <a:solidFill>
                            <a:srgbClr val="FF0000"/>
                          </a:solidFill>
                          <a:effectLst/>
                          <a:latin typeface="Arial" charset="0"/>
                          <a:ea typeface="ＭＳ Ｐゴシック" pitchFamily="50" charset="-128"/>
                          <a:cs typeface="Times New Roman" pitchFamily="18" charset="0"/>
                        </a:rPr>
                        <a:t>●</a:t>
                      </a:r>
                    </a:p>
                  </a:txBody>
                  <a:tcPr marL="83507" marR="83507" marT="41755" marB="4175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r>
              <a:tr h="334045">
                <a:tc vMerge="1">
                  <a:txBody>
                    <a:bodyPr/>
                    <a:lstStyle/>
                    <a:p>
                      <a:endParaRPr kumimoji="1" lang="ja-JP" altLang="en-US"/>
                    </a:p>
                  </a:txBody>
                  <a:tcPr/>
                </a:tc>
                <a:tc vMerge="1">
                  <a:txBody>
                    <a:bodyPr/>
                    <a:lstStyle/>
                    <a:p>
                      <a:endParaRPr kumimoji="1" lang="ja-JP"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500" b="0" i="0" u="none" strike="noStrike" cap="none" normalizeH="0" baseline="0" smtClean="0">
                          <a:ln>
                            <a:noFill/>
                          </a:ln>
                          <a:solidFill>
                            <a:schemeClr val="tx1"/>
                          </a:solidFill>
                          <a:effectLst/>
                          <a:latin typeface="Arial" charset="0"/>
                          <a:ea typeface="ＭＳ Ｐゴシック" pitchFamily="50" charset="-128"/>
                          <a:cs typeface="Times New Roman" pitchFamily="18" charset="0"/>
                        </a:rPr>
                        <a:t>雪寒</a:t>
                      </a:r>
                      <a:endParaRPr kumimoji="1" lang="ja-JP" altLang="en-US" sz="1500" b="0" i="0" u="none" strike="noStrike" cap="none" normalizeH="0" baseline="0" smtClean="0">
                        <a:ln>
                          <a:noFill/>
                        </a:ln>
                        <a:solidFill>
                          <a:schemeClr val="tx1"/>
                        </a:solidFill>
                        <a:effectLst/>
                        <a:latin typeface="Arial" charset="0"/>
                        <a:ea typeface="ＭＳ Ｐゴシック" pitchFamily="50" charset="-128"/>
                      </a:endParaRPr>
                    </a:p>
                  </a:txBody>
                  <a:tcPr marL="83507" marR="83507" marT="41755" marB="4175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rgbClr val="CC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1" lang="ja-JP" altLang="ja-JP" sz="1500" b="1" i="0" u="none" strike="noStrike" cap="none" normalizeH="0" baseline="0" smtClean="0">
                        <a:ln>
                          <a:noFill/>
                        </a:ln>
                        <a:solidFill>
                          <a:srgbClr val="FF0066"/>
                        </a:solidFill>
                        <a:effectLst/>
                        <a:latin typeface="Arial" charset="0"/>
                        <a:ea typeface="ＭＳ Ｐゴシック" pitchFamily="50" charset="-128"/>
                      </a:endParaRPr>
                    </a:p>
                  </a:txBody>
                  <a:tcPr marL="83507" marR="83507" marT="41755" marB="4175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rgbClr val="CC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1" lang="ja-JP" altLang="ja-JP" sz="1600" b="1" i="0" u="none" strike="noStrike" cap="none" normalizeH="0" baseline="0" smtClean="0">
                        <a:ln>
                          <a:noFill/>
                        </a:ln>
                        <a:solidFill>
                          <a:srgbClr val="FF0000"/>
                        </a:solidFill>
                        <a:effectLst/>
                        <a:latin typeface="Arial" charset="0"/>
                        <a:ea typeface="ＭＳ Ｐゴシック" pitchFamily="50" charset="-128"/>
                        <a:cs typeface="Times New Roman" pitchFamily="18" charset="0"/>
                      </a:endParaRPr>
                    </a:p>
                  </a:txBody>
                  <a:tcPr marL="83507" marR="83507" marT="41755" marB="41755"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rgbClr val="CC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600" b="1" i="0" u="none" strike="noStrike" cap="none" normalizeH="0" baseline="0" smtClean="0">
                          <a:ln>
                            <a:noFill/>
                          </a:ln>
                          <a:solidFill>
                            <a:srgbClr val="FF0000"/>
                          </a:solidFill>
                          <a:effectLst/>
                          <a:latin typeface="Arial" charset="0"/>
                          <a:ea typeface="ＭＳ Ｐゴシック" pitchFamily="50" charset="-128"/>
                          <a:cs typeface="Times New Roman" pitchFamily="18" charset="0"/>
                        </a:rPr>
                        <a:t>●</a:t>
                      </a:r>
                    </a:p>
                  </a:txBody>
                  <a:tcPr marL="83507" marR="83507" marT="41755" marB="4175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rgbClr val="CCFFFF"/>
                    </a:solidFill>
                  </a:tcPr>
                </a:tc>
              </a:tr>
              <a:tr h="306207">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1500" b="0" i="0" u="none" strike="noStrike" cap="none" normalizeH="0" baseline="0" smtClean="0">
                          <a:ln>
                            <a:noFill/>
                          </a:ln>
                          <a:solidFill>
                            <a:schemeClr val="tx1"/>
                          </a:solidFill>
                          <a:effectLst/>
                          <a:latin typeface="Arial" charset="0"/>
                          <a:ea typeface="ＭＳ Ｐゴシック" pitchFamily="50" charset="-128"/>
                        </a:rPr>
                        <a:t>河川</a:t>
                      </a:r>
                    </a:p>
                  </a:txBody>
                  <a:tcPr marL="83507" marR="83507" marT="41755" marB="41755"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500" b="0" i="0" u="none" strike="noStrike" cap="none" normalizeH="0" baseline="0" smtClean="0">
                          <a:ln>
                            <a:noFill/>
                          </a:ln>
                          <a:solidFill>
                            <a:schemeClr val="tx1"/>
                          </a:solidFill>
                          <a:effectLst/>
                          <a:latin typeface="Arial" charset="0"/>
                          <a:ea typeface="ＭＳ Ｐゴシック" pitchFamily="50" charset="-128"/>
                        </a:rPr>
                        <a:t>・・・</a:t>
                      </a:r>
                    </a:p>
                  </a:txBody>
                  <a:tcPr marL="83507" marR="83507" marT="41755" marB="41755"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500" b="0" i="0" u="none" strike="noStrike" cap="none" normalizeH="0" baseline="0" smtClean="0">
                          <a:ln>
                            <a:noFill/>
                          </a:ln>
                          <a:solidFill>
                            <a:schemeClr val="tx1"/>
                          </a:solidFill>
                          <a:effectLst/>
                          <a:latin typeface="Arial" charset="0"/>
                          <a:ea typeface="ＭＳ Ｐゴシック" pitchFamily="50" charset="-128"/>
                          <a:cs typeface="Times New Roman" pitchFamily="18" charset="0"/>
                        </a:rPr>
                        <a:t>・・・</a:t>
                      </a:r>
                    </a:p>
                  </a:txBody>
                  <a:tcPr marL="83507" marR="83507" marT="41755" marB="4175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1" lang="ja-JP" altLang="ja-JP" sz="1500" b="1" i="0" u="none" strike="noStrike" cap="none" normalizeH="0" baseline="0" smtClean="0">
                        <a:ln>
                          <a:noFill/>
                        </a:ln>
                        <a:solidFill>
                          <a:srgbClr val="FF0066"/>
                        </a:solidFill>
                        <a:effectLst/>
                        <a:latin typeface="Arial" charset="0"/>
                        <a:ea typeface="ＭＳ Ｐゴシック" pitchFamily="50" charset="-128"/>
                      </a:endParaRPr>
                    </a:p>
                  </a:txBody>
                  <a:tcPr marL="83507" marR="83507" marT="41755" marB="4175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1" lang="ja-JP" altLang="ja-JP" sz="1500" b="1" i="0" u="none" strike="noStrike" cap="none" normalizeH="0" baseline="0" smtClean="0">
                        <a:ln>
                          <a:noFill/>
                        </a:ln>
                        <a:solidFill>
                          <a:srgbClr val="FF0066"/>
                        </a:solidFill>
                        <a:effectLst/>
                        <a:latin typeface="Arial" charset="0"/>
                        <a:ea typeface="ＭＳ Ｐゴシック" pitchFamily="50" charset="-128"/>
                      </a:endParaRPr>
                    </a:p>
                  </a:txBody>
                  <a:tcPr marL="83507" marR="83507" marT="41755" marB="41755"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kumimoji="1" lang="ja-JP" altLang="en-US"/>
                    </a:p>
                  </a:txBody>
                  <a:tcPr/>
                </a:tc>
              </a:tr>
              <a:tr h="306207">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1300" b="0" i="0" u="none" strike="noStrike" cap="none" normalizeH="0" baseline="0" smtClean="0">
                          <a:ln>
                            <a:noFill/>
                          </a:ln>
                          <a:solidFill>
                            <a:schemeClr val="tx1"/>
                          </a:solidFill>
                          <a:effectLst/>
                          <a:latin typeface="Arial" charset="0"/>
                          <a:ea typeface="ＭＳ Ｐゴシック" pitchFamily="50" charset="-128"/>
                        </a:rPr>
                        <a:t>下水道</a:t>
                      </a:r>
                    </a:p>
                  </a:txBody>
                  <a:tcPr marL="83507" marR="83507" marT="41755" marB="41755"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500" b="0" i="0" u="none" strike="noStrike" cap="none" normalizeH="0" baseline="0" smtClean="0">
                          <a:ln>
                            <a:noFill/>
                          </a:ln>
                          <a:solidFill>
                            <a:schemeClr val="tx1"/>
                          </a:solidFill>
                          <a:effectLst/>
                          <a:latin typeface="Arial" charset="0"/>
                          <a:ea typeface="ＭＳ Ｐゴシック" pitchFamily="50" charset="-128"/>
                        </a:rPr>
                        <a:t>・・・</a:t>
                      </a:r>
                    </a:p>
                  </a:txBody>
                  <a:tcPr marL="83507" marR="83507" marT="41755" marB="41755"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500" b="0" i="0" u="none" strike="noStrike" cap="none" normalizeH="0" baseline="0" smtClean="0">
                          <a:ln>
                            <a:noFill/>
                          </a:ln>
                          <a:solidFill>
                            <a:schemeClr val="tx1"/>
                          </a:solidFill>
                          <a:effectLst/>
                          <a:latin typeface="Arial" charset="0"/>
                          <a:ea typeface="ＭＳ Ｐゴシック" pitchFamily="50" charset="-128"/>
                        </a:rPr>
                        <a:t>・・・</a:t>
                      </a:r>
                    </a:p>
                  </a:txBody>
                  <a:tcPr marL="83507" marR="83507" marT="41755" marB="4175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1" lang="ja-JP" altLang="ja-JP" sz="1500" b="1" i="0" u="none" strike="noStrike" cap="none" normalizeH="0" baseline="0" smtClean="0">
                        <a:ln>
                          <a:noFill/>
                        </a:ln>
                        <a:solidFill>
                          <a:srgbClr val="FF0066"/>
                        </a:solidFill>
                        <a:effectLst/>
                        <a:latin typeface="Arial" charset="0"/>
                        <a:ea typeface="ＭＳ Ｐゴシック" pitchFamily="50" charset="-128"/>
                      </a:endParaRPr>
                    </a:p>
                  </a:txBody>
                  <a:tcPr marL="83507" marR="83507" marT="41755" marB="4175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1" lang="ja-JP" altLang="ja-JP" sz="1500" b="1" i="0" u="none" strike="noStrike" cap="none" normalizeH="0" baseline="0" smtClean="0">
                        <a:ln>
                          <a:noFill/>
                        </a:ln>
                        <a:solidFill>
                          <a:srgbClr val="FF0066"/>
                        </a:solidFill>
                        <a:effectLst/>
                        <a:latin typeface="Arial" charset="0"/>
                        <a:ea typeface="ＭＳ Ｐゴシック" pitchFamily="50" charset="-128"/>
                      </a:endParaRPr>
                    </a:p>
                  </a:txBody>
                  <a:tcPr marL="83507" marR="83507" marT="41755" marB="41755"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kumimoji="1" lang="ja-JP" altLang="en-US"/>
                    </a:p>
                  </a:txBody>
                  <a:tcPr/>
                </a:tc>
              </a:tr>
              <a:tr h="306207">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1500" b="0" i="0" u="none" strike="noStrike" cap="none" normalizeH="0" baseline="0" dirty="0" smtClean="0">
                          <a:ln>
                            <a:noFill/>
                          </a:ln>
                          <a:solidFill>
                            <a:schemeClr val="tx1"/>
                          </a:solidFill>
                          <a:effectLst/>
                          <a:latin typeface="Arial" charset="0"/>
                          <a:ea typeface="ＭＳ Ｐゴシック" pitchFamily="50" charset="-128"/>
                        </a:rPr>
                        <a:t>公園</a:t>
                      </a:r>
                    </a:p>
                  </a:txBody>
                  <a:tcPr marL="83507" marR="83507" marT="41755" marB="41755"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500" b="0" i="0" u="none" strike="noStrike" cap="none" normalizeH="0" baseline="0" smtClean="0">
                          <a:ln>
                            <a:noFill/>
                          </a:ln>
                          <a:solidFill>
                            <a:schemeClr val="tx1"/>
                          </a:solidFill>
                          <a:effectLst/>
                          <a:latin typeface="Arial" charset="0"/>
                          <a:ea typeface="ＭＳ Ｐゴシック" pitchFamily="50" charset="-128"/>
                        </a:rPr>
                        <a:t>・・・</a:t>
                      </a:r>
                    </a:p>
                  </a:txBody>
                  <a:tcPr marL="83507" marR="83507" marT="41755" marB="41755"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3175"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500" b="0" i="0" u="none" strike="noStrike" cap="none" normalizeH="0" baseline="0" smtClean="0">
                          <a:ln>
                            <a:noFill/>
                          </a:ln>
                          <a:solidFill>
                            <a:schemeClr val="tx1"/>
                          </a:solidFill>
                          <a:effectLst/>
                          <a:latin typeface="Arial" charset="0"/>
                          <a:ea typeface="ＭＳ Ｐゴシック" pitchFamily="50" charset="-128"/>
                        </a:rPr>
                        <a:t>・・・</a:t>
                      </a:r>
                    </a:p>
                  </a:txBody>
                  <a:tcPr marL="83507" marR="83507" marT="41755" marB="4175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175"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1" lang="ja-JP" altLang="ja-JP" sz="1500" b="1" i="0" u="none" strike="noStrike" cap="none" normalizeH="0" baseline="0" smtClean="0">
                        <a:ln>
                          <a:noFill/>
                        </a:ln>
                        <a:solidFill>
                          <a:srgbClr val="FF0066"/>
                        </a:solidFill>
                        <a:effectLst/>
                        <a:latin typeface="Arial" charset="0"/>
                        <a:ea typeface="ＭＳ Ｐゴシック" pitchFamily="50" charset="-128"/>
                      </a:endParaRPr>
                    </a:p>
                  </a:txBody>
                  <a:tcPr marL="83507" marR="83507" marT="41755" marB="4175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1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1" lang="ja-JP" altLang="ja-JP" sz="1500" b="1" i="0" u="none" strike="noStrike" cap="none" normalizeH="0" baseline="0" dirty="0" smtClean="0">
                        <a:ln>
                          <a:noFill/>
                        </a:ln>
                        <a:solidFill>
                          <a:srgbClr val="FF0066"/>
                        </a:solidFill>
                        <a:effectLst/>
                        <a:latin typeface="Arial" charset="0"/>
                        <a:ea typeface="ＭＳ Ｐゴシック" pitchFamily="50" charset="-128"/>
                      </a:endParaRPr>
                    </a:p>
                  </a:txBody>
                  <a:tcPr marL="83507" marR="83507" marT="41755" marB="41755"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kumimoji="1" lang="ja-JP" altLang="en-US"/>
                    </a:p>
                  </a:txBody>
                  <a:tcPr/>
                </a:tc>
              </a:tr>
            </a:tbl>
          </a:graphicData>
        </a:graphic>
      </p:graphicFrame>
      <p:sp>
        <p:nvSpPr>
          <p:cNvPr id="44127" name="Rectangle 2"/>
          <p:cNvSpPr>
            <a:spLocks noGrp="1" noChangeArrowheads="1"/>
          </p:cNvSpPr>
          <p:nvPr>
            <p:ph type="title" idx="4294967295"/>
          </p:nvPr>
        </p:nvSpPr>
        <p:spPr>
          <a:xfrm>
            <a:off x="108000" y="0"/>
            <a:ext cx="8459787" cy="648000"/>
          </a:xfr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p>
            <a:pPr eaLnBrk="1" hangingPunct="1"/>
            <a:r>
              <a:rPr lang="ja-JP" altLang="en-US" sz="3200" b="0" kern="1200" dirty="0">
                <a:latin typeface="HGP創英角ｺﾞｼｯｸUB" pitchFamily="50" charset="-128"/>
                <a:ea typeface="HGP創英角ｺﾞｼｯｸUB" pitchFamily="50" charset="-128"/>
              </a:rPr>
              <a:t>適用工事 （新土木工事積算体系に基づく）</a:t>
            </a:r>
          </a:p>
        </p:txBody>
      </p:sp>
      <p:sp>
        <p:nvSpPr>
          <p:cNvPr id="44128" name="Rectangle 95"/>
          <p:cNvSpPr>
            <a:spLocks noChangeArrowheads="1"/>
          </p:cNvSpPr>
          <p:nvPr/>
        </p:nvSpPr>
        <p:spPr bwMode="auto">
          <a:xfrm>
            <a:off x="7057454" y="296652"/>
            <a:ext cx="2051050"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r" eaLnBrk="1" hangingPunct="1"/>
            <a:r>
              <a:rPr lang="en-US" altLang="ja-JP" sz="1800" dirty="0">
                <a:solidFill>
                  <a:schemeClr val="bg1">
                    <a:lumMod val="95000"/>
                  </a:schemeClr>
                </a:solidFill>
                <a:latin typeface="HGP創英角ｺﾞｼｯｸUB" pitchFamily="50" charset="-128"/>
                <a:ea typeface="HGP創英角ｺﾞｼｯｸUB" pitchFamily="50" charset="-128"/>
              </a:rPr>
              <a:t>【</a:t>
            </a:r>
            <a:r>
              <a:rPr lang="ja-JP" altLang="en-US" sz="1800" dirty="0">
                <a:solidFill>
                  <a:schemeClr val="bg1">
                    <a:lumMod val="95000"/>
                  </a:schemeClr>
                </a:solidFill>
                <a:latin typeface="HGP創英角ｺﾞｼｯｸUB" pitchFamily="50" charset="-128"/>
                <a:ea typeface="HGP創英角ｺﾞｼｯｸUB" pitchFamily="50" charset="-128"/>
              </a:rPr>
              <a:t>要領 </a:t>
            </a:r>
            <a:r>
              <a:rPr lang="en-US" altLang="ja-JP" sz="1800" dirty="0">
                <a:solidFill>
                  <a:schemeClr val="bg1">
                    <a:lumMod val="95000"/>
                  </a:schemeClr>
                </a:solidFill>
                <a:latin typeface="HGP創英角ｺﾞｼｯｸUB" pitchFamily="50" charset="-128"/>
                <a:ea typeface="HGP創英角ｺﾞｼｯｸUB" pitchFamily="50" charset="-128"/>
              </a:rPr>
              <a:t>P.10-11】</a:t>
            </a:r>
          </a:p>
        </p:txBody>
      </p:sp>
      <p:sp>
        <p:nvSpPr>
          <p:cNvPr id="44129" name="AutoShape 97"/>
          <p:cNvSpPr>
            <a:spLocks/>
          </p:cNvSpPr>
          <p:nvPr/>
        </p:nvSpPr>
        <p:spPr bwMode="auto">
          <a:xfrm>
            <a:off x="3769600" y="3609020"/>
            <a:ext cx="334348" cy="720725"/>
          </a:xfrm>
          <a:prstGeom prst="rightBrace">
            <a:avLst>
              <a:gd name="adj1" fmla="val 21680"/>
              <a:gd name="adj2" fmla="val 45944"/>
            </a:avLst>
          </a:prstGeom>
          <a:noFill/>
          <a:ln w="9525">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endParaRPr lang="ja-JP" altLang="en-US" sz="1800" b="0">
              <a:solidFill>
                <a:srgbClr val="000000"/>
              </a:solidFill>
              <a:latin typeface="HGP創英角ｺﾞｼｯｸUB" pitchFamily="50" charset="-128"/>
              <a:ea typeface="HGP創英角ｺﾞｼｯｸUB" pitchFamily="50" charset="-128"/>
            </a:endParaRPr>
          </a:p>
        </p:txBody>
      </p:sp>
    </p:spTree>
    <p:extLst>
      <p:ext uri="{BB962C8B-B14F-4D97-AF65-F5344CB8AC3E}">
        <p14:creationId xmlns="" xmlns:p14="http://schemas.microsoft.com/office/powerpoint/2010/main" val="3714645322"/>
      </p:ext>
    </p:extLst>
  </p:cSld>
  <p:clrMapOvr>
    <a:masterClrMapping/>
  </p:clrMapOvr>
  <p:transition/>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ext Box 10"/>
          <p:cNvSpPr txBox="1">
            <a:spLocks noChangeArrowheads="1"/>
          </p:cNvSpPr>
          <p:nvPr/>
        </p:nvSpPr>
        <p:spPr bwMode="auto">
          <a:xfrm>
            <a:off x="360000" y="1800000"/>
            <a:ext cx="8532480" cy="7694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spcBef>
                <a:spcPct val="50000"/>
              </a:spcBef>
            </a:pPr>
            <a:r>
              <a:rPr lang="ja-JP" altLang="en-US" sz="4400" b="0" dirty="0" smtClean="0">
                <a:solidFill>
                  <a:srgbClr val="330066"/>
                </a:solidFill>
                <a:latin typeface="HGP創英角ｺﾞｼｯｸUB" pitchFamily="50" charset="-128"/>
                <a:ea typeface="HGP創英角ｺﾞｼｯｸUB" pitchFamily="50" charset="-128"/>
              </a:rPr>
              <a:t>道路施設基本データ</a:t>
            </a:r>
            <a:endParaRPr lang="ja-JP" altLang="en-US" sz="4400" b="0" dirty="0">
              <a:solidFill>
                <a:srgbClr val="330066"/>
              </a:solidFill>
              <a:latin typeface="HGP創英角ｺﾞｼｯｸUB" pitchFamily="50" charset="-128"/>
              <a:ea typeface="HGP創英角ｺﾞｼｯｸUB" pitchFamily="50" charset="-128"/>
            </a:endParaRPr>
          </a:p>
        </p:txBody>
      </p:sp>
    </p:spTree>
    <p:extLst>
      <p:ext uri="{BB962C8B-B14F-4D97-AF65-F5344CB8AC3E}">
        <p14:creationId xmlns="" xmlns:p14="http://schemas.microsoft.com/office/powerpoint/2010/main" val="2572518928"/>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108000" y="0"/>
            <a:ext cx="4536008" cy="61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p>
            <a:pPr algn="l" eaLnBrk="0" hangingPunct="0">
              <a:buClr>
                <a:schemeClr val="tx2"/>
              </a:buClr>
              <a:buSzPct val="70000"/>
              <a:buFont typeface="Wingdings" pitchFamily="2" charset="2"/>
              <a:buNone/>
            </a:pPr>
            <a:r>
              <a:rPr lang="ja-JP" altLang="en-US" sz="3200" b="0" dirty="0" smtClean="0">
                <a:solidFill>
                  <a:srgbClr val="330066"/>
                </a:solidFill>
                <a:latin typeface="HGP創英角ｺﾞｼｯｸUB" panose="020B0900000000000000" pitchFamily="50" charset="-128"/>
                <a:ea typeface="HGP創英角ｺﾞｼｯｸUB" panose="020B0900000000000000" pitchFamily="50" charset="-128"/>
              </a:rPr>
              <a:t>道路施設基本データ</a:t>
            </a:r>
            <a:endParaRPr lang="en-US" altLang="ja-JP" sz="3200" b="0" dirty="0">
              <a:solidFill>
                <a:srgbClr val="330066"/>
              </a:solidFill>
              <a:latin typeface="HGP創英角ｺﾞｼｯｸUB" panose="020B0900000000000000" pitchFamily="50" charset="-128"/>
              <a:ea typeface="HGP創英角ｺﾞｼｯｸUB" panose="020B0900000000000000" pitchFamily="50" charset="-128"/>
            </a:endParaRPr>
          </a:p>
        </p:txBody>
      </p:sp>
      <p:sp>
        <p:nvSpPr>
          <p:cNvPr id="3" name="Rectangle 3"/>
          <p:cNvSpPr txBox="1">
            <a:spLocks noChangeArrowheads="1"/>
          </p:cNvSpPr>
          <p:nvPr/>
        </p:nvSpPr>
        <p:spPr bwMode="auto">
          <a:xfrm>
            <a:off x="179512" y="648000"/>
            <a:ext cx="8856984" cy="37117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lvl1pPr marL="342900" indent="-342900" algn="l" rtl="0" eaLnBrk="0" fontAlgn="base" hangingPunct="0">
              <a:spcBef>
                <a:spcPct val="20000"/>
              </a:spcBef>
              <a:spcAft>
                <a:spcPct val="0"/>
              </a:spcAft>
              <a:buClr>
                <a:schemeClr val="tx2"/>
              </a:buClr>
              <a:buSzPct val="70000"/>
              <a:buFont typeface="Wingdings" pitchFamily="2" charset="2"/>
              <a:buChar char="l"/>
              <a:defRPr kumimoji="1" sz="3000">
                <a:solidFill>
                  <a:schemeClr val="tx1"/>
                </a:solidFill>
                <a:latin typeface="+mn-lt"/>
                <a:ea typeface="+mn-ea"/>
                <a:cs typeface="+mn-cs"/>
              </a:defRPr>
            </a:lvl1pPr>
            <a:lvl2pPr marL="692150" indent="-347663" algn="l" rtl="0" eaLnBrk="0" fontAlgn="base" hangingPunct="0">
              <a:spcBef>
                <a:spcPct val="20000"/>
              </a:spcBef>
              <a:spcAft>
                <a:spcPct val="0"/>
              </a:spcAft>
              <a:buClr>
                <a:schemeClr val="accent2"/>
              </a:buClr>
              <a:buSzPct val="70000"/>
              <a:buFont typeface="Wingdings" pitchFamily="2" charset="2"/>
              <a:buChar char="l"/>
              <a:defRPr kumimoji="1" sz="2600">
                <a:solidFill>
                  <a:schemeClr val="tx1"/>
                </a:solidFill>
                <a:latin typeface="+mn-lt"/>
                <a:ea typeface="+mn-ea"/>
              </a:defRPr>
            </a:lvl2pPr>
            <a:lvl3pPr marL="987425" indent="-293688" algn="l" rtl="0" eaLnBrk="0" fontAlgn="base" hangingPunct="0">
              <a:spcBef>
                <a:spcPct val="20000"/>
              </a:spcBef>
              <a:spcAft>
                <a:spcPct val="0"/>
              </a:spcAft>
              <a:buClr>
                <a:schemeClr val="accent1"/>
              </a:buClr>
              <a:buSzPct val="70000"/>
              <a:buFont typeface="Wingdings" pitchFamily="2" charset="2"/>
              <a:buChar char="l"/>
              <a:defRPr kumimoji="1" sz="2300">
                <a:solidFill>
                  <a:schemeClr val="tx1"/>
                </a:solidFill>
                <a:latin typeface="+mn-lt"/>
                <a:ea typeface="+mn-ea"/>
              </a:defRPr>
            </a:lvl3pPr>
            <a:lvl4pPr marL="1281113" indent="-292100" algn="l" rtl="0" eaLnBrk="0" fontAlgn="base" hangingPunct="0">
              <a:spcBef>
                <a:spcPct val="20000"/>
              </a:spcBef>
              <a:spcAft>
                <a:spcPct val="0"/>
              </a:spcAft>
              <a:buClr>
                <a:schemeClr val="tx2"/>
              </a:buClr>
              <a:buSzPct val="75000"/>
              <a:buFont typeface="Wingdings" pitchFamily="2" charset="2"/>
              <a:buChar char="§"/>
              <a:defRPr kumimoji="1" sz="2000">
                <a:solidFill>
                  <a:schemeClr val="tx1"/>
                </a:solidFill>
                <a:latin typeface="+mn-lt"/>
                <a:ea typeface="+mn-ea"/>
              </a:defRPr>
            </a:lvl4pPr>
            <a:lvl5pPr marL="1598613" indent="-315913" algn="l" rtl="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mn-lt"/>
                <a:ea typeface="+mn-ea"/>
              </a:defRPr>
            </a:lvl5pPr>
            <a:lvl6pPr marL="2055813" indent="-315913" algn="l" rtl="0" fontAlgn="base">
              <a:spcBef>
                <a:spcPct val="20000"/>
              </a:spcBef>
              <a:spcAft>
                <a:spcPct val="0"/>
              </a:spcAft>
              <a:buClr>
                <a:schemeClr val="folHlink"/>
              </a:buClr>
              <a:buSzPct val="80000"/>
              <a:buFont typeface="Wingdings" pitchFamily="2" charset="2"/>
              <a:buChar char="§"/>
              <a:defRPr kumimoji="1" sz="2000">
                <a:solidFill>
                  <a:schemeClr val="tx1"/>
                </a:solidFill>
                <a:latin typeface="+mn-lt"/>
                <a:ea typeface="+mn-ea"/>
              </a:defRPr>
            </a:lvl6pPr>
            <a:lvl7pPr marL="2513013" indent="-315913" algn="l" rtl="0" fontAlgn="base">
              <a:spcBef>
                <a:spcPct val="20000"/>
              </a:spcBef>
              <a:spcAft>
                <a:spcPct val="0"/>
              </a:spcAft>
              <a:buClr>
                <a:schemeClr val="folHlink"/>
              </a:buClr>
              <a:buSzPct val="80000"/>
              <a:buFont typeface="Wingdings" pitchFamily="2" charset="2"/>
              <a:buChar char="§"/>
              <a:defRPr kumimoji="1" sz="2000">
                <a:solidFill>
                  <a:schemeClr val="tx1"/>
                </a:solidFill>
                <a:latin typeface="+mn-lt"/>
                <a:ea typeface="+mn-ea"/>
              </a:defRPr>
            </a:lvl7pPr>
            <a:lvl8pPr marL="2970213" indent="-315913" algn="l" rtl="0" fontAlgn="base">
              <a:spcBef>
                <a:spcPct val="20000"/>
              </a:spcBef>
              <a:spcAft>
                <a:spcPct val="0"/>
              </a:spcAft>
              <a:buClr>
                <a:schemeClr val="folHlink"/>
              </a:buClr>
              <a:buSzPct val="80000"/>
              <a:buFont typeface="Wingdings" pitchFamily="2" charset="2"/>
              <a:buChar char="§"/>
              <a:defRPr kumimoji="1" sz="2000">
                <a:solidFill>
                  <a:schemeClr val="tx1"/>
                </a:solidFill>
                <a:latin typeface="+mn-lt"/>
                <a:ea typeface="+mn-ea"/>
              </a:defRPr>
            </a:lvl8pPr>
            <a:lvl9pPr marL="3427413" indent="-315913" algn="l" rtl="0" fontAlgn="base">
              <a:spcBef>
                <a:spcPct val="20000"/>
              </a:spcBef>
              <a:spcAft>
                <a:spcPct val="0"/>
              </a:spcAft>
              <a:buClr>
                <a:schemeClr val="folHlink"/>
              </a:buClr>
              <a:buSzPct val="80000"/>
              <a:buFont typeface="Wingdings" pitchFamily="2" charset="2"/>
              <a:buChar char="§"/>
              <a:defRPr kumimoji="1" sz="2000">
                <a:solidFill>
                  <a:schemeClr val="tx1"/>
                </a:solidFill>
                <a:latin typeface="+mn-lt"/>
                <a:ea typeface="+mn-ea"/>
              </a:defRPr>
            </a:lvl9pPr>
          </a:lstStyle>
          <a:p>
            <a:pPr marL="355600" lvl="1" eaLnBrk="1" hangingPunct="1">
              <a:buClr>
                <a:schemeClr val="tx1"/>
              </a:buClr>
              <a:buSzPct val="100000"/>
              <a:buFont typeface="HGP創英角ｺﾞｼｯｸUB" panose="020B0900000000000000" pitchFamily="50" charset="-128"/>
              <a:buChar char="○"/>
            </a:pPr>
            <a:r>
              <a:rPr lang="ja-JP" altLang="en-US" sz="2800" b="0" kern="0" dirty="0" smtClean="0">
                <a:latin typeface="HGP創英角ｺﾞｼｯｸUB" pitchFamily="50" charset="-128"/>
                <a:ea typeface="HGP創英角ｺﾞｼｯｸUB" pitchFamily="50" charset="-128"/>
              </a:rPr>
              <a:t>道路施設基本データとは</a:t>
            </a:r>
            <a:endParaRPr lang="en-US" altLang="ja-JP" sz="2800" b="0" kern="0" dirty="0" smtClean="0">
              <a:latin typeface="HGP創英角ｺﾞｼｯｸUB" pitchFamily="50" charset="-128"/>
              <a:ea typeface="HGP創英角ｺﾞｼｯｸUB" pitchFamily="50" charset="-128"/>
            </a:endParaRPr>
          </a:p>
          <a:p>
            <a:pPr marL="355600" lvl="1" eaLnBrk="1" hangingPunct="1">
              <a:buClr>
                <a:schemeClr val="tx1"/>
              </a:buClr>
              <a:buSzPct val="100000"/>
              <a:buFont typeface="HGP創英角ｺﾞｼｯｸUB" panose="020B0900000000000000" pitchFamily="50" charset="-128"/>
              <a:buChar char="•"/>
            </a:pPr>
            <a:r>
              <a:rPr lang="ja-JP" altLang="en-US" sz="2800" b="0" kern="0" dirty="0">
                <a:latin typeface="HGP創英角ｺﾞｼｯｸUB" pitchFamily="50" charset="-128"/>
                <a:ea typeface="HGP創英角ｺﾞｼｯｸUB" pitchFamily="50" charset="-128"/>
              </a:rPr>
              <a:t>工事完成図書の電子納品では、当該工事に関連する道路施設の諸元等を取りまとめたもの （要領では工事施設帳票と</a:t>
            </a:r>
            <a:r>
              <a:rPr lang="ja-JP" altLang="en-US" sz="2800" b="0" kern="0" dirty="0" smtClean="0">
                <a:latin typeface="HGP創英角ｺﾞｼｯｸUB" pitchFamily="50" charset="-128"/>
                <a:ea typeface="HGP創英角ｺﾞｼｯｸUB" pitchFamily="50" charset="-128"/>
              </a:rPr>
              <a:t>定義）</a:t>
            </a:r>
            <a:r>
              <a:rPr lang="ja-JP" altLang="en-US" sz="2800" b="0" kern="0" dirty="0">
                <a:latin typeface="HGP創英角ｺﾞｼｯｸUB" pitchFamily="50" charset="-128"/>
                <a:ea typeface="HGP創英角ｺﾞｼｯｸUB" pitchFamily="50" charset="-128"/>
              </a:rPr>
              <a:t>を所定の電子データ形式</a:t>
            </a:r>
            <a:r>
              <a:rPr lang="en-US" altLang="ja-JP" sz="2800" b="0" kern="0" dirty="0">
                <a:latin typeface="HGP創英角ｺﾞｼｯｸUB" pitchFamily="50" charset="-128"/>
                <a:ea typeface="HGP創英角ｺﾞｼｯｸUB" pitchFamily="50" charset="-128"/>
              </a:rPr>
              <a:t>(</a:t>
            </a:r>
            <a:r>
              <a:rPr lang="ja-JP" altLang="en-US" sz="2800" b="0" kern="0" dirty="0">
                <a:latin typeface="HGP創英角ｺﾞｼｯｸUB" pitchFamily="50" charset="-128"/>
                <a:ea typeface="HGP創英角ｺﾞｼｯｸUB" pitchFamily="50" charset="-128"/>
              </a:rPr>
              <a:t>道路施設基本データ）で</a:t>
            </a:r>
            <a:r>
              <a:rPr lang="ja-JP" altLang="en-US" sz="2800" b="0" kern="0" dirty="0" smtClean="0">
                <a:latin typeface="HGP創英角ｺﾞｼｯｸUB" pitchFamily="50" charset="-128"/>
                <a:ea typeface="HGP創英角ｺﾞｼｯｸUB" pitchFamily="50" charset="-128"/>
              </a:rPr>
              <a:t>納める。道路</a:t>
            </a:r>
            <a:r>
              <a:rPr lang="ja-JP" altLang="en-US" sz="2800" b="0" kern="0" dirty="0">
                <a:latin typeface="HGP創英角ｺﾞｼｯｸUB" pitchFamily="50" charset="-128"/>
                <a:ea typeface="HGP創英角ｺﾞｼｯｸUB" pitchFamily="50" charset="-128"/>
              </a:rPr>
              <a:t>施設基本データは、工事施設帳票の電子納品成果（</a:t>
            </a:r>
            <a:r>
              <a:rPr lang="en-US" altLang="ja-JP" sz="2800" b="0" kern="0" dirty="0">
                <a:latin typeface="HGP創英角ｺﾞｼｯｸUB" pitchFamily="50" charset="-128"/>
                <a:ea typeface="HGP創英角ｺﾞｼｯｸUB" pitchFamily="50" charset="-128"/>
              </a:rPr>
              <a:t>csv</a:t>
            </a:r>
            <a:r>
              <a:rPr lang="ja-JP" altLang="en-US" sz="2800" b="0" kern="0" dirty="0" err="1">
                <a:latin typeface="HGP創英角ｺﾞｼｯｸUB" pitchFamily="50" charset="-128"/>
                <a:ea typeface="HGP創英角ｺﾞｼｯｸUB" pitchFamily="50" charset="-128"/>
              </a:rPr>
              <a:t>、</a:t>
            </a:r>
            <a:r>
              <a:rPr lang="en-US" altLang="ja-JP" sz="2800" b="0" kern="0" dirty="0">
                <a:latin typeface="HGP創英角ｺﾞｼｯｸUB" pitchFamily="50" charset="-128"/>
                <a:ea typeface="HGP創英角ｺﾞｼｯｸUB" pitchFamily="50" charset="-128"/>
              </a:rPr>
              <a:t>jpg</a:t>
            </a:r>
            <a:r>
              <a:rPr lang="ja-JP" altLang="en-US" sz="2800" b="0" kern="0" dirty="0" err="1">
                <a:latin typeface="HGP創英角ｺﾞｼｯｸUB" pitchFamily="50" charset="-128"/>
                <a:ea typeface="HGP創英角ｺﾞｼｯｸUB" pitchFamily="50" charset="-128"/>
              </a:rPr>
              <a:t>、</a:t>
            </a:r>
            <a:r>
              <a:rPr lang="en-US" altLang="ja-JP" sz="2800" b="0" kern="0" dirty="0">
                <a:latin typeface="HGP創英角ｺﾞｼｯｸUB" pitchFamily="50" charset="-128"/>
                <a:ea typeface="HGP創英角ｺﾞｼｯｸUB" pitchFamily="50" charset="-128"/>
              </a:rPr>
              <a:t>xml</a:t>
            </a:r>
            <a:r>
              <a:rPr lang="ja-JP" altLang="en-US" sz="2800" b="0" kern="0" dirty="0">
                <a:latin typeface="HGP創英角ｺﾞｼｯｸUB" pitchFamily="50" charset="-128"/>
                <a:ea typeface="HGP創英角ｺﾞｼｯｸUB" pitchFamily="50" charset="-128"/>
              </a:rPr>
              <a:t>等）であり、道路管理</a:t>
            </a:r>
            <a:r>
              <a:rPr lang="ja-JP" altLang="en-US" sz="2800" b="0" kern="0" dirty="0" smtClean="0">
                <a:latin typeface="HGP創英角ｺﾞｼｯｸUB" pitchFamily="50" charset="-128"/>
                <a:ea typeface="HGP創英角ｺﾞｼｯｸUB" pitchFamily="50" charset="-128"/>
              </a:rPr>
              <a:t>データベースシステムの</a:t>
            </a:r>
            <a:r>
              <a:rPr lang="ja-JP" altLang="en-US" sz="2800" b="0" kern="0" dirty="0">
                <a:latin typeface="HGP創英角ｺﾞｼｯｸUB" pitchFamily="50" charset="-128"/>
                <a:ea typeface="HGP創英角ｺﾞｼｯｸUB" pitchFamily="50" charset="-128"/>
              </a:rPr>
              <a:t>基となるデータのことを</a:t>
            </a:r>
            <a:r>
              <a:rPr lang="ja-JP" altLang="en-US" sz="2800" b="0" kern="0" dirty="0" smtClean="0">
                <a:latin typeface="HGP創英角ｺﾞｼｯｸUB" pitchFamily="50" charset="-128"/>
                <a:ea typeface="HGP創英角ｺﾞｼｯｸUB" pitchFamily="50" charset="-128"/>
              </a:rPr>
              <a:t>いう。 </a:t>
            </a:r>
            <a:endParaRPr lang="en-US" altLang="ja-JP" sz="2800" b="0" kern="0" dirty="0" smtClean="0">
              <a:latin typeface="HGP創英角ｺﾞｼｯｸUB" pitchFamily="50" charset="-128"/>
              <a:ea typeface="HGP創英角ｺﾞｼｯｸUB" pitchFamily="50" charset="-128"/>
            </a:endParaRPr>
          </a:p>
          <a:p>
            <a:pPr marL="7937" lvl="1" indent="0" eaLnBrk="1" hangingPunct="1">
              <a:buClr>
                <a:schemeClr val="tx1"/>
              </a:buClr>
              <a:buSzPct val="100000"/>
              <a:buNone/>
            </a:pPr>
            <a:endParaRPr lang="ja-JP" altLang="en-US" sz="2800" b="0" kern="0" dirty="0" smtClean="0">
              <a:latin typeface="HGP創英角ｺﾞｼｯｸUB" pitchFamily="50" charset="-128"/>
              <a:ea typeface="HGP創英角ｺﾞｼｯｸUB" pitchFamily="50" charset="-128"/>
            </a:endParaRPr>
          </a:p>
        </p:txBody>
      </p:sp>
    </p:spTree>
    <p:extLst>
      <p:ext uri="{BB962C8B-B14F-4D97-AF65-F5344CB8AC3E}">
        <p14:creationId xmlns="" xmlns:p14="http://schemas.microsoft.com/office/powerpoint/2010/main" val="3137088496"/>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6" name="Rectangle 2"/>
          <p:cNvSpPr>
            <a:spLocks noGrp="1" noChangeArrowheads="1"/>
          </p:cNvSpPr>
          <p:nvPr>
            <p:ph type="title"/>
          </p:nvPr>
        </p:nvSpPr>
        <p:spPr>
          <a:xfrm>
            <a:off x="180000" y="648000"/>
            <a:ext cx="8747819" cy="706438"/>
          </a:xfrm>
          <a:noFill/>
        </p:spPr>
        <p:txBody>
          <a:bodyPr/>
          <a:lstStyle/>
          <a:p>
            <a:pPr marL="514350" indent="-514350" eaLnBrk="1" hangingPunct="1">
              <a:buFont typeface="+mj-ea"/>
              <a:buAutoNum type="circleNumDbPlain"/>
            </a:pPr>
            <a:r>
              <a:rPr lang="ja-JP" altLang="en-US" sz="3200" b="0" dirty="0" smtClean="0">
                <a:solidFill>
                  <a:schemeClr val="tx1"/>
                </a:solidFill>
                <a:latin typeface="HGP創英角ｺﾞｼｯｸUB" pitchFamily="50" charset="-128"/>
                <a:ea typeface="HGP創英角ｺﾞｼｯｸUB" pitchFamily="50" charset="-128"/>
              </a:rPr>
              <a:t>取得地物（作成データ項目）</a:t>
            </a:r>
          </a:p>
        </p:txBody>
      </p:sp>
      <p:sp>
        <p:nvSpPr>
          <p:cNvPr id="3077" name="Rectangle 3"/>
          <p:cNvSpPr>
            <a:spLocks noGrp="1" noChangeArrowheads="1"/>
          </p:cNvSpPr>
          <p:nvPr>
            <p:ph type="body" idx="1"/>
          </p:nvPr>
        </p:nvSpPr>
        <p:spPr>
          <a:xfrm>
            <a:off x="133473" y="1212888"/>
            <a:ext cx="8280400" cy="668337"/>
          </a:xfrm>
          <a:solidFill>
            <a:srgbClr val="CCFFFF"/>
          </a:solidFill>
        </p:spPr>
        <p:txBody>
          <a:bodyPr/>
          <a:lstStyle/>
          <a:p>
            <a:pPr eaLnBrk="1" hangingPunct="1"/>
            <a:r>
              <a:rPr lang="ja-JP" altLang="en-US" smtClean="0">
                <a:latin typeface="HGP創英角ｺﾞｼｯｸUB" pitchFamily="50" charset="-128"/>
                <a:ea typeface="HGP創英角ｺﾞｼｯｸUB" pitchFamily="50" charset="-128"/>
              </a:rPr>
              <a:t>完成平面図の地物は</a:t>
            </a:r>
            <a:r>
              <a:rPr lang="en-US" altLang="ja-JP" smtClean="0">
                <a:solidFill>
                  <a:srgbClr val="FF0000"/>
                </a:solidFill>
                <a:latin typeface="HGP創英角ｺﾞｼｯｸUB" pitchFamily="50" charset="-128"/>
                <a:ea typeface="HGP創英角ｺﾞｼｯｸUB" pitchFamily="50" charset="-128"/>
              </a:rPr>
              <a:t>30</a:t>
            </a:r>
            <a:r>
              <a:rPr lang="ja-JP" altLang="en-US" smtClean="0">
                <a:latin typeface="HGP創英角ｺﾞｼｯｸUB" pitchFamily="50" charset="-128"/>
                <a:ea typeface="HGP創英角ｺﾞｼｯｸUB" pitchFamily="50" charset="-128"/>
              </a:rPr>
              <a:t>種類</a:t>
            </a:r>
            <a:endParaRPr lang="ja-JP" altLang="en-US" sz="2400" smtClean="0">
              <a:latin typeface="HGP創英角ｺﾞｼｯｸUB" pitchFamily="50" charset="-128"/>
              <a:ea typeface="HGP創英角ｺﾞｼｯｸUB" pitchFamily="50" charset="-128"/>
            </a:endParaRPr>
          </a:p>
        </p:txBody>
      </p:sp>
      <p:sp>
        <p:nvSpPr>
          <p:cNvPr id="3078" name="Rectangle 4"/>
          <p:cNvSpPr>
            <a:spLocks noChangeArrowheads="1"/>
          </p:cNvSpPr>
          <p:nvPr/>
        </p:nvSpPr>
        <p:spPr bwMode="auto">
          <a:xfrm>
            <a:off x="5868144" y="656692"/>
            <a:ext cx="2987675" cy="36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r" eaLnBrk="1" hangingPunct="1"/>
            <a:r>
              <a:rPr lang="en-US" altLang="ja-JP" sz="1800" b="0">
                <a:solidFill>
                  <a:srgbClr val="000000"/>
                </a:solidFill>
                <a:latin typeface="HGP創英角ｺﾞｼｯｸUB" pitchFamily="50" charset="-128"/>
                <a:ea typeface="HGP創英角ｺﾞｼｯｸUB" pitchFamily="50" charset="-128"/>
              </a:rPr>
              <a:t>【</a:t>
            </a:r>
            <a:r>
              <a:rPr lang="ja-JP" altLang="en-US" sz="1800" b="0">
                <a:solidFill>
                  <a:srgbClr val="000000"/>
                </a:solidFill>
                <a:latin typeface="HGP創英角ｺﾞｼｯｸUB" pitchFamily="50" charset="-128"/>
                <a:ea typeface="HGP創英角ｺﾞｼｯｸUB" pitchFamily="50" charset="-128"/>
              </a:rPr>
              <a:t>要領 </a:t>
            </a:r>
            <a:r>
              <a:rPr lang="en-US" altLang="ja-JP" sz="1800" b="0">
                <a:solidFill>
                  <a:srgbClr val="000000"/>
                </a:solidFill>
                <a:latin typeface="HGP創英角ｺﾞｼｯｸUB" pitchFamily="50" charset="-128"/>
                <a:ea typeface="HGP創英角ｺﾞｼｯｸUB" pitchFamily="50" charset="-128"/>
              </a:rPr>
              <a:t>P.26-27】</a:t>
            </a:r>
          </a:p>
        </p:txBody>
      </p:sp>
      <p:graphicFrame>
        <p:nvGraphicFramePr>
          <p:cNvPr id="3074" name="Object 5"/>
          <p:cNvGraphicFramePr>
            <a:graphicFrameLocks noGrp="1" noChangeAspect="1"/>
          </p:cNvGraphicFramePr>
          <p:nvPr>
            <p:ph sz="quarter" idx="4294967295"/>
            <p:extLst>
              <p:ext uri="{D42A27DB-BD31-4B8C-83A1-F6EECF244321}">
                <p14:modId xmlns="" xmlns:p14="http://schemas.microsoft.com/office/powerpoint/2010/main" val="242280244"/>
              </p:ext>
            </p:extLst>
          </p:nvPr>
        </p:nvGraphicFramePr>
        <p:xfrm>
          <a:off x="360486" y="2213013"/>
          <a:ext cx="4068762" cy="3152775"/>
        </p:xfrm>
        <a:graphic>
          <a:graphicData uri="http://schemas.openxmlformats.org/presentationml/2006/ole">
            <p:oleObj spid="_x0000_s18532" name="Visio" r:id="rId4" imgW="5077663" imgH="4537862" progId="Visio.Drawing.11">
              <p:embed/>
            </p:oleObj>
          </a:graphicData>
        </a:graphic>
      </p:graphicFrame>
      <p:sp>
        <p:nvSpPr>
          <p:cNvPr id="3079" name="Text Box 8"/>
          <p:cNvSpPr txBox="1">
            <a:spLocks noChangeArrowheads="1"/>
          </p:cNvSpPr>
          <p:nvPr/>
        </p:nvSpPr>
        <p:spPr bwMode="auto">
          <a:xfrm>
            <a:off x="2001961" y="4689513"/>
            <a:ext cx="722312" cy="2460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just" eaLnBrk="1" hangingPunct="1"/>
            <a:r>
              <a:rPr lang="ja-JP" altLang="en-US" sz="1600" b="0">
                <a:solidFill>
                  <a:srgbClr val="000000"/>
                </a:solidFill>
                <a:latin typeface="HGP創英角ｺﾞｼｯｸUB" pitchFamily="50" charset="-128"/>
                <a:ea typeface="HGP創英角ｺﾞｼｯｸUB" pitchFamily="50" charset="-128"/>
              </a:rPr>
              <a:t>橋梁</a:t>
            </a:r>
          </a:p>
        </p:txBody>
      </p:sp>
      <p:grpSp>
        <p:nvGrpSpPr>
          <p:cNvPr id="3080" name="Group 10"/>
          <p:cNvGrpSpPr>
            <a:grpSpLocks/>
          </p:cNvGrpSpPr>
          <p:nvPr/>
        </p:nvGrpSpPr>
        <p:grpSpPr bwMode="auto">
          <a:xfrm>
            <a:off x="360486" y="2973425"/>
            <a:ext cx="4244975" cy="982663"/>
            <a:chOff x="414" y="2388"/>
            <a:chExt cx="2636" cy="677"/>
          </a:xfrm>
        </p:grpSpPr>
        <p:graphicFrame>
          <p:nvGraphicFramePr>
            <p:cNvPr id="3075" name="Object 11"/>
            <p:cNvGraphicFramePr>
              <a:graphicFrameLocks noChangeAspect="1"/>
            </p:cNvGraphicFramePr>
            <p:nvPr/>
          </p:nvGraphicFramePr>
          <p:xfrm>
            <a:off x="414" y="2628"/>
            <a:ext cx="2544" cy="437"/>
          </p:xfrm>
          <a:graphic>
            <a:graphicData uri="http://schemas.openxmlformats.org/presentationml/2006/ole">
              <p:oleObj spid="_x0000_s18533" name="Visio" r:id="rId5" imgW="5077663" imgH="942137" progId="Visio.Drawing.11">
                <p:embed/>
              </p:oleObj>
            </a:graphicData>
          </a:graphic>
        </p:graphicFrame>
        <p:sp>
          <p:nvSpPr>
            <p:cNvPr id="3092" name="Text Box 12"/>
            <p:cNvSpPr txBox="1">
              <a:spLocks noChangeArrowheads="1"/>
            </p:cNvSpPr>
            <p:nvPr/>
          </p:nvSpPr>
          <p:spPr bwMode="auto">
            <a:xfrm>
              <a:off x="1700" y="2789"/>
              <a:ext cx="587" cy="20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just" eaLnBrk="1" hangingPunct="1"/>
              <a:r>
                <a:rPr lang="ja-JP" altLang="en-US" sz="1600" b="0">
                  <a:solidFill>
                    <a:srgbClr val="000000"/>
                  </a:solidFill>
                  <a:latin typeface="HGP創英角ｺﾞｼｯｸUB" pitchFamily="50" charset="-128"/>
                  <a:ea typeface="HGP創英角ｺﾞｼｯｸUB" pitchFamily="50" charset="-128"/>
                </a:rPr>
                <a:t>歩道部</a:t>
              </a:r>
            </a:p>
          </p:txBody>
        </p:sp>
        <p:sp>
          <p:nvSpPr>
            <p:cNvPr id="3093" name="Text Box 13"/>
            <p:cNvSpPr txBox="1">
              <a:spLocks noChangeArrowheads="1"/>
            </p:cNvSpPr>
            <p:nvPr/>
          </p:nvSpPr>
          <p:spPr bwMode="auto">
            <a:xfrm>
              <a:off x="2595" y="2660"/>
              <a:ext cx="455" cy="15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just" eaLnBrk="1" hangingPunct="1"/>
              <a:r>
                <a:rPr lang="ja-JP" altLang="en-US" sz="1600" b="0">
                  <a:solidFill>
                    <a:srgbClr val="000000"/>
                  </a:solidFill>
                  <a:latin typeface="HGP創英角ｺﾞｼｯｸUB" pitchFamily="50" charset="-128"/>
                  <a:ea typeface="HGP創英角ｺﾞｼｯｸUB" pitchFamily="50" charset="-128"/>
                </a:rPr>
                <a:t>島</a:t>
              </a:r>
            </a:p>
          </p:txBody>
        </p:sp>
        <p:sp>
          <p:nvSpPr>
            <p:cNvPr id="3094" name="Text Box 14"/>
            <p:cNvSpPr txBox="1">
              <a:spLocks noChangeArrowheads="1"/>
            </p:cNvSpPr>
            <p:nvPr/>
          </p:nvSpPr>
          <p:spPr bwMode="auto">
            <a:xfrm>
              <a:off x="1641" y="2388"/>
              <a:ext cx="569" cy="15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just" eaLnBrk="1" hangingPunct="1"/>
              <a:r>
                <a:rPr lang="ja-JP" altLang="en-US" sz="1600" b="0">
                  <a:solidFill>
                    <a:srgbClr val="000000"/>
                  </a:solidFill>
                  <a:latin typeface="HGP創英角ｺﾞｼｯｸUB" pitchFamily="50" charset="-128"/>
                  <a:ea typeface="HGP創英角ｺﾞｼｯｸUB" pitchFamily="50" charset="-128"/>
                </a:rPr>
                <a:t>車道部</a:t>
              </a:r>
            </a:p>
          </p:txBody>
        </p:sp>
        <p:sp>
          <p:nvSpPr>
            <p:cNvPr id="3095" name="Text Box 15"/>
            <p:cNvSpPr txBox="1">
              <a:spLocks noChangeArrowheads="1"/>
            </p:cNvSpPr>
            <p:nvPr/>
          </p:nvSpPr>
          <p:spPr bwMode="auto">
            <a:xfrm>
              <a:off x="1293" y="2591"/>
              <a:ext cx="766" cy="15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just" eaLnBrk="1" hangingPunct="1"/>
              <a:r>
                <a:rPr lang="ja-JP" altLang="en-US" sz="1600" b="0">
                  <a:solidFill>
                    <a:srgbClr val="000000"/>
                  </a:solidFill>
                  <a:latin typeface="HGP創英角ｺﾞｼｯｸUB" pitchFamily="50" charset="-128"/>
                  <a:ea typeface="HGP創英角ｺﾞｼｯｸUB" pitchFamily="50" charset="-128"/>
                </a:rPr>
                <a:t>車道交差部</a:t>
              </a:r>
            </a:p>
          </p:txBody>
        </p:sp>
      </p:grpSp>
      <p:sp>
        <p:nvSpPr>
          <p:cNvPr id="3081" name="AutoShape 16"/>
          <p:cNvSpPr>
            <a:spLocks noChangeArrowheads="1"/>
          </p:cNvSpPr>
          <p:nvPr/>
        </p:nvSpPr>
        <p:spPr bwMode="auto">
          <a:xfrm>
            <a:off x="4968998" y="3652875"/>
            <a:ext cx="3359150" cy="992188"/>
          </a:xfrm>
          <a:prstGeom prst="wedgeRoundRectCallout">
            <a:avLst>
              <a:gd name="adj1" fmla="val -81977"/>
              <a:gd name="adj2" fmla="val -44398"/>
              <a:gd name="adj3" fmla="val 16667"/>
            </a:avLst>
          </a:prstGeom>
          <a:solidFill>
            <a:srgbClr val="FFCC9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74295" tIns="8890" rIns="74295" bIns="8890"/>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just" eaLnBrk="1" hangingPunct="1">
              <a:lnSpc>
                <a:spcPct val="90000"/>
              </a:lnSpc>
            </a:pPr>
            <a:r>
              <a:rPr lang="en-US" altLang="ja-JP" sz="1800" b="0" dirty="0">
                <a:solidFill>
                  <a:srgbClr val="0000FF"/>
                </a:solidFill>
                <a:latin typeface="HGP創英角ｺﾞｼｯｸUB" pitchFamily="50" charset="-128"/>
                <a:ea typeface="HGP創英角ｺﾞｼｯｸUB" pitchFamily="50" charset="-128"/>
              </a:rPr>
              <a:t>【 </a:t>
            </a:r>
            <a:r>
              <a:rPr lang="ja-JP" altLang="en-US" sz="1800" b="0" dirty="0">
                <a:solidFill>
                  <a:srgbClr val="0000FF"/>
                </a:solidFill>
                <a:latin typeface="HGP創英角ｺﾞｼｯｸUB" pitchFamily="50" charset="-128"/>
                <a:ea typeface="HGP創英角ｺﾞｼｯｸUB" pitchFamily="50" charset="-128"/>
              </a:rPr>
              <a:t>道路面地物 </a:t>
            </a:r>
            <a:r>
              <a:rPr lang="en-US" altLang="ja-JP" sz="1800" b="0" dirty="0">
                <a:solidFill>
                  <a:srgbClr val="0000FF"/>
                </a:solidFill>
                <a:latin typeface="HGP創英角ｺﾞｼｯｸUB" pitchFamily="50" charset="-128"/>
                <a:ea typeface="HGP創英角ｺﾞｼｯｸUB" pitchFamily="50" charset="-128"/>
              </a:rPr>
              <a:t>】</a:t>
            </a:r>
          </a:p>
          <a:p>
            <a:pPr algn="l" eaLnBrk="1" hangingPunct="1">
              <a:lnSpc>
                <a:spcPct val="90000"/>
              </a:lnSpc>
              <a:spcBef>
                <a:spcPct val="50000"/>
              </a:spcBef>
            </a:pPr>
            <a:r>
              <a:rPr lang="zh-TW" altLang="en-US" sz="1800" b="0" dirty="0">
                <a:solidFill>
                  <a:srgbClr val="000000"/>
                </a:solidFill>
                <a:latin typeface="HGP創英角ｺﾞｼｯｸUB" pitchFamily="50" charset="-128"/>
                <a:ea typeface="HGP創英角ｺﾞｼｯｸUB" pitchFamily="50" charset="-128"/>
              </a:rPr>
              <a:t>車道部</a:t>
            </a:r>
            <a:r>
              <a:rPr lang="ja-JP" altLang="en-US" sz="1800" b="0" dirty="0" err="1">
                <a:solidFill>
                  <a:srgbClr val="000000"/>
                </a:solidFill>
                <a:latin typeface="HGP創英角ｺﾞｼｯｸUB" pitchFamily="50" charset="-128"/>
                <a:ea typeface="HGP創英角ｺﾞｼｯｸUB" pitchFamily="50" charset="-128"/>
              </a:rPr>
              <a:t>、</a:t>
            </a:r>
            <a:r>
              <a:rPr lang="zh-TW" altLang="en-US" sz="1800" b="0" dirty="0">
                <a:solidFill>
                  <a:srgbClr val="000000"/>
                </a:solidFill>
                <a:latin typeface="HGP創英角ｺﾞｼｯｸUB" pitchFamily="50" charset="-128"/>
                <a:ea typeface="HGP創英角ｺﾞｼｯｸUB" pitchFamily="50" charset="-128"/>
              </a:rPr>
              <a:t>車道交差部</a:t>
            </a:r>
            <a:r>
              <a:rPr lang="ja-JP" altLang="en-US" sz="1800" b="0" dirty="0" err="1">
                <a:solidFill>
                  <a:srgbClr val="000000"/>
                </a:solidFill>
                <a:latin typeface="HGP創英角ｺﾞｼｯｸUB" pitchFamily="50" charset="-128"/>
                <a:ea typeface="HGP創英角ｺﾞｼｯｸUB" pitchFamily="50" charset="-128"/>
              </a:rPr>
              <a:t>、</a:t>
            </a:r>
            <a:r>
              <a:rPr lang="zh-TW" altLang="en-US" sz="1800" b="0" dirty="0">
                <a:solidFill>
                  <a:srgbClr val="000000"/>
                </a:solidFill>
                <a:latin typeface="HGP創英角ｺﾞｼｯｸUB" pitchFamily="50" charset="-128"/>
                <a:ea typeface="HGP創英角ｺﾞｼｯｸUB" pitchFamily="50" charset="-128"/>
              </a:rPr>
              <a:t>歩道部</a:t>
            </a:r>
            <a:r>
              <a:rPr lang="ja-JP" altLang="en-US" sz="1800" b="0" dirty="0" err="1">
                <a:solidFill>
                  <a:srgbClr val="000000"/>
                </a:solidFill>
                <a:latin typeface="HGP創英角ｺﾞｼｯｸUB" pitchFamily="50" charset="-128"/>
                <a:ea typeface="HGP創英角ｺﾞｼｯｸUB" pitchFamily="50" charset="-128"/>
              </a:rPr>
              <a:t>、</a:t>
            </a:r>
            <a:r>
              <a:rPr lang="ja-JP" altLang="en-US" sz="1800" b="0" dirty="0">
                <a:solidFill>
                  <a:srgbClr val="000000"/>
                </a:solidFill>
                <a:latin typeface="HGP創英角ｺﾞｼｯｸUB" pitchFamily="50" charset="-128"/>
                <a:ea typeface="HGP創英角ｺﾞｼｯｸUB" pitchFamily="50" charset="-128"/>
              </a:rPr>
              <a:t>島・・・</a:t>
            </a:r>
          </a:p>
        </p:txBody>
      </p:sp>
      <p:grpSp>
        <p:nvGrpSpPr>
          <p:cNvPr id="3082" name="Group 17"/>
          <p:cNvGrpSpPr>
            <a:grpSpLocks/>
          </p:cNvGrpSpPr>
          <p:nvPr/>
        </p:nvGrpSpPr>
        <p:grpSpPr bwMode="auto">
          <a:xfrm>
            <a:off x="1079623" y="1924088"/>
            <a:ext cx="7256463" cy="819150"/>
            <a:chOff x="900" y="1800"/>
            <a:chExt cx="4571" cy="516"/>
          </a:xfrm>
        </p:grpSpPr>
        <p:sp>
          <p:nvSpPr>
            <p:cNvPr id="3088" name="Text Box 18"/>
            <p:cNvSpPr txBox="1">
              <a:spLocks noChangeArrowheads="1"/>
            </p:cNvSpPr>
            <p:nvPr/>
          </p:nvSpPr>
          <p:spPr bwMode="auto">
            <a:xfrm>
              <a:off x="1618" y="1800"/>
              <a:ext cx="682" cy="1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just" eaLnBrk="1" hangingPunct="1"/>
              <a:r>
                <a:rPr lang="ja-JP" altLang="en-US" sz="1600" b="0">
                  <a:solidFill>
                    <a:srgbClr val="000000"/>
                  </a:solidFill>
                  <a:latin typeface="HGP創英角ｺﾞｼｯｸUB" pitchFamily="50" charset="-128"/>
                  <a:ea typeface="HGP創英角ｺﾞｼｯｸUB" pitchFamily="50" charset="-128"/>
                </a:rPr>
                <a:t>横断歩道</a:t>
              </a:r>
            </a:p>
          </p:txBody>
        </p:sp>
        <p:sp>
          <p:nvSpPr>
            <p:cNvPr id="3089" name="Text Box 19"/>
            <p:cNvSpPr txBox="1">
              <a:spLocks noChangeArrowheads="1"/>
            </p:cNvSpPr>
            <p:nvPr/>
          </p:nvSpPr>
          <p:spPr bwMode="auto">
            <a:xfrm>
              <a:off x="900" y="1908"/>
              <a:ext cx="557" cy="15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just" eaLnBrk="1" hangingPunct="1"/>
              <a:r>
                <a:rPr lang="ja-JP" altLang="en-US" sz="1600" b="0">
                  <a:solidFill>
                    <a:srgbClr val="000000"/>
                  </a:solidFill>
                  <a:latin typeface="HGP創英角ｺﾞｼｯｸUB" pitchFamily="50" charset="-128"/>
                  <a:ea typeface="HGP創英角ｺﾞｼｯｸUB" pitchFamily="50" charset="-128"/>
                </a:rPr>
                <a:t>停止線</a:t>
              </a:r>
            </a:p>
          </p:txBody>
        </p:sp>
        <p:sp>
          <p:nvSpPr>
            <p:cNvPr id="3090" name="Text Box 20"/>
            <p:cNvSpPr txBox="1">
              <a:spLocks noChangeArrowheads="1"/>
            </p:cNvSpPr>
            <p:nvPr/>
          </p:nvSpPr>
          <p:spPr bwMode="auto">
            <a:xfrm>
              <a:off x="2220" y="1976"/>
              <a:ext cx="564" cy="15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just" eaLnBrk="1" hangingPunct="1"/>
              <a:r>
                <a:rPr lang="ja-JP" altLang="en-US" sz="1600" b="0">
                  <a:solidFill>
                    <a:srgbClr val="000000"/>
                  </a:solidFill>
                  <a:latin typeface="HGP創英角ｺﾞｼｯｸUB" pitchFamily="50" charset="-128"/>
                  <a:ea typeface="HGP創英角ｺﾞｼｯｸUB" pitchFamily="50" charset="-128"/>
                </a:rPr>
                <a:t>区画線</a:t>
              </a:r>
            </a:p>
          </p:txBody>
        </p:sp>
        <p:sp>
          <p:nvSpPr>
            <p:cNvPr id="3091" name="AutoShape 21"/>
            <p:cNvSpPr>
              <a:spLocks noChangeArrowheads="1"/>
            </p:cNvSpPr>
            <p:nvPr/>
          </p:nvSpPr>
          <p:spPr bwMode="auto">
            <a:xfrm>
              <a:off x="3355" y="1813"/>
              <a:ext cx="2116" cy="503"/>
            </a:xfrm>
            <a:prstGeom prst="wedgeRoundRectCallout">
              <a:avLst>
                <a:gd name="adj1" fmla="val -79630"/>
                <a:gd name="adj2" fmla="val -9644"/>
                <a:gd name="adj3" fmla="val 16667"/>
              </a:avLst>
            </a:prstGeom>
            <a:solidFill>
              <a:srgbClr val="CCFFC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74295" tIns="8890" rIns="74295" bIns="8890"/>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just" eaLnBrk="1" hangingPunct="1"/>
              <a:r>
                <a:rPr lang="en-US" altLang="ja-JP" sz="1800" b="0" dirty="0">
                  <a:solidFill>
                    <a:srgbClr val="0000FF"/>
                  </a:solidFill>
                  <a:latin typeface="HGP創英角ｺﾞｼｯｸUB" pitchFamily="50" charset="-128"/>
                  <a:ea typeface="HGP創英角ｺﾞｼｯｸUB" pitchFamily="50" charset="-128"/>
                </a:rPr>
                <a:t>【</a:t>
              </a:r>
              <a:r>
                <a:rPr lang="ja-JP" altLang="en-US" sz="1800" b="0" dirty="0">
                  <a:solidFill>
                    <a:srgbClr val="0000FF"/>
                  </a:solidFill>
                  <a:latin typeface="HGP創英角ｺﾞｼｯｸUB" pitchFamily="50" charset="-128"/>
                  <a:ea typeface="HGP創英角ｺﾞｼｯｸUB" pitchFamily="50" charset="-128"/>
                </a:rPr>
                <a:t>付属物系地物</a:t>
              </a:r>
              <a:r>
                <a:rPr lang="en-US" altLang="ja-JP" sz="1800" b="0" dirty="0">
                  <a:solidFill>
                    <a:srgbClr val="0000FF"/>
                  </a:solidFill>
                  <a:latin typeface="HGP創英角ｺﾞｼｯｸUB" pitchFamily="50" charset="-128"/>
                  <a:ea typeface="HGP創英角ｺﾞｼｯｸUB" pitchFamily="50" charset="-128"/>
                </a:rPr>
                <a:t>】</a:t>
              </a:r>
            </a:p>
            <a:p>
              <a:pPr algn="l" eaLnBrk="1" hangingPunct="1">
                <a:lnSpc>
                  <a:spcPct val="70000"/>
                </a:lnSpc>
                <a:spcBef>
                  <a:spcPct val="50000"/>
                </a:spcBef>
              </a:pPr>
              <a:r>
                <a:rPr lang="ja-JP" altLang="en-US" sz="1800" b="0" dirty="0">
                  <a:solidFill>
                    <a:srgbClr val="000000"/>
                  </a:solidFill>
                  <a:latin typeface="HGP創英角ｺﾞｼｯｸUB" pitchFamily="50" charset="-128"/>
                  <a:ea typeface="HGP創英角ｺﾞｼｯｸUB" pitchFamily="50" charset="-128"/>
                </a:rPr>
                <a:t>停止線、横断歩道、区画線・・・</a:t>
              </a:r>
              <a:endParaRPr lang="ja-JP" altLang="en-US" sz="1400" b="0" dirty="0">
                <a:solidFill>
                  <a:srgbClr val="000000"/>
                </a:solidFill>
                <a:latin typeface="HGP創英角ｺﾞｼｯｸUB" pitchFamily="50" charset="-128"/>
                <a:ea typeface="HGP創英角ｺﾞｼｯｸUB" pitchFamily="50" charset="-128"/>
              </a:endParaRPr>
            </a:p>
          </p:txBody>
        </p:sp>
      </p:grpSp>
      <p:sp>
        <p:nvSpPr>
          <p:cNvPr id="3083" name="Rectangle 22"/>
          <p:cNvSpPr>
            <a:spLocks noChangeArrowheads="1"/>
          </p:cNvSpPr>
          <p:nvPr/>
        </p:nvSpPr>
        <p:spPr bwMode="auto">
          <a:xfrm>
            <a:off x="503361" y="5669000"/>
            <a:ext cx="6643687" cy="461963"/>
          </a:xfrm>
          <a:prstGeom prst="rect">
            <a:avLst/>
          </a:prstGeom>
          <a:solidFill>
            <a:schemeClr val="bg1"/>
          </a:solidFill>
          <a:ln>
            <a:noFill/>
          </a:ln>
          <a:extLst>
            <a:ext uri="{91240B29-F687-4F45-9708-019B960494DF}">
              <a14:hiddenLine xmlns="" xmlns:a14="http://schemas.microsoft.com/office/drawing/2010/main" w="9525" algn="ctr">
                <a:solidFill>
                  <a:srgbClr val="000000"/>
                </a:solidFill>
                <a:miter lim="800000"/>
                <a:headEnd/>
                <a:tailEnd/>
              </a14:hiddenLine>
            </a:ext>
          </a:extLst>
        </p:spPr>
        <p:txBody>
          <a:bodyPr wrap="none">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spcBef>
                <a:spcPct val="50000"/>
              </a:spcBef>
            </a:pPr>
            <a:r>
              <a:rPr lang="ja-JP" altLang="en-US" sz="2400" b="0">
                <a:solidFill>
                  <a:srgbClr val="000000"/>
                </a:solidFill>
                <a:latin typeface="HGP創英角ｺﾞｼｯｸUB" pitchFamily="50" charset="-128"/>
                <a:ea typeface="HGP創英角ｺﾞｼｯｸUB" pitchFamily="50" charset="-128"/>
              </a:rPr>
              <a:t>道路面地物の上に付属物系と構造物系が重なる。</a:t>
            </a:r>
          </a:p>
        </p:txBody>
      </p:sp>
      <p:sp>
        <p:nvSpPr>
          <p:cNvPr id="3084" name="AutoShape 25"/>
          <p:cNvSpPr>
            <a:spLocks noChangeArrowheads="1"/>
          </p:cNvSpPr>
          <p:nvPr/>
        </p:nvSpPr>
        <p:spPr bwMode="auto">
          <a:xfrm>
            <a:off x="4968998" y="2789275"/>
            <a:ext cx="3359150" cy="798513"/>
          </a:xfrm>
          <a:prstGeom prst="wedgeRoundRectCallout">
            <a:avLst>
              <a:gd name="adj1" fmla="val -86199"/>
              <a:gd name="adj2" fmla="val 36481"/>
              <a:gd name="adj3" fmla="val 16667"/>
            </a:avLst>
          </a:prstGeom>
          <a:solidFill>
            <a:srgbClr val="99CC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74295" tIns="8890" rIns="74295" bIns="8890"/>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just" eaLnBrk="1" hangingPunct="1"/>
            <a:r>
              <a:rPr lang="en-US" altLang="ja-JP" sz="1800" b="0" dirty="0">
                <a:solidFill>
                  <a:srgbClr val="0000FF"/>
                </a:solidFill>
                <a:latin typeface="HGP創英角ｺﾞｼｯｸUB" pitchFamily="50" charset="-128"/>
                <a:ea typeface="HGP創英角ｺﾞｼｯｸUB" pitchFamily="50" charset="-128"/>
              </a:rPr>
              <a:t>【</a:t>
            </a:r>
            <a:r>
              <a:rPr lang="ja-JP" altLang="en-US" sz="1800" b="0" dirty="0">
                <a:solidFill>
                  <a:srgbClr val="0000FF"/>
                </a:solidFill>
                <a:latin typeface="HGP創英角ｺﾞｼｯｸUB" pitchFamily="50" charset="-128"/>
                <a:ea typeface="HGP創英角ｺﾞｼｯｸUB" pitchFamily="50" charset="-128"/>
              </a:rPr>
              <a:t>基準系地物</a:t>
            </a:r>
            <a:r>
              <a:rPr lang="en-US" altLang="ja-JP" sz="1800" b="0" dirty="0">
                <a:solidFill>
                  <a:srgbClr val="0000FF"/>
                </a:solidFill>
                <a:latin typeface="HGP創英角ｺﾞｼｯｸUB" pitchFamily="50" charset="-128"/>
                <a:ea typeface="HGP創英角ｺﾞｼｯｸUB" pitchFamily="50" charset="-128"/>
              </a:rPr>
              <a:t>】</a:t>
            </a:r>
          </a:p>
          <a:p>
            <a:pPr algn="l" eaLnBrk="1" hangingPunct="1">
              <a:lnSpc>
                <a:spcPct val="70000"/>
              </a:lnSpc>
              <a:spcBef>
                <a:spcPct val="50000"/>
              </a:spcBef>
            </a:pPr>
            <a:r>
              <a:rPr lang="ja-JP" altLang="en-US" sz="1800" b="0" dirty="0">
                <a:solidFill>
                  <a:srgbClr val="000000"/>
                </a:solidFill>
                <a:latin typeface="HGP創英角ｺﾞｼｯｸUB" pitchFamily="50" charset="-128"/>
                <a:ea typeface="HGP創英角ｺﾞｼｯｸUB" pitchFamily="50" charset="-128"/>
              </a:rPr>
              <a:t>距離標、</a:t>
            </a:r>
            <a:r>
              <a:rPr lang="ja-JP" altLang="en-US" sz="1800" b="0" dirty="0">
                <a:solidFill>
                  <a:srgbClr val="FF0000"/>
                </a:solidFill>
                <a:latin typeface="HGP創英角ｺﾞｼｯｸUB" pitchFamily="50" charset="-128"/>
                <a:ea typeface="HGP創英角ｺﾞｼｯｸUB" pitchFamily="50" charset="-128"/>
              </a:rPr>
              <a:t>測点</a:t>
            </a:r>
            <a:r>
              <a:rPr lang="ja-JP" altLang="en-US" sz="1800" b="0" dirty="0">
                <a:solidFill>
                  <a:srgbClr val="000000"/>
                </a:solidFill>
                <a:latin typeface="HGP創英角ｺﾞｼｯｸUB" pitchFamily="50" charset="-128"/>
                <a:ea typeface="HGP創英角ｺﾞｼｯｸUB" pitchFamily="50" charset="-128"/>
              </a:rPr>
              <a:t>、道路中心線・・・</a:t>
            </a:r>
            <a:endParaRPr lang="ja-JP" altLang="en-US" sz="1400" b="0" dirty="0">
              <a:solidFill>
                <a:srgbClr val="000000"/>
              </a:solidFill>
              <a:latin typeface="HGP創英角ｺﾞｼｯｸUB" pitchFamily="50" charset="-128"/>
              <a:ea typeface="HGP創英角ｺﾞｼｯｸUB" pitchFamily="50" charset="-128"/>
            </a:endParaRPr>
          </a:p>
        </p:txBody>
      </p:sp>
      <p:sp>
        <p:nvSpPr>
          <p:cNvPr id="3087" name="AutoShape 7"/>
          <p:cNvSpPr>
            <a:spLocks noChangeArrowheads="1"/>
          </p:cNvSpPr>
          <p:nvPr/>
        </p:nvSpPr>
        <p:spPr bwMode="auto">
          <a:xfrm>
            <a:off x="4968998" y="4660938"/>
            <a:ext cx="3359150" cy="1058862"/>
          </a:xfrm>
          <a:prstGeom prst="wedgeRoundRectCallout">
            <a:avLst>
              <a:gd name="adj1" fmla="val -83319"/>
              <a:gd name="adj2" fmla="val -34856"/>
              <a:gd name="adj3" fmla="val 16667"/>
            </a:avLst>
          </a:prstGeom>
          <a:solidFill>
            <a:srgbClr val="FF99C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74295" tIns="8890" rIns="74295" bIns="8890"/>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just" eaLnBrk="1" hangingPunct="1">
              <a:lnSpc>
                <a:spcPct val="110000"/>
              </a:lnSpc>
            </a:pPr>
            <a:r>
              <a:rPr lang="en-US" altLang="ja-JP" sz="1800" b="0">
                <a:solidFill>
                  <a:srgbClr val="0000FF"/>
                </a:solidFill>
                <a:latin typeface="HGP創英角ｺﾞｼｯｸUB" pitchFamily="50" charset="-128"/>
                <a:ea typeface="HGP創英角ｺﾞｼｯｸUB" pitchFamily="50" charset="-128"/>
              </a:rPr>
              <a:t>【</a:t>
            </a:r>
            <a:r>
              <a:rPr lang="ja-JP" altLang="en-US" sz="1800" b="0">
                <a:solidFill>
                  <a:srgbClr val="0000FF"/>
                </a:solidFill>
                <a:latin typeface="HGP創英角ｺﾞｼｯｸUB" pitchFamily="50" charset="-128"/>
                <a:ea typeface="HGP創英角ｺﾞｼｯｸUB" pitchFamily="50" charset="-128"/>
              </a:rPr>
              <a:t>構造物系地物</a:t>
            </a:r>
            <a:r>
              <a:rPr lang="en-US" altLang="ja-JP" sz="1800" b="0">
                <a:solidFill>
                  <a:srgbClr val="0000FF"/>
                </a:solidFill>
                <a:latin typeface="HGP創英角ｺﾞｼｯｸUB" pitchFamily="50" charset="-128"/>
                <a:ea typeface="HGP創英角ｺﾞｼｯｸUB" pitchFamily="50" charset="-128"/>
              </a:rPr>
              <a:t>】</a:t>
            </a:r>
          </a:p>
          <a:p>
            <a:pPr algn="just" eaLnBrk="1" hangingPunct="1">
              <a:lnSpc>
                <a:spcPct val="110000"/>
              </a:lnSpc>
            </a:pPr>
            <a:r>
              <a:rPr lang="ja-JP" altLang="en-US" sz="1800" b="0">
                <a:solidFill>
                  <a:srgbClr val="000000"/>
                </a:solidFill>
                <a:latin typeface="HGP創英角ｺﾞｼｯｸUB" pitchFamily="50" charset="-128"/>
                <a:ea typeface="HGP創英角ｺﾞｼｯｸUB" pitchFamily="50" charset="-128"/>
              </a:rPr>
              <a:t>橋梁、トンネル、法面、</a:t>
            </a:r>
          </a:p>
          <a:p>
            <a:pPr algn="just" eaLnBrk="1" hangingPunct="1">
              <a:lnSpc>
                <a:spcPct val="110000"/>
              </a:lnSpc>
            </a:pPr>
            <a:r>
              <a:rPr lang="ja-JP" altLang="en-US" sz="1800" b="0">
                <a:solidFill>
                  <a:srgbClr val="000000"/>
                </a:solidFill>
                <a:latin typeface="HGP創英角ｺﾞｼｯｸUB" pitchFamily="50" charset="-128"/>
                <a:ea typeface="HGP創英角ｺﾞｼｯｸUB" pitchFamily="50" charset="-128"/>
              </a:rPr>
              <a:t>擁壁・・・</a:t>
            </a:r>
          </a:p>
        </p:txBody>
      </p:sp>
      <p:sp>
        <p:nvSpPr>
          <p:cNvPr id="24" name="Rectangle 2"/>
          <p:cNvSpPr>
            <a:spLocks noChangeArrowheads="1"/>
          </p:cNvSpPr>
          <p:nvPr/>
        </p:nvSpPr>
        <p:spPr bwMode="auto">
          <a:xfrm>
            <a:off x="108000" y="0"/>
            <a:ext cx="4536008" cy="61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p>
            <a:pPr algn="l" eaLnBrk="0" hangingPunct="0">
              <a:buClr>
                <a:schemeClr val="tx2"/>
              </a:buClr>
              <a:buSzPct val="70000"/>
              <a:buFont typeface="Wingdings" pitchFamily="2" charset="2"/>
              <a:buNone/>
            </a:pPr>
            <a:r>
              <a:rPr lang="ja-JP" altLang="en-US" sz="3200" b="0" dirty="0" smtClean="0">
                <a:solidFill>
                  <a:srgbClr val="330066"/>
                </a:solidFill>
                <a:latin typeface="HGP創英角ｺﾞｼｯｸUB" panose="020B0900000000000000" pitchFamily="50" charset="-128"/>
                <a:ea typeface="HGP創英角ｺﾞｼｯｸUB" panose="020B0900000000000000" pitchFamily="50" charset="-128"/>
              </a:rPr>
              <a:t>完成平面図</a:t>
            </a:r>
            <a:endParaRPr lang="en-US" altLang="ja-JP" sz="3200" b="0" dirty="0">
              <a:solidFill>
                <a:srgbClr val="330066"/>
              </a:solidFill>
              <a:latin typeface="HGP創英角ｺﾞｼｯｸUB" panose="020B0900000000000000" pitchFamily="50" charset="-128"/>
              <a:ea typeface="HGP創英角ｺﾞｼｯｸUB" panose="020B0900000000000000" pitchFamily="50" charset="-128"/>
            </a:endParaRPr>
          </a:p>
        </p:txBody>
      </p:sp>
    </p:spTree>
    <p:extLst>
      <p:ext uri="{BB962C8B-B14F-4D97-AF65-F5344CB8AC3E}">
        <p14:creationId xmlns="" xmlns:p14="http://schemas.microsoft.com/office/powerpoint/2010/main" val="3763507391"/>
      </p:ext>
    </p:extLst>
  </p:cSld>
  <p:clrMapOvr>
    <a:masterClrMapping/>
  </p:clrMapOvr>
  <p:transition/>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body" idx="1"/>
          </p:nvPr>
        </p:nvSpPr>
        <p:spPr>
          <a:xfrm>
            <a:off x="180000" y="1880679"/>
            <a:ext cx="8642350" cy="1476884"/>
          </a:xfrm>
          <a:noFill/>
        </p:spPr>
        <p:txBody>
          <a:bodyPr/>
          <a:lstStyle/>
          <a:p>
            <a:pPr marL="355600" indent="-355600" eaLnBrk="1" hangingPunct="1">
              <a:lnSpc>
                <a:spcPct val="90000"/>
              </a:lnSpc>
              <a:buSzPct val="80000"/>
              <a:buFont typeface="Wingdings" pitchFamily="2" charset="2"/>
              <a:buChar char="ü"/>
            </a:pPr>
            <a:r>
              <a:rPr lang="ja-JP" altLang="en-US" sz="2800" dirty="0" smtClean="0">
                <a:latin typeface="HGP創英角ｺﾞｼｯｸUB" pitchFamily="50" charset="-128"/>
                <a:ea typeface="HGP創英角ｺﾞｼｯｸUB" pitchFamily="50" charset="-128"/>
              </a:rPr>
              <a:t>設計変更が生じた場合、変更部分（発注図に見え消しで修正）をすべて消去。</a:t>
            </a:r>
          </a:p>
          <a:p>
            <a:pPr marL="355600" indent="-355600" eaLnBrk="1" hangingPunct="1">
              <a:lnSpc>
                <a:spcPct val="90000"/>
              </a:lnSpc>
              <a:buSzPct val="80000"/>
              <a:buFont typeface="Wingdings" pitchFamily="2" charset="2"/>
              <a:buChar char="ü"/>
            </a:pPr>
            <a:r>
              <a:rPr lang="ja-JP" altLang="en-US" sz="2800" dirty="0" smtClean="0">
                <a:latin typeface="HGP創英角ｺﾞｼｯｸUB" pitchFamily="50" charset="-128"/>
                <a:ea typeface="HGP創英角ｺﾞｼｯｸUB" pitchFamily="50" charset="-128"/>
              </a:rPr>
              <a:t>旗上げは最終形状寸法および施工数量を記載。</a:t>
            </a:r>
          </a:p>
        </p:txBody>
      </p:sp>
      <p:sp>
        <p:nvSpPr>
          <p:cNvPr id="47107" name="Rectangle 3"/>
          <p:cNvSpPr>
            <a:spLocks noChangeArrowheads="1"/>
          </p:cNvSpPr>
          <p:nvPr/>
        </p:nvSpPr>
        <p:spPr bwMode="auto">
          <a:xfrm>
            <a:off x="6858000" y="648000"/>
            <a:ext cx="2051050"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r" eaLnBrk="1" hangingPunct="1"/>
            <a:r>
              <a:rPr lang="en-US" altLang="ja-JP" sz="1800" b="0" dirty="0">
                <a:solidFill>
                  <a:srgbClr val="000000"/>
                </a:solidFill>
                <a:latin typeface="HGP創英角ｺﾞｼｯｸUB" pitchFamily="50" charset="-128"/>
                <a:ea typeface="HGP創英角ｺﾞｼｯｸUB" pitchFamily="50" charset="-128"/>
              </a:rPr>
              <a:t>【</a:t>
            </a:r>
            <a:r>
              <a:rPr lang="ja-JP" altLang="en-US" sz="1800" b="0" dirty="0">
                <a:solidFill>
                  <a:srgbClr val="000000"/>
                </a:solidFill>
                <a:latin typeface="HGP創英角ｺﾞｼｯｸUB" pitchFamily="50" charset="-128"/>
                <a:ea typeface="HGP創英角ｺﾞｼｯｸUB" pitchFamily="50" charset="-128"/>
              </a:rPr>
              <a:t>要領</a:t>
            </a:r>
            <a:r>
              <a:rPr lang="en-US" altLang="ja-JP" sz="1800" b="0" dirty="0">
                <a:solidFill>
                  <a:srgbClr val="000000"/>
                </a:solidFill>
                <a:latin typeface="HGP創英角ｺﾞｼｯｸUB" pitchFamily="50" charset="-128"/>
                <a:ea typeface="HGP創英角ｺﾞｼｯｸUB" pitchFamily="50" charset="-128"/>
              </a:rPr>
              <a:t>P.14-16】</a:t>
            </a:r>
          </a:p>
        </p:txBody>
      </p:sp>
      <p:sp>
        <p:nvSpPr>
          <p:cNvPr id="47108" name="Rectangle 4"/>
          <p:cNvSpPr>
            <a:spLocks noChangeArrowheads="1"/>
          </p:cNvSpPr>
          <p:nvPr/>
        </p:nvSpPr>
        <p:spPr bwMode="auto">
          <a:xfrm>
            <a:off x="180000" y="1159954"/>
            <a:ext cx="8589963" cy="717550"/>
          </a:xfrm>
          <a:prstGeom prst="rect">
            <a:avLst/>
          </a:prstGeom>
          <a:solidFill>
            <a:srgbClr val="CCFFFF"/>
          </a:solidFill>
          <a:ln>
            <a:noFill/>
          </a:ln>
          <a:extLst>
            <a:ext uri="{91240B29-F687-4F45-9708-019B960494DF}">
              <a14:hiddenLine xmlns="" xmlns:a14="http://schemas.microsoft.com/office/drawing/2010/main" w="9525" algn="ctr">
                <a:solidFill>
                  <a:srgbClr val="000000"/>
                </a:solidFill>
                <a:miter lim="800000"/>
                <a:headEnd/>
                <a:tailEnd/>
              </a14:hiddenLine>
            </a:ext>
          </a:extLst>
        </p:spPr>
        <p:txBody>
          <a:bodyPr/>
          <a:lstStyle>
            <a:lvl1pPr marL="342900" indent="-342900"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spcBef>
                <a:spcPct val="20000"/>
              </a:spcBef>
              <a:buFontTx/>
              <a:buChar char="•"/>
            </a:pPr>
            <a:r>
              <a:rPr lang="ja-JP" altLang="en-US" sz="3200" b="0" dirty="0">
                <a:solidFill>
                  <a:srgbClr val="000000"/>
                </a:solidFill>
                <a:latin typeface="HGP創英角ｺﾞｼｯｸUB" pitchFamily="50" charset="-128"/>
                <a:ea typeface="HGP創英角ｺﾞｼｯｸUB" pitchFamily="50" charset="-128"/>
              </a:rPr>
              <a:t>将来の維持管理を考慮し、</a:t>
            </a:r>
            <a:r>
              <a:rPr lang="ja-JP" altLang="en-US" sz="3200" b="0" dirty="0">
                <a:solidFill>
                  <a:srgbClr val="FF0000"/>
                </a:solidFill>
                <a:latin typeface="HGP創英角ｺﾞｼｯｸUB" pitchFamily="50" charset="-128"/>
                <a:ea typeface="HGP創英角ｺﾞｼｯｸUB" pitchFamily="50" charset="-128"/>
              </a:rPr>
              <a:t>完成形状</a:t>
            </a:r>
            <a:r>
              <a:rPr lang="ja-JP" altLang="en-US" sz="3200" b="0" dirty="0">
                <a:solidFill>
                  <a:srgbClr val="000000"/>
                </a:solidFill>
                <a:latin typeface="HGP創英角ｺﾞｼｯｸUB" pitchFamily="50" charset="-128"/>
                <a:ea typeface="HGP創英角ｺﾞｼｯｸUB" pitchFamily="50" charset="-128"/>
              </a:rPr>
              <a:t>を表示</a:t>
            </a:r>
          </a:p>
        </p:txBody>
      </p:sp>
      <p:grpSp>
        <p:nvGrpSpPr>
          <p:cNvPr id="47109" name="Group 6"/>
          <p:cNvGrpSpPr>
            <a:grpSpLocks/>
          </p:cNvGrpSpPr>
          <p:nvPr/>
        </p:nvGrpSpPr>
        <p:grpSpPr bwMode="auto">
          <a:xfrm>
            <a:off x="468313" y="3357563"/>
            <a:ext cx="8351837" cy="3240087"/>
            <a:chOff x="295" y="2115"/>
            <a:chExt cx="5261" cy="2041"/>
          </a:xfrm>
        </p:grpSpPr>
        <p:pic>
          <p:nvPicPr>
            <p:cNvPr id="47111" name="Picture 7"/>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3061" y="2341"/>
              <a:ext cx="2495" cy="1815"/>
            </a:xfrm>
            <a:prstGeom prst="rect">
              <a:avLst/>
            </a:prstGeom>
            <a:noFill/>
            <a:ln w="9525">
              <a:solidFill>
                <a:srgbClr val="969696"/>
              </a:solidFill>
              <a:miter lim="800000"/>
              <a:headEnd/>
              <a:tailEnd/>
            </a:ln>
            <a:extLst>
              <a:ext uri="{909E8E84-426E-40DD-AFC4-6F175D3DCCD1}">
                <a14:hiddenFill xmlns="" xmlns:a14="http://schemas.microsoft.com/office/drawing/2010/main">
                  <a:solidFill>
                    <a:srgbClr val="FFFFFF"/>
                  </a:solidFill>
                </a14:hiddenFill>
              </a:ext>
            </a:extLst>
          </p:spPr>
        </p:pic>
        <p:pic>
          <p:nvPicPr>
            <p:cNvPr id="47112" name="Picture 8" descr="ビュー1_2"/>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295" y="2341"/>
              <a:ext cx="2540" cy="1813"/>
            </a:xfrm>
            <a:prstGeom prst="rect">
              <a:avLst/>
            </a:prstGeom>
            <a:noFill/>
            <a:ln w="9525">
              <a:solidFill>
                <a:srgbClr val="969696"/>
              </a:solidFill>
              <a:miter lim="800000"/>
              <a:headEnd/>
              <a:tailEnd/>
            </a:ln>
            <a:extLst>
              <a:ext uri="{909E8E84-426E-40DD-AFC4-6F175D3DCCD1}">
                <a14:hiddenFill xmlns="" xmlns:a14="http://schemas.microsoft.com/office/drawing/2010/main">
                  <a:solidFill>
                    <a:srgbClr val="FFFFFF"/>
                  </a:solidFill>
                </a14:hiddenFill>
              </a:ext>
            </a:extLst>
          </p:spPr>
        </p:pic>
        <p:sp>
          <p:nvSpPr>
            <p:cNvPr id="47113" name="Text Box 9"/>
            <p:cNvSpPr txBox="1">
              <a:spLocks noChangeArrowheads="1"/>
            </p:cNvSpPr>
            <p:nvPr/>
          </p:nvSpPr>
          <p:spPr bwMode="auto">
            <a:xfrm>
              <a:off x="295" y="2115"/>
              <a:ext cx="2540" cy="226"/>
            </a:xfrm>
            <a:prstGeom prst="rect">
              <a:avLst/>
            </a:prstGeom>
            <a:solidFill>
              <a:srgbClr val="FF99CC"/>
            </a:solidFill>
            <a:ln w="9525">
              <a:solidFill>
                <a:srgbClr val="969696"/>
              </a:solidFill>
              <a:miter lim="800000"/>
              <a:headEnd/>
              <a:tailEnd/>
            </a:ln>
          </p:spPr>
          <p:txBody>
            <a:bodyPr lIns="74295" tIns="8890" rIns="74295" bIns="8890"/>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lnSpc>
                  <a:spcPct val="96000"/>
                </a:lnSpc>
              </a:pPr>
              <a:r>
                <a:rPr lang="ja-JP" altLang="en-US" sz="1800" b="0">
                  <a:solidFill>
                    <a:srgbClr val="000000"/>
                  </a:solidFill>
                  <a:latin typeface="HGP創英角ｺﾞｼｯｸUB" pitchFamily="50" charset="-128"/>
                  <a:ea typeface="HGP創英角ｺﾞｼｯｸUB" pitchFamily="50" charset="-128"/>
                </a:rPr>
                <a:t>発注図（或いは、従来の完成図）</a:t>
              </a:r>
            </a:p>
          </p:txBody>
        </p:sp>
        <p:sp>
          <p:nvSpPr>
            <p:cNvPr id="47114" name="AutoShape 10"/>
            <p:cNvSpPr>
              <a:spLocks noChangeArrowheads="1"/>
            </p:cNvSpPr>
            <p:nvPr/>
          </p:nvSpPr>
          <p:spPr bwMode="auto">
            <a:xfrm>
              <a:off x="2653" y="3022"/>
              <a:ext cx="545" cy="453"/>
            </a:xfrm>
            <a:prstGeom prst="rightArrow">
              <a:avLst>
                <a:gd name="adj1" fmla="val 50000"/>
                <a:gd name="adj2" fmla="val 30077"/>
              </a:avLst>
            </a:prstGeom>
            <a:solidFill>
              <a:srgbClr val="CCFFCC"/>
            </a:solidFill>
            <a:ln w="12700">
              <a:solidFill>
                <a:srgbClr val="000000"/>
              </a:solidFill>
              <a:miter lim="800000"/>
              <a:headEnd/>
              <a:tailEnd/>
            </a:ln>
          </p:spPr>
          <p:txBody>
            <a:bodyPr lIns="74295" tIns="8890" rIns="74295" bIns="8890"/>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r>
                <a:rPr lang="ja-JP" altLang="en-US" sz="1600" b="0">
                  <a:solidFill>
                    <a:srgbClr val="000000"/>
                  </a:solidFill>
                  <a:latin typeface="HGP創英角ｺﾞｼｯｸUB" pitchFamily="50" charset="-128"/>
                  <a:ea typeface="HGP創英角ｺﾞｼｯｸUB" pitchFamily="50" charset="-128"/>
                </a:rPr>
                <a:t>作成</a:t>
              </a:r>
            </a:p>
          </p:txBody>
        </p:sp>
        <p:sp>
          <p:nvSpPr>
            <p:cNvPr id="47115" name="Text Box 11"/>
            <p:cNvSpPr txBox="1">
              <a:spLocks noChangeArrowheads="1"/>
            </p:cNvSpPr>
            <p:nvPr/>
          </p:nvSpPr>
          <p:spPr bwMode="auto">
            <a:xfrm>
              <a:off x="3061" y="2115"/>
              <a:ext cx="2495" cy="226"/>
            </a:xfrm>
            <a:prstGeom prst="rect">
              <a:avLst/>
            </a:prstGeom>
            <a:solidFill>
              <a:srgbClr val="CCFFCC"/>
            </a:solidFill>
            <a:ln w="9525">
              <a:solidFill>
                <a:srgbClr val="969696"/>
              </a:solidFill>
              <a:miter lim="800000"/>
              <a:headEnd/>
              <a:tailEnd/>
            </a:ln>
          </p:spPr>
          <p:txBody>
            <a:bodyPr lIns="74295" tIns="8890" rIns="74295" bIns="8890"/>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lnSpc>
                  <a:spcPct val="96000"/>
                </a:lnSpc>
              </a:pPr>
              <a:r>
                <a:rPr lang="ja-JP" altLang="en-US" sz="2000" b="0">
                  <a:solidFill>
                    <a:srgbClr val="000000"/>
                  </a:solidFill>
                  <a:latin typeface="HGP創英角ｺﾞｼｯｸUB" pitchFamily="50" charset="-128"/>
                  <a:ea typeface="HGP創英角ｺﾞｼｯｸUB" pitchFamily="50" charset="-128"/>
                </a:rPr>
                <a:t>完成平面図</a:t>
              </a:r>
            </a:p>
          </p:txBody>
        </p:sp>
        <p:sp>
          <p:nvSpPr>
            <p:cNvPr id="47116" name="Oval 12"/>
            <p:cNvSpPr>
              <a:spLocks noChangeArrowheads="1"/>
            </p:cNvSpPr>
            <p:nvPr/>
          </p:nvSpPr>
          <p:spPr bwMode="auto">
            <a:xfrm>
              <a:off x="1519" y="2614"/>
              <a:ext cx="408" cy="181"/>
            </a:xfrm>
            <a:prstGeom prst="ellipse">
              <a:avLst/>
            </a:prstGeom>
            <a:noFill/>
            <a:ln w="19050">
              <a:solidFill>
                <a:srgbClr val="FF0000"/>
              </a:solidFill>
              <a:prstDash val="dash"/>
              <a:round/>
              <a:headEnd/>
              <a:tailEnd/>
            </a:ln>
            <a:extLst>
              <a:ext uri="{909E8E84-426E-40DD-AFC4-6F175D3DCCD1}">
                <a14:hiddenFill xmlns="" xmlns:a14="http://schemas.microsoft.com/office/drawing/2010/main">
                  <a:solidFill>
                    <a:srgbClr val="FFFFFF"/>
                  </a:solidFill>
                </a14:hiddenFill>
              </a:ext>
            </a:extLst>
          </p:spPr>
          <p:txBody>
            <a:bodyPr wrap="none" anchor="ct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endParaRPr lang="ja-JP" altLang="en-US" sz="1800" b="0">
                <a:solidFill>
                  <a:srgbClr val="000000"/>
                </a:solidFill>
                <a:latin typeface="HGP創英角ｺﾞｼｯｸUB" pitchFamily="50" charset="-128"/>
                <a:ea typeface="HGP創英角ｺﾞｼｯｸUB" pitchFamily="50" charset="-128"/>
              </a:endParaRPr>
            </a:p>
          </p:txBody>
        </p:sp>
        <p:sp>
          <p:nvSpPr>
            <p:cNvPr id="47117" name="Oval 13"/>
            <p:cNvSpPr>
              <a:spLocks noChangeArrowheads="1"/>
            </p:cNvSpPr>
            <p:nvPr/>
          </p:nvSpPr>
          <p:spPr bwMode="auto">
            <a:xfrm>
              <a:off x="4195" y="2568"/>
              <a:ext cx="408" cy="181"/>
            </a:xfrm>
            <a:prstGeom prst="ellipse">
              <a:avLst/>
            </a:prstGeom>
            <a:noFill/>
            <a:ln w="19050">
              <a:solidFill>
                <a:srgbClr val="FF0000"/>
              </a:solidFill>
              <a:prstDash val="dash"/>
              <a:round/>
              <a:headEnd/>
              <a:tailEnd/>
            </a:ln>
            <a:extLst>
              <a:ext uri="{909E8E84-426E-40DD-AFC4-6F175D3DCCD1}">
                <a14:hiddenFill xmlns="" xmlns:a14="http://schemas.microsoft.com/office/drawing/2010/main">
                  <a:solidFill>
                    <a:srgbClr val="FFFFFF"/>
                  </a:solidFill>
                </a14:hiddenFill>
              </a:ext>
            </a:extLst>
          </p:spPr>
          <p:txBody>
            <a:bodyPr wrap="none" anchor="ct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endParaRPr lang="ja-JP" altLang="en-US" sz="1800" b="0">
                <a:solidFill>
                  <a:srgbClr val="000000"/>
                </a:solidFill>
                <a:latin typeface="HGP創英角ｺﾞｼｯｸUB" pitchFamily="50" charset="-128"/>
                <a:ea typeface="HGP創英角ｺﾞｼｯｸUB" pitchFamily="50" charset="-128"/>
              </a:endParaRPr>
            </a:p>
          </p:txBody>
        </p:sp>
        <p:sp>
          <p:nvSpPr>
            <p:cNvPr id="47118" name="Oval 14"/>
            <p:cNvSpPr>
              <a:spLocks noChangeArrowheads="1"/>
            </p:cNvSpPr>
            <p:nvPr/>
          </p:nvSpPr>
          <p:spPr bwMode="auto">
            <a:xfrm>
              <a:off x="2154" y="2387"/>
              <a:ext cx="408" cy="317"/>
            </a:xfrm>
            <a:prstGeom prst="ellipse">
              <a:avLst/>
            </a:prstGeom>
            <a:noFill/>
            <a:ln w="19050">
              <a:solidFill>
                <a:srgbClr val="FF0000"/>
              </a:solidFill>
              <a:prstDash val="dash"/>
              <a:round/>
              <a:headEnd/>
              <a:tailEnd/>
            </a:ln>
            <a:extLst>
              <a:ext uri="{909E8E84-426E-40DD-AFC4-6F175D3DCCD1}">
                <a14:hiddenFill xmlns="" xmlns:a14="http://schemas.microsoft.com/office/drawing/2010/main">
                  <a:solidFill>
                    <a:srgbClr val="FFFFFF"/>
                  </a:solidFill>
                </a14:hiddenFill>
              </a:ext>
            </a:extLst>
          </p:spPr>
          <p:txBody>
            <a:bodyPr wrap="none" anchor="ct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endParaRPr lang="ja-JP" altLang="en-US" sz="1800" b="0">
                <a:solidFill>
                  <a:srgbClr val="000000"/>
                </a:solidFill>
                <a:latin typeface="HGP創英角ｺﾞｼｯｸUB" pitchFamily="50" charset="-128"/>
                <a:ea typeface="HGP創英角ｺﾞｼｯｸUB" pitchFamily="50" charset="-128"/>
              </a:endParaRPr>
            </a:p>
          </p:txBody>
        </p:sp>
        <p:sp>
          <p:nvSpPr>
            <p:cNvPr id="47119" name="Oval 15"/>
            <p:cNvSpPr>
              <a:spLocks noChangeArrowheads="1"/>
            </p:cNvSpPr>
            <p:nvPr/>
          </p:nvSpPr>
          <p:spPr bwMode="auto">
            <a:xfrm>
              <a:off x="4830" y="2341"/>
              <a:ext cx="408" cy="318"/>
            </a:xfrm>
            <a:prstGeom prst="ellipse">
              <a:avLst/>
            </a:prstGeom>
            <a:noFill/>
            <a:ln w="19050">
              <a:solidFill>
                <a:srgbClr val="FF0000"/>
              </a:solidFill>
              <a:prstDash val="dash"/>
              <a:round/>
              <a:headEnd/>
              <a:tailEnd/>
            </a:ln>
            <a:extLst>
              <a:ext uri="{909E8E84-426E-40DD-AFC4-6F175D3DCCD1}">
                <a14:hiddenFill xmlns="" xmlns:a14="http://schemas.microsoft.com/office/drawing/2010/main">
                  <a:solidFill>
                    <a:srgbClr val="FFFFFF"/>
                  </a:solidFill>
                </a14:hiddenFill>
              </a:ext>
            </a:extLst>
          </p:spPr>
          <p:txBody>
            <a:bodyPr wrap="none" anchor="ct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endParaRPr lang="ja-JP" altLang="en-US" sz="1800" b="0">
                <a:solidFill>
                  <a:srgbClr val="000000"/>
                </a:solidFill>
                <a:latin typeface="HGP創英角ｺﾞｼｯｸUB" pitchFamily="50" charset="-128"/>
                <a:ea typeface="HGP創英角ｺﾞｼｯｸUB" pitchFamily="50" charset="-128"/>
              </a:endParaRPr>
            </a:p>
          </p:txBody>
        </p:sp>
        <p:sp>
          <p:nvSpPr>
            <p:cNvPr id="47120" name="Freeform 16"/>
            <p:cNvSpPr>
              <a:spLocks/>
            </p:cNvSpPr>
            <p:nvPr/>
          </p:nvSpPr>
          <p:spPr bwMode="auto">
            <a:xfrm>
              <a:off x="1791" y="2704"/>
              <a:ext cx="2450" cy="190"/>
            </a:xfrm>
            <a:custGeom>
              <a:avLst/>
              <a:gdLst>
                <a:gd name="T0" fmla="*/ 0 w 2541"/>
                <a:gd name="T1" fmla="*/ 46 h 190"/>
                <a:gd name="T2" fmla="*/ 229 w 2541"/>
                <a:gd name="T3" fmla="*/ 182 h 190"/>
                <a:gd name="T4" fmla="*/ 493 w 2541"/>
                <a:gd name="T5" fmla="*/ 0 h 190"/>
                <a:gd name="T6" fmla="*/ 0 60000 65536"/>
                <a:gd name="T7" fmla="*/ 0 60000 65536"/>
                <a:gd name="T8" fmla="*/ 0 60000 65536"/>
                <a:gd name="T9" fmla="*/ 0 w 2541"/>
                <a:gd name="T10" fmla="*/ 0 h 190"/>
                <a:gd name="T11" fmla="*/ 2541 w 2541"/>
                <a:gd name="T12" fmla="*/ 190 h 190"/>
              </a:gdLst>
              <a:ahLst/>
              <a:cxnLst>
                <a:cxn ang="T6">
                  <a:pos x="T0" y="T1"/>
                </a:cxn>
                <a:cxn ang="T7">
                  <a:pos x="T2" y="T3"/>
                </a:cxn>
                <a:cxn ang="T8">
                  <a:pos x="T4" y="T5"/>
                </a:cxn>
              </a:cxnLst>
              <a:rect l="T9" t="T10" r="T11" b="T12"/>
              <a:pathLst>
                <a:path w="2541" h="190">
                  <a:moveTo>
                    <a:pt x="0" y="46"/>
                  </a:moveTo>
                  <a:cubicBezTo>
                    <a:pt x="378" y="118"/>
                    <a:pt x="757" y="190"/>
                    <a:pt x="1180" y="182"/>
                  </a:cubicBezTo>
                  <a:cubicBezTo>
                    <a:pt x="1603" y="174"/>
                    <a:pt x="2072" y="87"/>
                    <a:pt x="2541" y="0"/>
                  </a:cubicBezTo>
                </a:path>
              </a:pathLst>
            </a:custGeom>
            <a:noFill/>
            <a:ln w="19050">
              <a:solidFill>
                <a:srgbClr val="FF0000"/>
              </a:solidFill>
              <a:round/>
              <a:headEnd/>
              <a:tailEnd type="stealth" w="lg" len="lg"/>
            </a:ln>
            <a:extLst>
              <a:ext uri="{909E8E84-426E-40DD-AFC4-6F175D3DCCD1}">
                <a14:hiddenFill xmlns="" xmlns:a14="http://schemas.microsoft.com/office/drawing/2010/main">
                  <a:solidFill>
                    <a:srgbClr val="FFFFFF"/>
                  </a:solidFill>
                </a14:hiddenFill>
              </a:ext>
            </a:extLst>
          </p:spPr>
          <p:txBody>
            <a:bodyPr/>
            <a:lstStyle/>
            <a:p>
              <a:endParaRPr lang="ja-JP" altLang="en-US" b="0"/>
            </a:p>
          </p:txBody>
        </p:sp>
        <p:sp>
          <p:nvSpPr>
            <p:cNvPr id="47121" name="Freeform 17"/>
            <p:cNvSpPr>
              <a:spLocks/>
            </p:cNvSpPr>
            <p:nvPr/>
          </p:nvSpPr>
          <p:spPr bwMode="auto">
            <a:xfrm>
              <a:off x="2426" y="2296"/>
              <a:ext cx="2540" cy="136"/>
            </a:xfrm>
            <a:custGeom>
              <a:avLst/>
              <a:gdLst>
                <a:gd name="T0" fmla="*/ 0 w 2540"/>
                <a:gd name="T1" fmla="*/ 136 h 136"/>
                <a:gd name="T2" fmla="*/ 1542 w 2540"/>
                <a:gd name="T3" fmla="*/ 0 h 136"/>
                <a:gd name="T4" fmla="*/ 2540 w 2540"/>
                <a:gd name="T5" fmla="*/ 136 h 136"/>
                <a:gd name="T6" fmla="*/ 0 60000 65536"/>
                <a:gd name="T7" fmla="*/ 0 60000 65536"/>
                <a:gd name="T8" fmla="*/ 0 60000 65536"/>
                <a:gd name="T9" fmla="*/ 0 w 2540"/>
                <a:gd name="T10" fmla="*/ 0 h 136"/>
                <a:gd name="T11" fmla="*/ 2540 w 2540"/>
                <a:gd name="T12" fmla="*/ 136 h 136"/>
              </a:gdLst>
              <a:ahLst/>
              <a:cxnLst>
                <a:cxn ang="T6">
                  <a:pos x="T0" y="T1"/>
                </a:cxn>
                <a:cxn ang="T7">
                  <a:pos x="T2" y="T3"/>
                </a:cxn>
                <a:cxn ang="T8">
                  <a:pos x="T4" y="T5"/>
                </a:cxn>
              </a:cxnLst>
              <a:rect l="T9" t="T10" r="T11" b="T12"/>
              <a:pathLst>
                <a:path w="2540" h="136">
                  <a:moveTo>
                    <a:pt x="0" y="136"/>
                  </a:moveTo>
                  <a:cubicBezTo>
                    <a:pt x="559" y="68"/>
                    <a:pt x="1119" y="0"/>
                    <a:pt x="1542" y="0"/>
                  </a:cubicBezTo>
                  <a:cubicBezTo>
                    <a:pt x="1965" y="0"/>
                    <a:pt x="2252" y="68"/>
                    <a:pt x="2540" y="136"/>
                  </a:cubicBezTo>
                </a:path>
              </a:pathLst>
            </a:custGeom>
            <a:noFill/>
            <a:ln w="19050">
              <a:solidFill>
                <a:srgbClr val="FF0000"/>
              </a:solidFill>
              <a:round/>
              <a:headEnd/>
              <a:tailEnd type="stealth" w="lg" len="lg"/>
            </a:ln>
            <a:extLst>
              <a:ext uri="{909E8E84-426E-40DD-AFC4-6F175D3DCCD1}">
                <a14:hiddenFill xmlns="" xmlns:a14="http://schemas.microsoft.com/office/drawing/2010/main">
                  <a:solidFill>
                    <a:srgbClr val="FFFFFF"/>
                  </a:solidFill>
                </a14:hiddenFill>
              </a:ext>
            </a:extLst>
          </p:spPr>
          <p:txBody>
            <a:bodyPr/>
            <a:lstStyle/>
            <a:p>
              <a:endParaRPr lang="ja-JP" altLang="en-US" b="0"/>
            </a:p>
          </p:txBody>
        </p:sp>
      </p:grpSp>
      <p:sp>
        <p:nvSpPr>
          <p:cNvPr id="47110" name="Rectangle 9"/>
          <p:cNvSpPr>
            <a:spLocks noChangeArrowheads="1"/>
          </p:cNvSpPr>
          <p:nvPr/>
        </p:nvSpPr>
        <p:spPr bwMode="auto">
          <a:xfrm>
            <a:off x="180000" y="648000"/>
            <a:ext cx="6994525" cy="5429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anchor="ct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marL="514350" indent="-514350" algn="l" eaLnBrk="1" hangingPunct="1">
              <a:buFont typeface="+mj-ea"/>
              <a:buAutoNum type="circleNumDbPlain" startAt="2"/>
            </a:pPr>
            <a:r>
              <a:rPr lang="ja-JP" altLang="en-US" sz="3200" b="0" dirty="0" smtClean="0">
                <a:latin typeface="HGP創英角ｺﾞｼｯｸUB" pitchFamily="50" charset="-128"/>
                <a:ea typeface="HGP創英角ｺﾞｼｯｸUB" pitchFamily="50" charset="-128"/>
              </a:rPr>
              <a:t>作成</a:t>
            </a:r>
            <a:r>
              <a:rPr lang="ja-JP" altLang="en-US" sz="3200" b="0" dirty="0">
                <a:latin typeface="HGP創英角ｺﾞｼｯｸUB" pitchFamily="50" charset="-128"/>
                <a:ea typeface="HGP創英角ｺﾞｼｯｸUB" pitchFamily="50" charset="-128"/>
              </a:rPr>
              <a:t>形状　（完成平面図の例）</a:t>
            </a:r>
          </a:p>
        </p:txBody>
      </p:sp>
      <p:sp>
        <p:nvSpPr>
          <p:cNvPr id="18" name="Rectangle 2"/>
          <p:cNvSpPr>
            <a:spLocks noChangeArrowheads="1"/>
          </p:cNvSpPr>
          <p:nvPr/>
        </p:nvSpPr>
        <p:spPr bwMode="auto">
          <a:xfrm>
            <a:off x="108000" y="0"/>
            <a:ext cx="4536008" cy="61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p>
            <a:pPr algn="l" eaLnBrk="0" hangingPunct="0">
              <a:buClr>
                <a:schemeClr val="tx2"/>
              </a:buClr>
              <a:buSzPct val="70000"/>
              <a:buFont typeface="Wingdings" pitchFamily="2" charset="2"/>
              <a:buNone/>
            </a:pPr>
            <a:r>
              <a:rPr lang="ja-JP" altLang="en-US" sz="3200" b="0" dirty="0" smtClean="0">
                <a:solidFill>
                  <a:srgbClr val="330066"/>
                </a:solidFill>
                <a:latin typeface="HGP創英角ｺﾞｼｯｸUB" panose="020B0900000000000000" pitchFamily="50" charset="-128"/>
                <a:ea typeface="HGP創英角ｺﾞｼｯｸUB" panose="020B0900000000000000" pitchFamily="50" charset="-128"/>
              </a:rPr>
              <a:t>完成平面図</a:t>
            </a:r>
            <a:endParaRPr lang="en-US" altLang="ja-JP" sz="3200" b="0" dirty="0">
              <a:solidFill>
                <a:srgbClr val="330066"/>
              </a:solidFill>
              <a:latin typeface="HGP創英角ｺﾞｼｯｸUB" panose="020B0900000000000000" pitchFamily="50" charset="-128"/>
              <a:ea typeface="HGP創英角ｺﾞｼｯｸUB" panose="020B0900000000000000" pitchFamily="50" charset="-128"/>
            </a:endParaRPr>
          </a:p>
        </p:txBody>
      </p:sp>
    </p:spTree>
    <p:extLst>
      <p:ext uri="{BB962C8B-B14F-4D97-AF65-F5344CB8AC3E}">
        <p14:creationId xmlns="" xmlns:p14="http://schemas.microsoft.com/office/powerpoint/2010/main" val="346928068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6"/>
          <p:cNvSpPr>
            <a:spLocks noChangeArrowheads="1"/>
          </p:cNvSpPr>
          <p:nvPr/>
        </p:nvSpPr>
        <p:spPr bwMode="auto">
          <a:xfrm>
            <a:off x="179388" y="648000"/>
            <a:ext cx="7237412" cy="323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marL="342900" indent="-342900"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lnSpc>
                <a:spcPct val="80000"/>
              </a:lnSpc>
              <a:spcBef>
                <a:spcPct val="20000"/>
              </a:spcBef>
              <a:buSzPct val="100000"/>
              <a:buFont typeface="HGP創英角ｺﾞｼｯｸUB" panose="020B0900000000000000" pitchFamily="50" charset="-128"/>
              <a:buChar char="○"/>
            </a:pPr>
            <a:r>
              <a:rPr lang="ja-JP" altLang="en-US" sz="1800" b="0" dirty="0">
                <a:solidFill>
                  <a:srgbClr val="000000"/>
                </a:solidFill>
                <a:latin typeface="HGP創英角ｺﾞｼｯｸUB" pitchFamily="50" charset="-128"/>
                <a:ea typeface="HGP創英角ｺﾞｼｯｸUB" pitchFamily="50" charset="-128"/>
              </a:rPr>
              <a:t>工事書類及び工事完成図書・電子成果品に関する課題への対応</a:t>
            </a:r>
          </a:p>
        </p:txBody>
      </p:sp>
      <p:sp>
        <p:nvSpPr>
          <p:cNvPr id="18435" name="AutoShape 7"/>
          <p:cNvSpPr>
            <a:spLocks noChangeArrowheads="1"/>
          </p:cNvSpPr>
          <p:nvPr/>
        </p:nvSpPr>
        <p:spPr bwMode="auto">
          <a:xfrm>
            <a:off x="2376488" y="981075"/>
            <a:ext cx="6445250" cy="1908175"/>
          </a:xfrm>
          <a:prstGeom prst="roundRect">
            <a:avLst>
              <a:gd name="adj" fmla="val 16667"/>
            </a:avLst>
          </a:prstGeom>
          <a:solidFill>
            <a:srgbClr val="CCFFCC"/>
          </a:solidFill>
          <a:ln w="9525">
            <a:solidFill>
              <a:schemeClr val="tx1"/>
            </a:solidFill>
            <a:round/>
            <a:headEnd/>
            <a:tailEnd/>
          </a:ln>
        </p:spPr>
        <p:txBody>
          <a:bodyPr wrap="none" tIns="10800" bIns="10800"/>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r>
              <a:rPr lang="en-US" altLang="ja-JP" sz="1600" dirty="0">
                <a:solidFill>
                  <a:srgbClr val="FF3300"/>
                </a:solidFill>
                <a:latin typeface="HGP創英角ｺﾞｼｯｸUB" pitchFamily="50" charset="-128"/>
                <a:ea typeface="HGP創英角ｺﾞｼｯｸUB" pitchFamily="50" charset="-128"/>
              </a:rPr>
              <a:t>①</a:t>
            </a:r>
            <a:r>
              <a:rPr lang="ja-JP" altLang="en-US" sz="1600" dirty="0">
                <a:solidFill>
                  <a:srgbClr val="FF3300"/>
                </a:solidFill>
                <a:latin typeface="HGP創英角ｺﾞｼｯｸUB" pitchFamily="50" charset="-128"/>
                <a:ea typeface="HGP創英角ｺﾞｼｯｸUB" pitchFamily="50" charset="-128"/>
              </a:rPr>
              <a:t>工事書類の更なる簡素化・削減</a:t>
            </a:r>
          </a:p>
          <a:p>
            <a:pPr algn="l" eaLnBrk="1" hangingPunct="1"/>
            <a:r>
              <a:rPr lang="ja-JP" altLang="en-US" dirty="0">
                <a:solidFill>
                  <a:srgbClr val="000000"/>
                </a:solidFill>
                <a:latin typeface="HGP創英角ｺﾞｼｯｸUB" pitchFamily="50" charset="-128"/>
                <a:ea typeface="HGP創英角ｺﾞｼｯｸUB" pitchFamily="50" charset="-128"/>
              </a:rPr>
              <a:t>　　 ・提出する書類の更なる簡素化・削減</a:t>
            </a:r>
          </a:p>
          <a:p>
            <a:pPr algn="l" eaLnBrk="1" hangingPunct="1"/>
            <a:r>
              <a:rPr lang="ja-JP" altLang="en-US" dirty="0">
                <a:solidFill>
                  <a:srgbClr val="000000"/>
                </a:solidFill>
                <a:latin typeface="HGP創英角ｺﾞｼｯｸUB" pitchFamily="50" charset="-128"/>
                <a:ea typeface="HGP創英角ｺﾞｼｯｸUB" pitchFamily="50" charset="-128"/>
              </a:rPr>
              <a:t>　　　　　　　　「</a:t>
            </a:r>
            <a:r>
              <a:rPr lang="ja-JP" altLang="en-US" dirty="0">
                <a:solidFill>
                  <a:srgbClr val="FF0000"/>
                </a:solidFill>
                <a:latin typeface="HGP創英角ｺﾞｼｯｸUB" pitchFamily="50" charset="-128"/>
                <a:ea typeface="HGP創英角ｺﾞｼｯｸUB" pitchFamily="50" charset="-128"/>
              </a:rPr>
              <a:t>土木工事共通仕様書</a:t>
            </a:r>
            <a:r>
              <a:rPr lang="ja-JP" altLang="en-US" dirty="0">
                <a:solidFill>
                  <a:srgbClr val="000000"/>
                </a:solidFill>
                <a:latin typeface="HGP創英角ｺﾞｼｯｸUB" pitchFamily="50" charset="-128"/>
                <a:ea typeface="HGP創英角ｺﾞｼｯｸUB" pitchFamily="50" charset="-128"/>
              </a:rPr>
              <a:t>」　（</a:t>
            </a:r>
            <a:r>
              <a:rPr lang="en-US" altLang="ja-JP" dirty="0" smtClean="0">
                <a:solidFill>
                  <a:srgbClr val="000000"/>
                </a:solidFill>
                <a:latin typeface="HGP創英角ｺﾞｼｯｸUB" pitchFamily="50" charset="-128"/>
                <a:ea typeface="HGP創英角ｺﾞｼｯｸUB" pitchFamily="50" charset="-128"/>
              </a:rPr>
              <a:t>H27.4</a:t>
            </a:r>
            <a:r>
              <a:rPr lang="ja-JP" altLang="en-US" dirty="0">
                <a:solidFill>
                  <a:srgbClr val="000000"/>
                </a:solidFill>
                <a:latin typeface="HGP創英角ｺﾞｼｯｸUB" pitchFamily="50" charset="-128"/>
                <a:ea typeface="HGP創英角ｺﾞｼｯｸUB" pitchFamily="50" charset="-128"/>
              </a:rPr>
              <a:t>月改定）</a:t>
            </a:r>
            <a:endParaRPr lang="en-US" altLang="ja-JP" dirty="0">
              <a:solidFill>
                <a:srgbClr val="000000"/>
              </a:solidFill>
              <a:latin typeface="HGP創英角ｺﾞｼｯｸUB" pitchFamily="50" charset="-128"/>
              <a:ea typeface="HGP創英角ｺﾞｼｯｸUB" pitchFamily="50" charset="-128"/>
            </a:endParaRPr>
          </a:p>
          <a:p>
            <a:pPr algn="l" eaLnBrk="1" hangingPunct="1"/>
            <a:r>
              <a:rPr lang="ja-JP" altLang="en-US" dirty="0">
                <a:solidFill>
                  <a:srgbClr val="000000"/>
                </a:solidFill>
                <a:latin typeface="HGP創英角ｺﾞｼｯｸUB" pitchFamily="50" charset="-128"/>
                <a:ea typeface="HGP創英角ｺﾞｼｯｸUB" pitchFamily="50" charset="-128"/>
              </a:rPr>
              <a:t>　　　　　　　　「</a:t>
            </a:r>
            <a:r>
              <a:rPr lang="ja-JP" altLang="en-US" dirty="0">
                <a:solidFill>
                  <a:srgbClr val="FF0000"/>
                </a:solidFill>
                <a:latin typeface="HGP創英角ｺﾞｼｯｸUB" pitchFamily="50" charset="-128"/>
                <a:ea typeface="HGP創英角ｺﾞｼｯｸUB" pitchFamily="50" charset="-128"/>
              </a:rPr>
              <a:t>土木工事書類作成マニュアル</a:t>
            </a:r>
            <a:r>
              <a:rPr lang="ja-JP" altLang="en-US" dirty="0">
                <a:solidFill>
                  <a:srgbClr val="000000"/>
                </a:solidFill>
                <a:latin typeface="HGP創英角ｺﾞｼｯｸUB" pitchFamily="50" charset="-128"/>
                <a:ea typeface="HGP創英角ｺﾞｼｯｸUB" pitchFamily="50" charset="-128"/>
              </a:rPr>
              <a:t>」　</a:t>
            </a:r>
            <a:r>
              <a:rPr lang="en-US" altLang="ja-JP" dirty="0">
                <a:solidFill>
                  <a:srgbClr val="000000"/>
                </a:solidFill>
                <a:latin typeface="HGP創英角ｺﾞｼｯｸUB" pitchFamily="50" charset="-128"/>
                <a:ea typeface="HGP創英角ｺﾞｼｯｸUB" pitchFamily="50" charset="-128"/>
              </a:rPr>
              <a:t>(H23.4</a:t>
            </a:r>
            <a:r>
              <a:rPr lang="ja-JP" altLang="en-US" dirty="0">
                <a:solidFill>
                  <a:srgbClr val="000000"/>
                </a:solidFill>
                <a:latin typeface="HGP創英角ｺﾞｼｯｸUB" pitchFamily="50" charset="-128"/>
                <a:ea typeface="HGP創英角ｺﾞｼｯｸUB" pitchFamily="50" charset="-128"/>
              </a:rPr>
              <a:t>月改定</a:t>
            </a:r>
            <a:r>
              <a:rPr lang="en-US" altLang="ja-JP" dirty="0">
                <a:solidFill>
                  <a:srgbClr val="000000"/>
                </a:solidFill>
                <a:latin typeface="HGP創英角ｺﾞｼｯｸUB" pitchFamily="50" charset="-128"/>
                <a:ea typeface="HGP創英角ｺﾞｼｯｸUB" pitchFamily="50" charset="-128"/>
              </a:rPr>
              <a:t>)</a:t>
            </a:r>
            <a:endParaRPr lang="ja-JP" altLang="en-US" dirty="0">
              <a:solidFill>
                <a:srgbClr val="000000"/>
              </a:solidFill>
              <a:latin typeface="HGP創英角ｺﾞｼｯｸUB" pitchFamily="50" charset="-128"/>
              <a:ea typeface="HGP創英角ｺﾞｼｯｸUB" pitchFamily="50" charset="-128"/>
            </a:endParaRPr>
          </a:p>
          <a:p>
            <a:pPr algn="l" eaLnBrk="1" hangingPunct="1"/>
            <a:r>
              <a:rPr lang="en-US" altLang="ja-JP" sz="1600" dirty="0" smtClean="0">
                <a:solidFill>
                  <a:srgbClr val="FF3300"/>
                </a:solidFill>
                <a:latin typeface="HGP創英角ｺﾞｼｯｸUB" pitchFamily="50" charset="-128"/>
                <a:ea typeface="HGP創英角ｺﾞｼｯｸUB" pitchFamily="50" charset="-128"/>
              </a:rPr>
              <a:t>②</a:t>
            </a:r>
            <a:r>
              <a:rPr lang="en-US" altLang="ja-JP" sz="1600" dirty="0">
                <a:solidFill>
                  <a:srgbClr val="FF3300"/>
                </a:solidFill>
                <a:latin typeface="HGP創英角ｺﾞｼｯｸUB" pitchFamily="50" charset="-128"/>
                <a:ea typeface="HGP創英角ｺﾞｼｯｸUB" pitchFamily="50" charset="-128"/>
              </a:rPr>
              <a:t>ASP</a:t>
            </a:r>
            <a:r>
              <a:rPr lang="ja-JP" altLang="en-US" sz="1600" dirty="0">
                <a:solidFill>
                  <a:srgbClr val="FF3300"/>
                </a:solidFill>
                <a:latin typeface="HGP創英角ｺﾞｼｯｸUB" pitchFamily="50" charset="-128"/>
                <a:ea typeface="HGP創英角ｺﾞｼｯｸUB" pitchFamily="50" charset="-128"/>
              </a:rPr>
              <a:t>など情報通信技術</a:t>
            </a:r>
            <a:r>
              <a:rPr lang="en-US" altLang="ja-JP" sz="1600" dirty="0">
                <a:solidFill>
                  <a:srgbClr val="FF3300"/>
                </a:solidFill>
                <a:latin typeface="HGP創英角ｺﾞｼｯｸUB" pitchFamily="50" charset="-128"/>
                <a:ea typeface="HGP創英角ｺﾞｼｯｸUB" pitchFamily="50" charset="-128"/>
              </a:rPr>
              <a:t>(ICT)</a:t>
            </a:r>
            <a:r>
              <a:rPr lang="ja-JP" altLang="en-US" sz="1600" dirty="0">
                <a:solidFill>
                  <a:srgbClr val="FF3300"/>
                </a:solidFill>
                <a:latin typeface="HGP創英角ｺﾞｼｯｸUB" pitchFamily="50" charset="-128"/>
                <a:ea typeface="HGP創英角ｺﾞｼｯｸUB" pitchFamily="50" charset="-128"/>
              </a:rPr>
              <a:t>の導入による省力化</a:t>
            </a:r>
          </a:p>
          <a:p>
            <a:pPr algn="l" eaLnBrk="1" hangingPunct="1"/>
            <a:r>
              <a:rPr lang="ja-JP" altLang="en-US" dirty="0">
                <a:solidFill>
                  <a:srgbClr val="000000"/>
                </a:solidFill>
                <a:latin typeface="HGP創英角ｺﾞｼｯｸUB" pitchFamily="50" charset="-128"/>
                <a:ea typeface="HGP創英角ｺﾞｼｯｸUB" pitchFamily="50" charset="-128"/>
              </a:rPr>
              <a:t>　　・</a:t>
            </a:r>
            <a:r>
              <a:rPr lang="en-US" altLang="ja-JP" dirty="0">
                <a:solidFill>
                  <a:srgbClr val="000000"/>
                </a:solidFill>
                <a:latin typeface="HGP創英角ｺﾞｼｯｸUB" pitchFamily="50" charset="-128"/>
                <a:ea typeface="HGP創英角ｺﾞｼｯｸUB" pitchFamily="50" charset="-128"/>
              </a:rPr>
              <a:t>ASP</a:t>
            </a:r>
            <a:r>
              <a:rPr lang="ja-JP" altLang="en-US" dirty="0">
                <a:solidFill>
                  <a:srgbClr val="000000"/>
                </a:solidFill>
                <a:latin typeface="HGP創英角ｺﾞｼｯｸUB" pitchFamily="50" charset="-128"/>
                <a:ea typeface="HGP創英角ｺﾞｼｯｸUB" pitchFamily="50" charset="-128"/>
              </a:rPr>
              <a:t>などの情報共有システムを活用した工事書類作成、授受の簡素化</a:t>
            </a:r>
          </a:p>
          <a:p>
            <a:pPr algn="l" eaLnBrk="1" hangingPunct="1"/>
            <a:r>
              <a:rPr lang="ja-JP" altLang="en-US" dirty="0">
                <a:solidFill>
                  <a:srgbClr val="000000"/>
                </a:solidFill>
                <a:latin typeface="HGP創英角ｺﾞｼｯｸUB" pitchFamily="50" charset="-128"/>
                <a:ea typeface="HGP創英角ｺﾞｼｯｸUB" pitchFamily="50" charset="-128"/>
              </a:rPr>
              <a:t>　　　（「</a:t>
            </a:r>
            <a:r>
              <a:rPr lang="ja-JP" altLang="en-US" dirty="0">
                <a:solidFill>
                  <a:srgbClr val="FF3300"/>
                </a:solidFill>
                <a:latin typeface="HGP創英角ｺﾞｼｯｸUB" pitchFamily="50" charset="-128"/>
                <a:ea typeface="HGP創英角ｺﾞｼｯｸUB" pitchFamily="50" charset="-128"/>
              </a:rPr>
              <a:t>土木工事の情報共有システム活用ガイドライン</a:t>
            </a:r>
            <a:r>
              <a:rPr lang="en-US" altLang="ja-JP" dirty="0">
                <a:solidFill>
                  <a:srgbClr val="FF3300"/>
                </a:solidFill>
                <a:latin typeface="HGP創英角ｺﾞｼｯｸUB" pitchFamily="50" charset="-128"/>
                <a:ea typeface="HGP創英角ｺﾞｼｯｸUB" pitchFamily="50" charset="-128"/>
              </a:rPr>
              <a:t>(H26.7)</a:t>
            </a:r>
            <a:r>
              <a:rPr lang="ja-JP" altLang="en-US" dirty="0">
                <a:solidFill>
                  <a:srgbClr val="000000"/>
                </a:solidFill>
                <a:latin typeface="HGP創英角ｺﾞｼｯｸUB" pitchFamily="50" charset="-128"/>
                <a:ea typeface="HGP創英角ｺﾞｼｯｸUB" pitchFamily="50" charset="-128"/>
              </a:rPr>
              <a:t>」公開）</a:t>
            </a:r>
            <a:endParaRPr lang="en-US" altLang="ja-JP" dirty="0">
              <a:solidFill>
                <a:srgbClr val="000000"/>
              </a:solidFill>
              <a:latin typeface="HGP創英角ｺﾞｼｯｸUB" pitchFamily="50" charset="-128"/>
              <a:ea typeface="HGP創英角ｺﾞｼｯｸUB" pitchFamily="50" charset="-128"/>
            </a:endParaRPr>
          </a:p>
          <a:p>
            <a:pPr algn="l" eaLnBrk="1" hangingPunct="1"/>
            <a:r>
              <a:rPr lang="en-US" altLang="ja-JP" dirty="0">
                <a:solidFill>
                  <a:srgbClr val="000000"/>
                </a:solidFill>
                <a:latin typeface="HGP創英角ｺﾞｼｯｸUB" pitchFamily="50" charset="-128"/>
                <a:ea typeface="HGP創英角ｺﾞｼｯｸUB" pitchFamily="50" charset="-128"/>
              </a:rPr>
              <a:t>    </a:t>
            </a:r>
            <a:r>
              <a:rPr lang="ja-JP" altLang="en-US" dirty="0">
                <a:solidFill>
                  <a:srgbClr val="000000"/>
                </a:solidFill>
                <a:latin typeface="HGP創英角ｺﾞｼｯｸUB" pitchFamily="50" charset="-128"/>
                <a:ea typeface="HGP創英角ｺﾞｼｯｸUB" pitchFamily="50" charset="-128"/>
              </a:rPr>
              <a:t>・情報化施工・モバイル機器などの</a:t>
            </a:r>
            <a:r>
              <a:rPr lang="en-US" altLang="ja-JP" dirty="0">
                <a:solidFill>
                  <a:srgbClr val="000000"/>
                </a:solidFill>
                <a:latin typeface="HGP創英角ｺﾞｼｯｸUB" pitchFamily="50" charset="-128"/>
                <a:ea typeface="HGP創英角ｺﾞｼｯｸUB" pitchFamily="50" charset="-128"/>
              </a:rPr>
              <a:t>ICT</a:t>
            </a:r>
            <a:r>
              <a:rPr lang="ja-JP" altLang="en-US" dirty="0">
                <a:solidFill>
                  <a:srgbClr val="000000"/>
                </a:solidFill>
                <a:latin typeface="HGP創英角ｺﾞｼｯｸUB" pitchFamily="50" charset="-128"/>
                <a:ea typeface="HGP創英角ｺﾞｼｯｸUB" pitchFamily="50" charset="-128"/>
              </a:rPr>
              <a:t>活用による業務の効率化・簡素化検討</a:t>
            </a:r>
            <a:endParaRPr lang="en-US" altLang="ja-JP" dirty="0">
              <a:solidFill>
                <a:srgbClr val="000000"/>
              </a:solidFill>
              <a:latin typeface="HGP創英角ｺﾞｼｯｸUB" pitchFamily="50" charset="-128"/>
              <a:ea typeface="HGP創英角ｺﾞｼｯｸUB" pitchFamily="50" charset="-128"/>
            </a:endParaRPr>
          </a:p>
        </p:txBody>
      </p:sp>
      <p:sp>
        <p:nvSpPr>
          <p:cNvPr id="18436" name="AutoShape 8"/>
          <p:cNvSpPr>
            <a:spLocks noChangeArrowheads="1"/>
          </p:cNvSpPr>
          <p:nvPr/>
        </p:nvSpPr>
        <p:spPr bwMode="auto">
          <a:xfrm>
            <a:off x="2376488" y="2962275"/>
            <a:ext cx="6408737" cy="828675"/>
          </a:xfrm>
          <a:prstGeom prst="roundRect">
            <a:avLst>
              <a:gd name="adj" fmla="val 16667"/>
            </a:avLst>
          </a:prstGeom>
          <a:solidFill>
            <a:srgbClr val="CCFFCC"/>
          </a:solidFill>
          <a:ln w="9525">
            <a:solidFill>
              <a:schemeClr val="tx1"/>
            </a:solidFill>
            <a:round/>
            <a:headEnd/>
            <a:tailEnd/>
          </a:ln>
        </p:spPr>
        <p:txBody>
          <a:bodyPr wrap="none"/>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r>
              <a:rPr lang="en-US" altLang="ja-JP" sz="1600" dirty="0">
                <a:solidFill>
                  <a:srgbClr val="000000"/>
                </a:solidFill>
                <a:latin typeface="HGP創英角ｺﾞｼｯｸUB" pitchFamily="50" charset="-128"/>
                <a:ea typeface="HGP創英角ｺﾞｼｯｸUB" pitchFamily="50" charset="-128"/>
              </a:rPr>
              <a:t>③</a:t>
            </a:r>
            <a:r>
              <a:rPr lang="ja-JP" altLang="en-US" sz="1600" dirty="0">
                <a:solidFill>
                  <a:srgbClr val="000000"/>
                </a:solidFill>
                <a:latin typeface="HGP創英角ｺﾞｼｯｸUB" pitchFamily="50" charset="-128"/>
                <a:ea typeface="HGP創英角ｺﾞｼｯｸUB" pitchFamily="50" charset="-128"/>
              </a:rPr>
              <a:t>契約変更に係る作成資料のルール化</a:t>
            </a:r>
          </a:p>
          <a:p>
            <a:pPr algn="l" eaLnBrk="1" hangingPunct="1"/>
            <a:r>
              <a:rPr lang="ja-JP" altLang="en-US" dirty="0">
                <a:solidFill>
                  <a:srgbClr val="000000"/>
                </a:solidFill>
                <a:latin typeface="HGP創英角ｺﾞｼｯｸUB" pitchFamily="50" charset="-128"/>
                <a:ea typeface="HGP創英角ｺﾞｼｯｸUB" pitchFamily="50" charset="-128"/>
              </a:rPr>
              <a:t>　　・</a:t>
            </a:r>
            <a:r>
              <a:rPr lang="ja-JP" altLang="en-US" dirty="0" smtClean="0">
                <a:solidFill>
                  <a:srgbClr val="000000"/>
                </a:solidFill>
                <a:latin typeface="HGP創英角ｺﾞｼｯｸUB" pitchFamily="50" charset="-128"/>
                <a:ea typeface="HGP創英角ｺﾞｼｯｸUB" pitchFamily="50" charset="-128"/>
              </a:rPr>
              <a:t>「工事請負契約における設計</a:t>
            </a:r>
            <a:r>
              <a:rPr lang="ja-JP" altLang="en-US" dirty="0">
                <a:solidFill>
                  <a:srgbClr val="000000"/>
                </a:solidFill>
                <a:latin typeface="HGP創英角ｺﾞｼｯｸUB" pitchFamily="50" charset="-128"/>
                <a:ea typeface="HGP創英角ｺﾞｼｯｸUB" pitchFamily="50" charset="-128"/>
              </a:rPr>
              <a:t>変更ガイドライン」等の周知徹底</a:t>
            </a:r>
            <a:r>
              <a:rPr lang="en-US" altLang="ja-JP" dirty="0" smtClean="0">
                <a:solidFill>
                  <a:srgbClr val="000000"/>
                </a:solidFill>
                <a:latin typeface="HGP創英角ｺﾞｼｯｸUB" pitchFamily="50" charset="-128"/>
                <a:ea typeface="HGP創英角ｺﾞｼｯｸUB" pitchFamily="50" charset="-128"/>
              </a:rPr>
              <a:t>(H27.6)</a:t>
            </a:r>
            <a:endParaRPr lang="en-US" altLang="ja-JP" dirty="0">
              <a:solidFill>
                <a:srgbClr val="000000"/>
              </a:solidFill>
              <a:latin typeface="HGP創英角ｺﾞｼｯｸUB" pitchFamily="50" charset="-128"/>
              <a:ea typeface="HGP創英角ｺﾞｼｯｸUB" pitchFamily="50" charset="-128"/>
            </a:endParaRPr>
          </a:p>
          <a:p>
            <a:pPr algn="l" eaLnBrk="1" hangingPunct="1"/>
            <a:r>
              <a:rPr lang="ja-JP" altLang="en-US" dirty="0">
                <a:solidFill>
                  <a:srgbClr val="000000"/>
                </a:solidFill>
                <a:latin typeface="HGP創英角ｺﾞｼｯｸUB" pitchFamily="50" charset="-128"/>
                <a:ea typeface="HGP創英角ｺﾞｼｯｸUB" pitchFamily="50" charset="-128"/>
              </a:rPr>
              <a:t>　</a:t>
            </a:r>
            <a:endParaRPr lang="en-US" altLang="ja-JP" dirty="0">
              <a:solidFill>
                <a:srgbClr val="000000"/>
              </a:solidFill>
              <a:latin typeface="HGP創英角ｺﾞｼｯｸUB" pitchFamily="50" charset="-128"/>
              <a:ea typeface="HGP創英角ｺﾞｼｯｸUB" pitchFamily="50" charset="-128"/>
            </a:endParaRPr>
          </a:p>
        </p:txBody>
      </p:sp>
      <p:sp>
        <p:nvSpPr>
          <p:cNvPr id="18437" name="AutoShape 9"/>
          <p:cNvSpPr>
            <a:spLocks noChangeArrowheads="1"/>
          </p:cNvSpPr>
          <p:nvPr/>
        </p:nvSpPr>
        <p:spPr bwMode="auto">
          <a:xfrm>
            <a:off x="2376488" y="3862388"/>
            <a:ext cx="6408737" cy="1655762"/>
          </a:xfrm>
          <a:prstGeom prst="roundRect">
            <a:avLst>
              <a:gd name="adj" fmla="val 16667"/>
            </a:avLst>
          </a:prstGeom>
          <a:solidFill>
            <a:srgbClr val="FFFF99"/>
          </a:solidFill>
          <a:ln w="9525">
            <a:solidFill>
              <a:schemeClr val="tx1"/>
            </a:solidFill>
            <a:round/>
            <a:headEnd/>
            <a:tailEnd/>
          </a:ln>
        </p:spPr>
        <p:txBody>
          <a:bodyPr wrap="none"/>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r>
              <a:rPr lang="en-US" altLang="ja-JP" sz="1600" dirty="0" smtClean="0">
                <a:solidFill>
                  <a:srgbClr val="FF3300"/>
                </a:solidFill>
                <a:latin typeface="HGP創英角ｺﾞｼｯｸUB" pitchFamily="50" charset="-128"/>
                <a:ea typeface="HGP創英角ｺﾞｼｯｸUB" pitchFamily="50" charset="-128"/>
              </a:rPr>
              <a:t>④</a:t>
            </a:r>
            <a:r>
              <a:rPr lang="ja-JP" altLang="en-US" sz="1600" dirty="0" smtClean="0">
                <a:solidFill>
                  <a:srgbClr val="FF3300"/>
                </a:solidFill>
                <a:latin typeface="HGP創英角ｺﾞｼｯｸUB" pitchFamily="50" charset="-128"/>
                <a:ea typeface="HGP創英角ｺﾞｼｯｸUB" pitchFamily="50" charset="-128"/>
              </a:rPr>
              <a:t>工事書類の取り扱いについて</a:t>
            </a:r>
            <a:endParaRPr lang="en-US" altLang="ja-JP" sz="1600" dirty="0">
              <a:solidFill>
                <a:srgbClr val="FF3300"/>
              </a:solidFill>
              <a:latin typeface="HGP創英角ｺﾞｼｯｸUB" pitchFamily="50" charset="-128"/>
              <a:ea typeface="HGP創英角ｺﾞｼｯｸUB" pitchFamily="50" charset="-128"/>
            </a:endParaRPr>
          </a:p>
          <a:p>
            <a:pPr algn="l" eaLnBrk="1" hangingPunct="1"/>
            <a:r>
              <a:rPr lang="ja-JP" altLang="en-US" dirty="0">
                <a:solidFill>
                  <a:srgbClr val="000000"/>
                </a:solidFill>
                <a:latin typeface="HGP創英角ｺﾞｼｯｸUB" pitchFamily="50" charset="-128"/>
                <a:ea typeface="HGP創英角ｺﾞｼｯｸUB" pitchFamily="50" charset="-128"/>
              </a:rPr>
              <a:t>　　</a:t>
            </a:r>
            <a:r>
              <a:rPr lang="ja-JP" altLang="en-US" dirty="0" smtClean="0">
                <a:solidFill>
                  <a:srgbClr val="000000"/>
                </a:solidFill>
                <a:latin typeface="HGP創英角ｺﾞｼｯｸUB" pitchFamily="50" charset="-128"/>
                <a:ea typeface="HGP創英角ｺﾞｼｯｸUB" pitchFamily="50" charset="-128"/>
              </a:rPr>
              <a:t>・</a:t>
            </a:r>
            <a:r>
              <a:rPr lang="ja-JP" altLang="en-US" dirty="0">
                <a:solidFill>
                  <a:srgbClr val="000000"/>
                </a:solidFill>
                <a:latin typeface="HGP創英角ｺﾞｼｯｸUB" pitchFamily="50" charset="-128"/>
                <a:ea typeface="HGP創英角ｺﾞｼｯｸUB" pitchFamily="50" charset="-128"/>
              </a:rPr>
              <a:t>「</a:t>
            </a:r>
            <a:r>
              <a:rPr lang="ja-JP" altLang="en-US" dirty="0" smtClean="0">
                <a:solidFill>
                  <a:srgbClr val="000000"/>
                </a:solidFill>
                <a:latin typeface="HGP創英角ｺﾞｼｯｸUB" pitchFamily="50" charset="-128"/>
                <a:ea typeface="HGP創英角ｺﾞｼｯｸUB" pitchFamily="50" charset="-128"/>
              </a:rPr>
              <a:t>土木工事種類作成マニュアル（</a:t>
            </a:r>
            <a:r>
              <a:rPr lang="en-US" altLang="ja-JP" dirty="0" smtClean="0">
                <a:solidFill>
                  <a:srgbClr val="000000"/>
                </a:solidFill>
                <a:latin typeface="HGP創英角ｺﾞｼｯｸUB" pitchFamily="50" charset="-128"/>
                <a:ea typeface="HGP創英角ｺﾞｼｯｸUB" pitchFamily="50" charset="-128"/>
              </a:rPr>
              <a:t>H23.4</a:t>
            </a:r>
            <a:r>
              <a:rPr lang="ja-JP" altLang="en-US" dirty="0" smtClean="0">
                <a:solidFill>
                  <a:srgbClr val="000000"/>
                </a:solidFill>
                <a:latin typeface="HGP創英角ｺﾞｼｯｸUB" pitchFamily="50" charset="-128"/>
                <a:ea typeface="HGP創英角ｺﾞｼｯｸUB" pitchFamily="50" charset="-128"/>
              </a:rPr>
              <a:t>）」策定</a:t>
            </a:r>
            <a:endParaRPr lang="en-US" altLang="ja-JP" dirty="0" smtClean="0">
              <a:solidFill>
                <a:srgbClr val="000000"/>
              </a:solidFill>
              <a:latin typeface="HGP創英角ｺﾞｼｯｸUB" pitchFamily="50" charset="-128"/>
              <a:ea typeface="HGP創英角ｺﾞｼｯｸUB" pitchFamily="50" charset="-128"/>
            </a:endParaRPr>
          </a:p>
          <a:p>
            <a:pPr algn="l" eaLnBrk="1" hangingPunct="1"/>
            <a:r>
              <a:rPr lang="ja-JP" altLang="en-US" dirty="0">
                <a:solidFill>
                  <a:srgbClr val="000000"/>
                </a:solidFill>
                <a:latin typeface="HGP創英角ｺﾞｼｯｸUB" pitchFamily="50" charset="-128"/>
                <a:ea typeface="HGP創英角ｺﾞｼｯｸUB" pitchFamily="50" charset="-128"/>
              </a:rPr>
              <a:t>　</a:t>
            </a:r>
            <a:r>
              <a:rPr lang="ja-JP" altLang="en-US" dirty="0" smtClean="0">
                <a:solidFill>
                  <a:srgbClr val="000000"/>
                </a:solidFill>
                <a:latin typeface="HGP創英角ｺﾞｼｯｸUB" pitchFamily="50" charset="-128"/>
                <a:ea typeface="HGP創英角ｺﾞｼｯｸUB" pitchFamily="50" charset="-128"/>
              </a:rPr>
              <a:t>　・請負工事成績評定要領の運用の一部改正（</a:t>
            </a:r>
            <a:r>
              <a:rPr lang="en-US" altLang="ja-JP" dirty="0" smtClean="0">
                <a:solidFill>
                  <a:srgbClr val="000000"/>
                </a:solidFill>
                <a:latin typeface="HGP創英角ｺﾞｼｯｸUB" pitchFamily="50" charset="-128"/>
                <a:ea typeface="HGP創英角ｺﾞｼｯｸUB" pitchFamily="50" charset="-128"/>
              </a:rPr>
              <a:t>H27</a:t>
            </a:r>
            <a:r>
              <a:rPr lang="ja-JP" altLang="en-US" dirty="0" smtClean="0">
                <a:solidFill>
                  <a:srgbClr val="000000"/>
                </a:solidFill>
                <a:latin typeface="HGP創英角ｺﾞｼｯｸUB" pitchFamily="50" charset="-128"/>
                <a:ea typeface="HGP創英角ｺﾞｼｯｸUB" pitchFamily="50" charset="-128"/>
              </a:rPr>
              <a:t>年度より実施）</a:t>
            </a:r>
            <a:endParaRPr lang="en-US" altLang="ja-JP" dirty="0" smtClean="0">
              <a:solidFill>
                <a:srgbClr val="000000"/>
              </a:solidFill>
              <a:latin typeface="HGP創英角ｺﾞｼｯｸUB" pitchFamily="50" charset="-128"/>
              <a:ea typeface="HGP創英角ｺﾞｼｯｸUB" pitchFamily="50" charset="-128"/>
            </a:endParaRPr>
          </a:p>
          <a:p>
            <a:pPr algn="l" eaLnBrk="1" hangingPunct="1"/>
            <a:r>
              <a:rPr lang="ja-JP" altLang="en-US" dirty="0" smtClean="0">
                <a:solidFill>
                  <a:srgbClr val="000000"/>
                </a:solidFill>
                <a:latin typeface="HGP創英角ｺﾞｼｯｸUB" pitchFamily="50" charset="-128"/>
                <a:ea typeface="HGP創英角ｺﾞｼｯｸUB" pitchFamily="50" charset="-128"/>
              </a:rPr>
              <a:t>　　　（紙の書類は「紙」、電子の書類は、「電子」で検査を実施）</a:t>
            </a:r>
            <a:endParaRPr lang="en-US" altLang="ja-JP" dirty="0" smtClean="0">
              <a:solidFill>
                <a:srgbClr val="000000"/>
              </a:solidFill>
              <a:latin typeface="HGP創英角ｺﾞｼｯｸUB" pitchFamily="50" charset="-128"/>
              <a:ea typeface="HGP創英角ｺﾞｼｯｸUB" pitchFamily="50" charset="-128"/>
            </a:endParaRPr>
          </a:p>
          <a:p>
            <a:pPr algn="l" eaLnBrk="1" hangingPunct="1"/>
            <a:r>
              <a:rPr lang="ja-JP" altLang="en-US" dirty="0" smtClean="0">
                <a:solidFill>
                  <a:srgbClr val="000000"/>
                </a:solidFill>
                <a:latin typeface="HGP創英角ｺﾞｼｯｸUB" pitchFamily="50" charset="-128"/>
                <a:ea typeface="HGP創英角ｺﾞｼｯｸUB" pitchFamily="50" charset="-128"/>
              </a:rPr>
              <a:t>　　・電子の運用は情報共有システムで実施</a:t>
            </a:r>
            <a:endParaRPr lang="en-US" altLang="ja-JP" dirty="0">
              <a:solidFill>
                <a:srgbClr val="000000"/>
              </a:solidFill>
              <a:latin typeface="HGP創英角ｺﾞｼｯｸUB" pitchFamily="50" charset="-128"/>
              <a:ea typeface="HGP創英角ｺﾞｼｯｸUB" pitchFamily="50" charset="-128"/>
            </a:endParaRPr>
          </a:p>
          <a:p>
            <a:pPr algn="l" eaLnBrk="1" hangingPunct="1"/>
            <a:r>
              <a:rPr lang="en-US" altLang="ja-JP" sz="1600" dirty="0" smtClean="0">
                <a:solidFill>
                  <a:srgbClr val="000000"/>
                </a:solidFill>
                <a:latin typeface="HGP創英角ｺﾞｼｯｸUB" pitchFamily="50" charset="-128"/>
                <a:ea typeface="HGP創英角ｺﾞｼｯｸUB" pitchFamily="50" charset="-128"/>
              </a:rPr>
              <a:t>⑤</a:t>
            </a:r>
            <a:r>
              <a:rPr lang="ja-JP" altLang="en-US" sz="1600" dirty="0">
                <a:solidFill>
                  <a:srgbClr val="000000"/>
                </a:solidFill>
                <a:latin typeface="HGP創英角ｺﾞｼｯｸUB" pitchFamily="50" charset="-128"/>
                <a:ea typeface="HGP創英角ｺﾞｼｯｸUB" pitchFamily="50" charset="-128"/>
              </a:rPr>
              <a:t>電子書類の検査方法の明確化</a:t>
            </a:r>
          </a:p>
          <a:p>
            <a:pPr algn="l" eaLnBrk="1" hangingPunct="1"/>
            <a:r>
              <a:rPr lang="ja-JP" altLang="en-US" dirty="0">
                <a:solidFill>
                  <a:srgbClr val="000000"/>
                </a:solidFill>
                <a:latin typeface="HGP創英角ｺﾞｼｯｸUB" pitchFamily="50" charset="-128"/>
                <a:ea typeface="HGP創英角ｺﾞｼｯｸUB" pitchFamily="50" charset="-128"/>
              </a:rPr>
              <a:t>　　「土木工事の情報共有システム活用ガイドライン</a:t>
            </a:r>
            <a:r>
              <a:rPr lang="en-US" altLang="ja-JP" dirty="0">
                <a:solidFill>
                  <a:srgbClr val="000000"/>
                </a:solidFill>
                <a:latin typeface="HGP創英角ｺﾞｼｯｸUB" pitchFamily="50" charset="-128"/>
                <a:ea typeface="HGP創英角ｺﾞｼｯｸUB" pitchFamily="50" charset="-128"/>
              </a:rPr>
              <a:t>(H26.7)</a:t>
            </a:r>
            <a:r>
              <a:rPr lang="ja-JP" altLang="en-US" dirty="0">
                <a:solidFill>
                  <a:srgbClr val="000000"/>
                </a:solidFill>
                <a:latin typeface="HGP創英角ｺﾞｼｯｸUB" pitchFamily="50" charset="-128"/>
                <a:ea typeface="HGP創英角ｺﾞｼｯｸUB" pitchFamily="50" charset="-128"/>
              </a:rPr>
              <a:t>」公開</a:t>
            </a:r>
          </a:p>
        </p:txBody>
      </p:sp>
      <p:sp>
        <p:nvSpPr>
          <p:cNvPr id="18438" name="Rectangle 13"/>
          <p:cNvSpPr>
            <a:spLocks noChangeArrowheads="1"/>
          </p:cNvSpPr>
          <p:nvPr/>
        </p:nvSpPr>
        <p:spPr bwMode="auto">
          <a:xfrm>
            <a:off x="107255" y="0"/>
            <a:ext cx="8785225" cy="612000"/>
          </a:xfrm>
          <a:prstGeom prst="rect">
            <a:avLst/>
          </a:prstGeom>
          <a:noFill/>
          <a:ln>
            <a:noFill/>
          </a:ln>
        </p:spPr>
        <p:txBody>
          <a:bodyPr anchor="ctr"/>
          <a:lstStyle/>
          <a:p>
            <a:pPr algn="l"/>
            <a:r>
              <a:rPr lang="ja-JP" altLang="en-US" sz="2800" b="0" kern="0" dirty="0" smtClean="0">
                <a:solidFill>
                  <a:srgbClr val="330066"/>
                </a:solidFill>
                <a:latin typeface="HGP創英角ｺﾞｼｯｸUB" panose="020B0900000000000000" pitchFamily="50" charset="-128"/>
                <a:ea typeface="HGP創英角ｺﾞｼｯｸUB" panose="020B0900000000000000" pitchFamily="50" charset="-128"/>
              </a:rPr>
              <a:t>土木</a:t>
            </a:r>
            <a:r>
              <a:rPr lang="ja-JP" altLang="en-US" sz="2800" b="0" kern="0" dirty="0">
                <a:solidFill>
                  <a:srgbClr val="330066"/>
                </a:solidFill>
                <a:latin typeface="HGP創英角ｺﾞｼｯｸUB" panose="020B0900000000000000" pitchFamily="50" charset="-128"/>
                <a:ea typeface="HGP創英角ｺﾞｼｯｸUB" panose="020B0900000000000000" pitchFamily="50" charset="-128"/>
              </a:rPr>
              <a:t>工事における受発注者の業務効率化（課題と対応）</a:t>
            </a:r>
          </a:p>
        </p:txBody>
      </p:sp>
      <p:sp>
        <p:nvSpPr>
          <p:cNvPr id="18439" name="AutoShape 14"/>
          <p:cNvSpPr>
            <a:spLocks noChangeArrowheads="1"/>
          </p:cNvSpPr>
          <p:nvPr/>
        </p:nvSpPr>
        <p:spPr bwMode="auto">
          <a:xfrm>
            <a:off x="252413" y="981075"/>
            <a:ext cx="1619250" cy="1908175"/>
          </a:xfrm>
          <a:prstGeom prst="roundRect">
            <a:avLst>
              <a:gd name="adj" fmla="val 16667"/>
            </a:avLst>
          </a:prstGeom>
          <a:solidFill>
            <a:srgbClr val="CCFFCC"/>
          </a:solidFill>
          <a:ln w="9525">
            <a:solidFill>
              <a:schemeClr val="tx1"/>
            </a:solidFill>
            <a:round/>
            <a:headEnd/>
            <a:tailEnd/>
          </a:ln>
        </p:spPr>
        <p:txBody>
          <a:bodyPr anchor="ct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r>
              <a:rPr lang="ja-JP" altLang="en-US" dirty="0">
                <a:solidFill>
                  <a:srgbClr val="000000"/>
                </a:solidFill>
                <a:latin typeface="HGP創英角ｺﾞｼｯｸUB" pitchFamily="50" charset="-128"/>
                <a:ea typeface="HGP創英角ｺﾞｼｯｸUB" pitchFamily="50" charset="-128"/>
              </a:rPr>
              <a:t>課題</a:t>
            </a:r>
            <a:r>
              <a:rPr lang="en-US" altLang="ja-JP" dirty="0">
                <a:solidFill>
                  <a:srgbClr val="000000"/>
                </a:solidFill>
                <a:latin typeface="HGP創英角ｺﾞｼｯｸUB" pitchFamily="50" charset="-128"/>
                <a:ea typeface="HGP創英角ｺﾞｼｯｸUB" pitchFamily="50" charset="-128"/>
              </a:rPr>
              <a:t>1 .</a:t>
            </a:r>
          </a:p>
          <a:p>
            <a:pPr algn="l" eaLnBrk="1" hangingPunct="1"/>
            <a:r>
              <a:rPr lang="ja-JP" altLang="en-US" dirty="0" smtClean="0">
                <a:solidFill>
                  <a:srgbClr val="000000"/>
                </a:solidFill>
                <a:latin typeface="HGP創英角ｺﾞｼｯｸUB" pitchFamily="50" charset="-128"/>
                <a:ea typeface="HGP創英角ｺﾞｼｯｸUB" pitchFamily="50" charset="-128"/>
              </a:rPr>
              <a:t>そもそも</a:t>
            </a:r>
            <a:r>
              <a:rPr lang="ja-JP" altLang="en-US" dirty="0">
                <a:solidFill>
                  <a:srgbClr val="000000"/>
                </a:solidFill>
                <a:latin typeface="HGP創英角ｺﾞｼｯｸUB" pitchFamily="50" charset="-128"/>
                <a:ea typeface="HGP創英角ｺﾞｼｯｸUB" pitchFamily="50" charset="-128"/>
              </a:rPr>
              <a:t>提出する工事書類 が多い</a:t>
            </a:r>
          </a:p>
        </p:txBody>
      </p:sp>
      <p:sp>
        <p:nvSpPr>
          <p:cNvPr id="18440" name="AutoShape 15"/>
          <p:cNvSpPr>
            <a:spLocks noChangeArrowheads="1"/>
          </p:cNvSpPr>
          <p:nvPr/>
        </p:nvSpPr>
        <p:spPr bwMode="auto">
          <a:xfrm>
            <a:off x="1944688" y="1844675"/>
            <a:ext cx="395287" cy="323850"/>
          </a:xfrm>
          <a:prstGeom prst="rightArrow">
            <a:avLst>
              <a:gd name="adj1" fmla="val 50000"/>
              <a:gd name="adj2" fmla="val 30515"/>
            </a:avLst>
          </a:prstGeom>
          <a:solidFill>
            <a:schemeClr val="hlink"/>
          </a:solidFill>
          <a:ln w="9525">
            <a:solidFill>
              <a:schemeClr val="tx1"/>
            </a:solidFill>
            <a:miter lim="800000"/>
            <a:headEnd/>
            <a:tailEnd/>
          </a:ln>
        </p:spPr>
        <p:txBody>
          <a:bodyPr wrap="none" anchor="ct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endParaRPr lang="ja-JP" altLang="en-US">
              <a:solidFill>
                <a:srgbClr val="000000"/>
              </a:solidFill>
              <a:latin typeface="HGP創英角ｺﾞｼｯｸUB" pitchFamily="50" charset="-128"/>
              <a:ea typeface="HGP創英角ｺﾞｼｯｸUB" pitchFamily="50" charset="-128"/>
            </a:endParaRPr>
          </a:p>
        </p:txBody>
      </p:sp>
      <p:sp>
        <p:nvSpPr>
          <p:cNvPr id="18441" name="AutoShape 16"/>
          <p:cNvSpPr>
            <a:spLocks noChangeArrowheads="1"/>
          </p:cNvSpPr>
          <p:nvPr/>
        </p:nvSpPr>
        <p:spPr bwMode="auto">
          <a:xfrm>
            <a:off x="250825" y="2962275"/>
            <a:ext cx="1584325" cy="827088"/>
          </a:xfrm>
          <a:prstGeom prst="roundRect">
            <a:avLst>
              <a:gd name="adj" fmla="val 16667"/>
            </a:avLst>
          </a:prstGeom>
          <a:solidFill>
            <a:srgbClr val="CCFFCC"/>
          </a:solidFill>
          <a:ln w="9525">
            <a:solidFill>
              <a:schemeClr val="tx1"/>
            </a:solidFill>
            <a:round/>
            <a:headEnd/>
            <a:tailEnd/>
          </a:ln>
        </p:spPr>
        <p:txBody>
          <a:bodyPr anchor="ct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r>
              <a:rPr lang="ja-JP" altLang="en-US" dirty="0">
                <a:solidFill>
                  <a:srgbClr val="000000"/>
                </a:solidFill>
                <a:latin typeface="HGP創英角ｺﾞｼｯｸUB" pitchFamily="50" charset="-128"/>
                <a:ea typeface="HGP創英角ｺﾞｼｯｸUB" pitchFamily="50" charset="-128"/>
              </a:rPr>
              <a:t>課題</a:t>
            </a:r>
            <a:r>
              <a:rPr lang="en-US" altLang="ja-JP" dirty="0">
                <a:solidFill>
                  <a:srgbClr val="000000"/>
                </a:solidFill>
                <a:latin typeface="HGP創英角ｺﾞｼｯｸUB" pitchFamily="50" charset="-128"/>
                <a:ea typeface="HGP創英角ｺﾞｼｯｸUB" pitchFamily="50" charset="-128"/>
              </a:rPr>
              <a:t>2 .</a:t>
            </a:r>
          </a:p>
          <a:p>
            <a:pPr algn="l" eaLnBrk="1" hangingPunct="1"/>
            <a:r>
              <a:rPr lang="ja-JP" altLang="en-US" dirty="0" smtClean="0">
                <a:solidFill>
                  <a:srgbClr val="000000"/>
                </a:solidFill>
                <a:latin typeface="HGP創英角ｺﾞｼｯｸUB" pitchFamily="50" charset="-128"/>
                <a:ea typeface="HGP創英角ｺﾞｼｯｸUB" pitchFamily="50" charset="-128"/>
              </a:rPr>
              <a:t>設計</a:t>
            </a:r>
            <a:r>
              <a:rPr lang="ja-JP" altLang="en-US" dirty="0">
                <a:solidFill>
                  <a:srgbClr val="000000"/>
                </a:solidFill>
                <a:latin typeface="HGP創英角ｺﾞｼｯｸUB" pitchFamily="50" charset="-128"/>
                <a:ea typeface="HGP創英角ｺﾞｼｯｸUB" pitchFamily="50" charset="-128"/>
              </a:rPr>
              <a:t>変更に係る資料の作成ルール が不明確</a:t>
            </a:r>
          </a:p>
        </p:txBody>
      </p:sp>
      <p:sp>
        <p:nvSpPr>
          <p:cNvPr id="18442" name="AutoShape 17"/>
          <p:cNvSpPr>
            <a:spLocks noChangeArrowheads="1"/>
          </p:cNvSpPr>
          <p:nvPr/>
        </p:nvSpPr>
        <p:spPr bwMode="auto">
          <a:xfrm>
            <a:off x="1944688" y="3251200"/>
            <a:ext cx="395287" cy="323850"/>
          </a:xfrm>
          <a:prstGeom prst="rightArrow">
            <a:avLst>
              <a:gd name="adj1" fmla="val 50000"/>
              <a:gd name="adj2" fmla="val 30515"/>
            </a:avLst>
          </a:prstGeom>
          <a:solidFill>
            <a:schemeClr val="hlink"/>
          </a:solidFill>
          <a:ln w="9525">
            <a:solidFill>
              <a:schemeClr val="tx1"/>
            </a:solidFill>
            <a:miter lim="800000"/>
            <a:headEnd/>
            <a:tailEnd/>
          </a:ln>
        </p:spPr>
        <p:txBody>
          <a:bodyPr wrap="none" anchor="ct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endParaRPr lang="ja-JP" altLang="en-US">
              <a:solidFill>
                <a:srgbClr val="000000"/>
              </a:solidFill>
              <a:latin typeface="HGP創英角ｺﾞｼｯｸUB" pitchFamily="50" charset="-128"/>
              <a:ea typeface="HGP創英角ｺﾞｼｯｸUB" pitchFamily="50" charset="-128"/>
            </a:endParaRPr>
          </a:p>
        </p:txBody>
      </p:sp>
      <p:sp>
        <p:nvSpPr>
          <p:cNvPr id="18443" name="AutoShape 18"/>
          <p:cNvSpPr>
            <a:spLocks noChangeArrowheads="1"/>
          </p:cNvSpPr>
          <p:nvPr/>
        </p:nvSpPr>
        <p:spPr bwMode="auto">
          <a:xfrm>
            <a:off x="215900" y="3862388"/>
            <a:ext cx="1655763" cy="1690687"/>
          </a:xfrm>
          <a:prstGeom prst="roundRect">
            <a:avLst>
              <a:gd name="adj" fmla="val 16667"/>
            </a:avLst>
          </a:prstGeom>
          <a:solidFill>
            <a:srgbClr val="FFFF99"/>
          </a:solidFill>
          <a:ln w="9525">
            <a:solidFill>
              <a:schemeClr val="tx1"/>
            </a:solidFill>
            <a:round/>
            <a:headEnd/>
            <a:tailEnd/>
          </a:ln>
        </p:spPr>
        <p:txBody>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r>
              <a:rPr lang="ja-JP" altLang="en-US" dirty="0">
                <a:solidFill>
                  <a:srgbClr val="000000"/>
                </a:solidFill>
                <a:latin typeface="HGP創英角ｺﾞｼｯｸUB" pitchFamily="50" charset="-128"/>
                <a:ea typeface="HGP創英角ｺﾞｼｯｸUB" pitchFamily="50" charset="-128"/>
              </a:rPr>
              <a:t>課題</a:t>
            </a:r>
            <a:r>
              <a:rPr lang="en-US" altLang="ja-JP" dirty="0">
                <a:solidFill>
                  <a:srgbClr val="000000"/>
                </a:solidFill>
                <a:latin typeface="HGP創英角ｺﾞｼｯｸUB" pitchFamily="50" charset="-128"/>
                <a:ea typeface="HGP創英角ｺﾞｼｯｸUB" pitchFamily="50" charset="-128"/>
              </a:rPr>
              <a:t>3.</a:t>
            </a:r>
          </a:p>
          <a:p>
            <a:pPr algn="l" eaLnBrk="1" hangingPunct="1"/>
            <a:r>
              <a:rPr lang="ja-JP" altLang="en-US" dirty="0" smtClean="0">
                <a:solidFill>
                  <a:srgbClr val="000000"/>
                </a:solidFill>
                <a:latin typeface="HGP創英角ｺﾞｼｯｸUB" pitchFamily="50" charset="-128"/>
                <a:ea typeface="HGP創英角ｺﾞｼｯｸUB" pitchFamily="50" charset="-128"/>
              </a:rPr>
              <a:t>紙</a:t>
            </a:r>
            <a:r>
              <a:rPr lang="ja-JP" altLang="en-US" dirty="0">
                <a:solidFill>
                  <a:srgbClr val="000000"/>
                </a:solidFill>
                <a:latin typeface="HGP創英角ｺﾞｼｯｸUB" pitchFamily="50" charset="-128"/>
                <a:ea typeface="HGP創英角ｺﾞｼｯｸUB" pitchFamily="50" charset="-128"/>
              </a:rPr>
              <a:t>と電子の大量の二重納品の発生</a:t>
            </a:r>
          </a:p>
          <a:p>
            <a:pPr algn="l" eaLnBrk="1" hangingPunct="1"/>
            <a:endParaRPr lang="en-US" altLang="ja-JP" dirty="0">
              <a:solidFill>
                <a:srgbClr val="000000"/>
              </a:solidFill>
              <a:latin typeface="HGP創英角ｺﾞｼｯｸUB" pitchFamily="50" charset="-128"/>
              <a:ea typeface="HGP創英角ｺﾞｼｯｸUB" pitchFamily="50" charset="-128"/>
            </a:endParaRPr>
          </a:p>
        </p:txBody>
      </p:sp>
      <p:sp>
        <p:nvSpPr>
          <p:cNvPr id="18444" name="AutoShape 19"/>
          <p:cNvSpPr>
            <a:spLocks noChangeArrowheads="1"/>
          </p:cNvSpPr>
          <p:nvPr/>
        </p:nvSpPr>
        <p:spPr bwMode="auto">
          <a:xfrm>
            <a:off x="1944688" y="4546600"/>
            <a:ext cx="395287" cy="323850"/>
          </a:xfrm>
          <a:prstGeom prst="rightArrow">
            <a:avLst>
              <a:gd name="adj1" fmla="val 50000"/>
              <a:gd name="adj2" fmla="val 30515"/>
            </a:avLst>
          </a:prstGeom>
          <a:solidFill>
            <a:schemeClr val="hlink"/>
          </a:solidFill>
          <a:ln w="9525">
            <a:solidFill>
              <a:schemeClr val="tx1"/>
            </a:solidFill>
            <a:miter lim="800000"/>
            <a:headEnd/>
            <a:tailEnd/>
          </a:ln>
        </p:spPr>
        <p:txBody>
          <a:bodyPr wrap="none" anchor="ct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endParaRPr lang="ja-JP" altLang="en-US">
              <a:solidFill>
                <a:srgbClr val="000000"/>
              </a:solidFill>
              <a:latin typeface="HGP創英角ｺﾞｼｯｸUB" pitchFamily="50" charset="-128"/>
              <a:ea typeface="HGP創英角ｺﾞｼｯｸUB" pitchFamily="50" charset="-128"/>
            </a:endParaRPr>
          </a:p>
        </p:txBody>
      </p:sp>
      <p:sp>
        <p:nvSpPr>
          <p:cNvPr id="18445" name="AutoShape 20"/>
          <p:cNvSpPr>
            <a:spLocks noChangeArrowheads="1"/>
          </p:cNvSpPr>
          <p:nvPr/>
        </p:nvSpPr>
        <p:spPr bwMode="auto">
          <a:xfrm>
            <a:off x="179388" y="5553075"/>
            <a:ext cx="8713787" cy="755650"/>
          </a:xfrm>
          <a:prstGeom prst="roundRect">
            <a:avLst>
              <a:gd name="adj" fmla="val 16667"/>
            </a:avLst>
          </a:prstGeom>
          <a:solidFill>
            <a:srgbClr val="FFCCFF"/>
          </a:solidFill>
          <a:ln w="9525">
            <a:solidFill>
              <a:schemeClr val="tx1"/>
            </a:solidFill>
            <a:round/>
            <a:headEnd/>
            <a:tailEnd/>
          </a:ln>
        </p:spPr>
        <p:txBody>
          <a:bodyPr wrap="none"/>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r>
              <a:rPr lang="ja-JP" altLang="en-US" sz="1400" dirty="0">
                <a:solidFill>
                  <a:srgbClr val="000000"/>
                </a:solidFill>
                <a:latin typeface="HGP創英角ｺﾞｼｯｸUB" pitchFamily="50" charset="-128"/>
                <a:ea typeface="HGP創英角ｺﾞｼｯｸUB" pitchFamily="50" charset="-128"/>
              </a:rPr>
              <a:t>関東地方整備局　　</a:t>
            </a:r>
          </a:p>
          <a:p>
            <a:pPr algn="l" eaLnBrk="1" hangingPunct="1"/>
            <a:r>
              <a:rPr lang="ja-JP" altLang="en-US" sz="1600" dirty="0">
                <a:solidFill>
                  <a:srgbClr val="000000"/>
                </a:solidFill>
                <a:latin typeface="HGP創英角ｺﾞｼｯｸUB" pitchFamily="50" charset="-128"/>
                <a:ea typeface="HGP創英角ｺﾞｼｯｸUB" pitchFamily="50" charset="-128"/>
              </a:rPr>
              <a:t>「土木工事における電子納品の運用等の策定について」　</a:t>
            </a:r>
            <a:r>
              <a:rPr lang="en-US" altLang="ja-JP" sz="1400" dirty="0">
                <a:solidFill>
                  <a:srgbClr val="000000"/>
                </a:solidFill>
                <a:latin typeface="HGP創英角ｺﾞｼｯｸUB" pitchFamily="50" charset="-128"/>
                <a:ea typeface="HGP創英角ｺﾞｼｯｸUB" pitchFamily="50" charset="-128"/>
              </a:rPr>
              <a:t>(</a:t>
            </a:r>
            <a:r>
              <a:rPr lang="ja-JP" altLang="en-US" sz="1400" dirty="0">
                <a:solidFill>
                  <a:srgbClr val="000000"/>
                </a:solidFill>
                <a:latin typeface="HGP創英角ｺﾞｼｯｸUB" pitchFamily="50" charset="-128"/>
                <a:ea typeface="HGP創英角ｺﾞｼｯｸUB" pitchFamily="50" charset="-128"/>
              </a:rPr>
              <a:t>国関整技管第</a:t>
            </a:r>
            <a:r>
              <a:rPr lang="en-US" altLang="ja-JP" sz="1400" dirty="0">
                <a:solidFill>
                  <a:srgbClr val="000000"/>
                </a:solidFill>
                <a:latin typeface="HGP創英角ｺﾞｼｯｸUB" pitchFamily="50" charset="-128"/>
                <a:ea typeface="HGP創英角ｺﾞｼｯｸUB" pitchFamily="50" charset="-128"/>
              </a:rPr>
              <a:t>102</a:t>
            </a:r>
            <a:r>
              <a:rPr lang="ja-JP" altLang="en-US" sz="1400" dirty="0">
                <a:solidFill>
                  <a:srgbClr val="000000"/>
                </a:solidFill>
                <a:latin typeface="HGP創英角ｺﾞｼｯｸUB" pitchFamily="50" charset="-128"/>
                <a:ea typeface="HGP創英角ｺﾞｼｯｸUB" pitchFamily="50" charset="-128"/>
              </a:rPr>
              <a:t>号　</a:t>
            </a:r>
            <a:r>
              <a:rPr lang="en-US" altLang="ja-JP" sz="1400" dirty="0">
                <a:solidFill>
                  <a:srgbClr val="000000"/>
                </a:solidFill>
                <a:latin typeface="HGP創英角ｺﾞｼｯｸUB" pitchFamily="50" charset="-128"/>
                <a:ea typeface="HGP創英角ｺﾞｼｯｸUB" pitchFamily="50" charset="-128"/>
              </a:rPr>
              <a:t>H22.10.20</a:t>
            </a:r>
            <a:r>
              <a:rPr lang="ja-JP" altLang="en-US" sz="1400" dirty="0">
                <a:solidFill>
                  <a:srgbClr val="000000"/>
                </a:solidFill>
                <a:latin typeface="HGP創英角ｺﾞｼｯｸUB" pitchFamily="50" charset="-128"/>
                <a:ea typeface="HGP創英角ｺﾞｼｯｸUB" pitchFamily="50" charset="-128"/>
              </a:rPr>
              <a:t>　企画部長</a:t>
            </a:r>
            <a:r>
              <a:rPr lang="en-US" altLang="ja-JP" sz="1400" dirty="0">
                <a:solidFill>
                  <a:srgbClr val="000000"/>
                </a:solidFill>
                <a:latin typeface="HGP創英角ｺﾞｼｯｸUB" pitchFamily="50" charset="-128"/>
                <a:ea typeface="HGP創英角ｺﾞｼｯｸUB" pitchFamily="50" charset="-128"/>
              </a:rPr>
              <a:t>)</a:t>
            </a:r>
          </a:p>
          <a:p>
            <a:pPr algn="l" eaLnBrk="1" hangingPunct="1"/>
            <a:r>
              <a:rPr lang="ja-JP" altLang="en-US" sz="1400" dirty="0">
                <a:solidFill>
                  <a:srgbClr val="FF0000"/>
                </a:solidFill>
                <a:latin typeface="HGP創英角ｺﾞｼｯｸUB" pitchFamily="50" charset="-128"/>
                <a:ea typeface="HGP創英角ｺﾞｼｯｸUB" pitchFamily="50" charset="-128"/>
              </a:rPr>
              <a:t>「電子納品の取扱について」　（事務連絡　</a:t>
            </a:r>
            <a:r>
              <a:rPr lang="en-US" altLang="ja-JP" sz="1400" dirty="0">
                <a:solidFill>
                  <a:srgbClr val="FF0000"/>
                </a:solidFill>
                <a:latin typeface="HGP創英角ｺﾞｼｯｸUB" pitchFamily="50" charset="-128"/>
                <a:ea typeface="HGP創英角ｺﾞｼｯｸUB" pitchFamily="50" charset="-128"/>
              </a:rPr>
              <a:t>H26.8.5</a:t>
            </a:r>
            <a:r>
              <a:rPr lang="ja-JP" altLang="en-US" sz="1400" dirty="0">
                <a:solidFill>
                  <a:srgbClr val="FF0000"/>
                </a:solidFill>
                <a:latin typeface="HGP創英角ｺﾞｼｯｸUB" pitchFamily="50" charset="-128"/>
                <a:ea typeface="HGP創英角ｺﾞｼｯｸUB" pitchFamily="50" charset="-128"/>
              </a:rPr>
              <a:t>　企画部　技術管理課長）</a:t>
            </a:r>
            <a:endParaRPr lang="en-US" altLang="ja-JP" sz="1400" dirty="0">
              <a:solidFill>
                <a:srgbClr val="FF0000"/>
              </a:solidFill>
              <a:latin typeface="HGP創英角ｺﾞｼｯｸUB" pitchFamily="50" charset="-128"/>
              <a:ea typeface="HGP創英角ｺﾞｼｯｸUB" pitchFamily="50" charset="-128"/>
            </a:endParaRPr>
          </a:p>
        </p:txBody>
      </p:sp>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a:xfrm>
            <a:off x="180000" y="648000"/>
            <a:ext cx="8218488" cy="568735"/>
          </a:xfrm>
        </p:spPr>
        <p:txBody>
          <a:bodyPr/>
          <a:lstStyle/>
          <a:p>
            <a:pPr marL="514350" indent="-514350" eaLnBrk="1" hangingPunct="1">
              <a:buFont typeface="+mj-ea"/>
              <a:buAutoNum type="circleNumDbPlain" startAt="3"/>
            </a:pPr>
            <a:r>
              <a:rPr lang="zh-TW" altLang="en-US" sz="3200" dirty="0" smtClean="0">
                <a:solidFill>
                  <a:schemeClr val="tx1"/>
                </a:solidFill>
                <a:latin typeface="HGP創英角ｺﾞｼｯｸUB" pitchFamily="50" charset="-128"/>
                <a:ea typeface="HGP創英角ｺﾞｼｯｸUB" pitchFamily="50" charset="-128"/>
              </a:rPr>
              <a:t>事前</a:t>
            </a:r>
            <a:r>
              <a:rPr lang="ja-JP" altLang="en-US" sz="3200" dirty="0" smtClean="0">
                <a:solidFill>
                  <a:schemeClr val="tx1"/>
                </a:solidFill>
                <a:latin typeface="HGP創英角ｺﾞｼｯｸUB" pitchFamily="50" charset="-128"/>
                <a:ea typeface="HGP創英角ｺﾞｼｯｸUB" pitchFamily="50" charset="-128"/>
              </a:rPr>
              <a:t>確認</a:t>
            </a:r>
            <a:r>
              <a:rPr lang="zh-TW" altLang="en-US" sz="3200" dirty="0" smtClean="0">
                <a:solidFill>
                  <a:schemeClr val="tx1"/>
                </a:solidFill>
                <a:latin typeface="HGP創英角ｺﾞｼｯｸUB" pitchFamily="50" charset="-128"/>
                <a:ea typeface="HGP創英角ｺﾞｼｯｸUB" pitchFamily="50" charset="-128"/>
              </a:rPr>
              <a:t>事項</a:t>
            </a:r>
            <a:endParaRPr lang="ja-JP" altLang="en-US" sz="3200" dirty="0" smtClean="0">
              <a:solidFill>
                <a:schemeClr val="tx1"/>
              </a:solidFill>
              <a:latin typeface="HGP創英角ｺﾞｼｯｸUB" pitchFamily="50" charset="-128"/>
              <a:ea typeface="HGP創英角ｺﾞｼｯｸUB" pitchFamily="50" charset="-128"/>
            </a:endParaRPr>
          </a:p>
        </p:txBody>
      </p:sp>
      <p:sp>
        <p:nvSpPr>
          <p:cNvPr id="48131" name="Rectangle 3"/>
          <p:cNvSpPr>
            <a:spLocks noChangeArrowheads="1"/>
          </p:cNvSpPr>
          <p:nvPr/>
        </p:nvSpPr>
        <p:spPr bwMode="auto">
          <a:xfrm>
            <a:off x="71438" y="1196975"/>
            <a:ext cx="8964612" cy="4745915"/>
          </a:xfrm>
          <a:prstGeom prst="rect">
            <a:avLst/>
          </a:prstGeom>
          <a:noFill/>
          <a:ln>
            <a:noFill/>
          </a:ln>
          <a:extLst/>
        </p:spPr>
        <p:txBody>
          <a:bodyPr>
            <a:spAutoFit/>
          </a:bodyPr>
          <a:lstStyle>
            <a:lvl1pPr marL="180975" indent="-180975"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marL="457200" indent="-457200" algn="l" eaLnBrk="1" hangingPunct="1">
              <a:spcBef>
                <a:spcPct val="20000"/>
              </a:spcBef>
              <a:buClr>
                <a:schemeClr val="tx1"/>
              </a:buClr>
              <a:buFont typeface="HGP創英角ｺﾞｼｯｸUB" panose="020B0900000000000000" pitchFamily="50" charset="-128"/>
              <a:buChar char="○"/>
            </a:pPr>
            <a:r>
              <a:rPr lang="ja-JP" altLang="en-US" sz="2800" dirty="0" smtClean="0">
                <a:solidFill>
                  <a:srgbClr val="FF0000"/>
                </a:solidFill>
                <a:latin typeface="HGP創英角ｺﾞｼｯｸUB" pitchFamily="50" charset="-128"/>
                <a:ea typeface="HGP創英角ｺﾞｼｯｸUB" pitchFamily="50" charset="-128"/>
              </a:rPr>
              <a:t>作成</a:t>
            </a:r>
            <a:r>
              <a:rPr lang="ja-JP" altLang="en-US" sz="2800" dirty="0">
                <a:solidFill>
                  <a:srgbClr val="FF0000"/>
                </a:solidFill>
                <a:latin typeface="HGP創英角ｺﾞｼｯｸUB" pitchFamily="50" charset="-128"/>
                <a:ea typeface="HGP創英角ｺﾞｼｯｸUB" pitchFamily="50" charset="-128"/>
              </a:rPr>
              <a:t>範囲・内容</a:t>
            </a:r>
            <a:r>
              <a:rPr lang="ja-JP" altLang="en-US" sz="1800" dirty="0">
                <a:solidFill>
                  <a:srgbClr val="000000"/>
                </a:solidFill>
                <a:latin typeface="HGP創英角ｺﾞｼｯｸUB" pitchFamily="50" charset="-128"/>
                <a:ea typeface="HGP創英角ｺﾞｼｯｸUB" pitchFamily="50" charset="-128"/>
              </a:rPr>
              <a:t>　</a:t>
            </a:r>
            <a:r>
              <a:rPr lang="en-US" altLang="ja-JP" sz="2000" dirty="0">
                <a:solidFill>
                  <a:srgbClr val="000000"/>
                </a:solidFill>
                <a:latin typeface="HGP創英角ｺﾞｼｯｸUB" pitchFamily="50" charset="-128"/>
                <a:ea typeface="HGP創英角ｺﾞｼｯｸUB" pitchFamily="50" charset="-128"/>
              </a:rPr>
              <a:t>【</a:t>
            </a:r>
            <a:r>
              <a:rPr lang="ja-JP" altLang="en-US" sz="2000" dirty="0">
                <a:solidFill>
                  <a:srgbClr val="000000"/>
                </a:solidFill>
                <a:latin typeface="HGP創英角ｺﾞｼｯｸUB" pitchFamily="50" charset="-128"/>
                <a:ea typeface="HGP創英角ｺﾞｼｯｸUB" pitchFamily="50" charset="-128"/>
              </a:rPr>
              <a:t>要領 </a:t>
            </a:r>
            <a:r>
              <a:rPr lang="en-US" altLang="ja-JP" sz="1800" dirty="0">
                <a:solidFill>
                  <a:srgbClr val="000000"/>
                </a:solidFill>
                <a:latin typeface="HGP創英角ｺﾞｼｯｸUB" pitchFamily="50" charset="-128"/>
                <a:ea typeface="HGP創英角ｺﾞｼｯｸUB" pitchFamily="50" charset="-128"/>
              </a:rPr>
              <a:t>P.13</a:t>
            </a:r>
            <a:r>
              <a:rPr lang="ja-JP" altLang="en-US" sz="1800" dirty="0" err="1">
                <a:solidFill>
                  <a:srgbClr val="000000"/>
                </a:solidFill>
                <a:latin typeface="HGP創英角ｺﾞｼｯｸUB" pitchFamily="50" charset="-128"/>
                <a:ea typeface="HGP創英角ｺﾞｼｯｸUB" pitchFamily="50" charset="-128"/>
              </a:rPr>
              <a:t>，</a:t>
            </a:r>
            <a:r>
              <a:rPr lang="ja-JP" altLang="en-US" sz="1800" b="0" dirty="0">
                <a:solidFill>
                  <a:srgbClr val="000000"/>
                </a:solidFill>
                <a:latin typeface="HGP創英角ｺﾞｼｯｸUB" pitchFamily="50" charset="-128"/>
                <a:ea typeface="HGP創英角ｺﾞｼｯｸUB" pitchFamily="50" charset="-128"/>
              </a:rPr>
              <a:t> </a:t>
            </a:r>
            <a:r>
              <a:rPr lang="en-US" altLang="ja-JP" sz="1800" dirty="0">
                <a:solidFill>
                  <a:srgbClr val="000000"/>
                </a:solidFill>
                <a:latin typeface="HGP創英角ｺﾞｼｯｸUB" pitchFamily="50" charset="-128"/>
                <a:ea typeface="HGP創英角ｺﾞｼｯｸUB" pitchFamily="50" charset="-128"/>
              </a:rPr>
              <a:t>P.18 </a:t>
            </a:r>
            <a:r>
              <a:rPr lang="ja-JP" altLang="en-US" sz="1800" dirty="0" err="1">
                <a:solidFill>
                  <a:srgbClr val="000000"/>
                </a:solidFill>
                <a:latin typeface="HGP創英角ｺﾞｼｯｸUB" pitchFamily="50" charset="-128"/>
                <a:ea typeface="HGP創英角ｺﾞｼｯｸUB" pitchFamily="50" charset="-128"/>
              </a:rPr>
              <a:t>，</a:t>
            </a:r>
            <a:r>
              <a:rPr lang="ja-JP" altLang="en-US" sz="1800" b="0" dirty="0">
                <a:solidFill>
                  <a:srgbClr val="000000"/>
                </a:solidFill>
                <a:latin typeface="HGP創英角ｺﾞｼｯｸUB" pitchFamily="50" charset="-128"/>
                <a:ea typeface="HGP創英角ｺﾞｼｯｸUB" pitchFamily="50" charset="-128"/>
              </a:rPr>
              <a:t> </a:t>
            </a:r>
            <a:r>
              <a:rPr lang="en-US" altLang="ja-JP" sz="1800" dirty="0">
                <a:solidFill>
                  <a:srgbClr val="000000"/>
                </a:solidFill>
                <a:latin typeface="HGP創英角ｺﾞｼｯｸUB" pitchFamily="50" charset="-128"/>
                <a:ea typeface="HGP創英角ｺﾞｼｯｸUB" pitchFamily="50" charset="-128"/>
              </a:rPr>
              <a:t>P.19 </a:t>
            </a:r>
            <a:r>
              <a:rPr lang="ja-JP" altLang="en-US" sz="1800" dirty="0" err="1">
                <a:solidFill>
                  <a:srgbClr val="000000"/>
                </a:solidFill>
                <a:latin typeface="HGP創英角ｺﾞｼｯｸUB" pitchFamily="50" charset="-128"/>
                <a:ea typeface="HGP創英角ｺﾞｼｯｸUB" pitchFamily="50" charset="-128"/>
              </a:rPr>
              <a:t>，</a:t>
            </a:r>
            <a:r>
              <a:rPr lang="ja-JP" altLang="en-US" sz="1800" b="0" dirty="0">
                <a:solidFill>
                  <a:srgbClr val="000000"/>
                </a:solidFill>
                <a:latin typeface="HGP創英角ｺﾞｼｯｸUB" pitchFamily="50" charset="-128"/>
                <a:ea typeface="HGP創英角ｺﾞｼｯｸUB" pitchFamily="50" charset="-128"/>
              </a:rPr>
              <a:t> </a:t>
            </a:r>
            <a:r>
              <a:rPr lang="en-US" altLang="ja-JP" sz="1800" dirty="0">
                <a:solidFill>
                  <a:srgbClr val="000000"/>
                </a:solidFill>
                <a:latin typeface="HGP創英角ｺﾞｼｯｸUB" pitchFamily="50" charset="-128"/>
                <a:ea typeface="HGP創英角ｺﾞｼｯｸUB" pitchFamily="50" charset="-128"/>
              </a:rPr>
              <a:t>P.47</a:t>
            </a:r>
            <a:r>
              <a:rPr lang="en-US" altLang="ja-JP" sz="1800" b="0" dirty="0">
                <a:solidFill>
                  <a:srgbClr val="000000"/>
                </a:solidFill>
                <a:latin typeface="HGP創英角ｺﾞｼｯｸUB" pitchFamily="50" charset="-128"/>
                <a:ea typeface="HGP創英角ｺﾞｼｯｸUB" pitchFamily="50" charset="-128"/>
              </a:rPr>
              <a:t> </a:t>
            </a:r>
            <a:r>
              <a:rPr lang="en-US" altLang="ja-JP" sz="2000" dirty="0">
                <a:solidFill>
                  <a:srgbClr val="000000"/>
                </a:solidFill>
                <a:latin typeface="HGP創英角ｺﾞｼｯｸUB" pitchFamily="50" charset="-128"/>
                <a:ea typeface="HGP創英角ｺﾞｼｯｸUB" pitchFamily="50" charset="-128"/>
              </a:rPr>
              <a:t>】</a:t>
            </a:r>
          </a:p>
          <a:p>
            <a:pPr marL="0" indent="0" algn="l" eaLnBrk="1" hangingPunct="1">
              <a:spcBef>
                <a:spcPct val="20000"/>
              </a:spcBef>
            </a:pPr>
            <a:r>
              <a:rPr lang="ja-JP" altLang="en-US" sz="2400" b="0" dirty="0">
                <a:solidFill>
                  <a:srgbClr val="000000"/>
                </a:solidFill>
                <a:latin typeface="HGP創英角ｺﾞｼｯｸUB" pitchFamily="50" charset="-128"/>
                <a:ea typeface="HGP創英角ｺﾞｼｯｸUB" pitchFamily="50" charset="-128"/>
              </a:rPr>
              <a:t>　　施工範囲と</a:t>
            </a:r>
            <a:r>
              <a:rPr lang="ja-JP" altLang="en-US" sz="2600" b="0" u="sng" dirty="0">
                <a:solidFill>
                  <a:srgbClr val="000000"/>
                </a:solidFill>
                <a:latin typeface="HGP創英角ｺﾞｼｯｸUB" pitchFamily="50" charset="-128"/>
                <a:ea typeface="HGP創英角ｺﾞｼｯｸUB" pitchFamily="50" charset="-128"/>
              </a:rPr>
              <a:t>作成範囲</a:t>
            </a:r>
            <a:r>
              <a:rPr lang="en-US" altLang="ja-JP" sz="2400" b="0" u="sng" dirty="0">
                <a:solidFill>
                  <a:srgbClr val="000000"/>
                </a:solidFill>
                <a:latin typeface="HGP創英角ｺﾞｼｯｸUB" pitchFamily="50" charset="-128"/>
                <a:ea typeface="HGP創英角ｺﾞｼｯｸUB" pitchFamily="50" charset="-128"/>
              </a:rPr>
              <a:t>(</a:t>
            </a:r>
            <a:r>
              <a:rPr lang="ja-JP" altLang="en-US" sz="2400" b="0" u="sng" dirty="0">
                <a:solidFill>
                  <a:srgbClr val="000000"/>
                </a:solidFill>
                <a:latin typeface="HGP創英角ｺﾞｼｯｸUB" pitchFamily="50" charset="-128"/>
                <a:ea typeface="HGP創英角ｺﾞｼｯｸUB" pitchFamily="50" charset="-128"/>
              </a:rPr>
              <a:t>特に横断方向</a:t>
            </a:r>
            <a:r>
              <a:rPr lang="en-US" altLang="ja-JP" sz="2400" b="0" u="sng" dirty="0">
                <a:solidFill>
                  <a:srgbClr val="000000"/>
                </a:solidFill>
                <a:latin typeface="HGP創英角ｺﾞｼｯｸUB" pitchFamily="50" charset="-128"/>
                <a:ea typeface="HGP創英角ｺﾞｼｯｸUB" pitchFamily="50" charset="-128"/>
              </a:rPr>
              <a:t>)</a:t>
            </a:r>
            <a:r>
              <a:rPr lang="ja-JP" altLang="en-US" sz="2400" b="0" dirty="0" err="1">
                <a:solidFill>
                  <a:srgbClr val="000000"/>
                </a:solidFill>
                <a:latin typeface="HGP創英角ｺﾞｼｯｸUB" pitchFamily="50" charset="-128"/>
                <a:ea typeface="HGP創英角ｺﾞｼｯｸUB" pitchFamily="50" charset="-128"/>
              </a:rPr>
              <a:t>、</a:t>
            </a:r>
            <a:r>
              <a:rPr lang="ja-JP" altLang="en-US" sz="2400" b="0" u="sng" dirty="0">
                <a:solidFill>
                  <a:srgbClr val="000000"/>
                </a:solidFill>
                <a:latin typeface="HGP創英角ｺﾞｼｯｸUB" pitchFamily="50" charset="-128"/>
                <a:ea typeface="HGP創英角ｺﾞｼｯｸUB" pitchFamily="50" charset="-128"/>
              </a:rPr>
              <a:t>作成内容</a:t>
            </a:r>
            <a:r>
              <a:rPr lang="ja-JP" altLang="en-US" sz="2400" b="0" dirty="0">
                <a:solidFill>
                  <a:srgbClr val="000000"/>
                </a:solidFill>
                <a:latin typeface="HGP創英角ｺﾞｼｯｸUB" pitchFamily="50" charset="-128"/>
                <a:ea typeface="HGP創英角ｺﾞｼｯｸUB" pitchFamily="50" charset="-128"/>
              </a:rPr>
              <a:t>の確認</a:t>
            </a:r>
          </a:p>
          <a:p>
            <a:pPr marL="457200" indent="-457200" algn="l" eaLnBrk="1" hangingPunct="1">
              <a:spcBef>
                <a:spcPct val="40000"/>
              </a:spcBef>
              <a:buClr>
                <a:schemeClr val="tx1"/>
              </a:buClr>
              <a:buFont typeface="HGP創英角ｺﾞｼｯｸUB" panose="020B0900000000000000" pitchFamily="50" charset="-128"/>
              <a:buChar char="○"/>
            </a:pPr>
            <a:r>
              <a:rPr lang="ja-JP" altLang="en-US" sz="2800" dirty="0" smtClean="0">
                <a:solidFill>
                  <a:srgbClr val="FF0000"/>
                </a:solidFill>
                <a:latin typeface="HGP創英角ｺﾞｼｯｸUB" pitchFamily="50" charset="-128"/>
                <a:ea typeface="HGP創英角ｺﾞｼｯｸUB" pitchFamily="50" charset="-128"/>
              </a:rPr>
              <a:t>発注図</a:t>
            </a:r>
            <a:r>
              <a:rPr lang="ja-JP" altLang="en-US" sz="2800" dirty="0">
                <a:solidFill>
                  <a:srgbClr val="FF0000"/>
                </a:solidFill>
                <a:latin typeface="HGP創英角ｺﾞｼｯｸUB" pitchFamily="50" charset="-128"/>
                <a:ea typeface="HGP創英角ｺﾞｼｯｸUB" pitchFamily="50" charset="-128"/>
              </a:rPr>
              <a:t>の形式</a:t>
            </a:r>
            <a:r>
              <a:rPr lang="ja-JP" altLang="en-US" sz="2800" dirty="0">
                <a:solidFill>
                  <a:srgbClr val="000000"/>
                </a:solidFill>
                <a:latin typeface="HGP創英角ｺﾞｼｯｸUB" pitchFamily="50" charset="-128"/>
                <a:ea typeface="HGP創英角ｺﾞｼｯｸUB" pitchFamily="50" charset="-128"/>
              </a:rPr>
              <a:t>（紙図面 </a:t>
            </a:r>
            <a:r>
              <a:rPr lang="en-US" altLang="ja-JP" sz="2800" dirty="0">
                <a:solidFill>
                  <a:srgbClr val="000000"/>
                </a:solidFill>
                <a:latin typeface="HGP創英角ｺﾞｼｯｸUB" pitchFamily="50" charset="-128"/>
                <a:ea typeface="HGP創英角ｺﾞｼｯｸUB" pitchFamily="50" charset="-128"/>
              </a:rPr>
              <a:t>or CAD</a:t>
            </a:r>
            <a:r>
              <a:rPr lang="ja-JP" altLang="en-US" sz="2800" dirty="0">
                <a:solidFill>
                  <a:srgbClr val="000000"/>
                </a:solidFill>
                <a:latin typeface="HGP創英角ｺﾞｼｯｸUB" pitchFamily="50" charset="-128"/>
                <a:ea typeface="HGP創英角ｺﾞｼｯｸUB" pitchFamily="50" charset="-128"/>
              </a:rPr>
              <a:t>ﾃﾞｰﾀ</a:t>
            </a:r>
            <a:r>
              <a:rPr lang="en-US" altLang="ja-JP" sz="2800" dirty="0">
                <a:solidFill>
                  <a:srgbClr val="000000"/>
                </a:solidFill>
                <a:latin typeface="HGP創英角ｺﾞｼｯｸUB" pitchFamily="50" charset="-128"/>
                <a:ea typeface="HGP創英角ｺﾞｼｯｸUB" pitchFamily="50" charset="-128"/>
              </a:rPr>
              <a:t>､</a:t>
            </a:r>
            <a:r>
              <a:rPr lang="en-US" altLang="ja-JP" sz="2800" dirty="0">
                <a:solidFill>
                  <a:srgbClr val="FF0000"/>
                </a:solidFill>
                <a:latin typeface="HGP創英角ｺﾞｼｯｸUB" pitchFamily="50" charset="-128"/>
                <a:ea typeface="HGP創英角ｺﾞｼｯｸUB" pitchFamily="50" charset="-128"/>
              </a:rPr>
              <a:t>CAD</a:t>
            </a:r>
            <a:r>
              <a:rPr lang="ja-JP" altLang="en-US" sz="2800" dirty="0">
                <a:solidFill>
                  <a:srgbClr val="FF0000"/>
                </a:solidFill>
                <a:latin typeface="HGP創英角ｺﾞｼｯｸUB" pitchFamily="50" charset="-128"/>
                <a:ea typeface="HGP創英角ｺﾞｼｯｸUB" pitchFamily="50" charset="-128"/>
              </a:rPr>
              <a:t>製図基準（案）</a:t>
            </a:r>
            <a:r>
              <a:rPr lang="ja-JP" altLang="en-US" sz="2800" dirty="0">
                <a:solidFill>
                  <a:srgbClr val="000000"/>
                </a:solidFill>
                <a:latin typeface="HGP創英角ｺﾞｼｯｸUB" pitchFamily="50" charset="-128"/>
                <a:ea typeface="HGP創英角ｺﾞｼｯｸUB" pitchFamily="50" charset="-128"/>
              </a:rPr>
              <a:t>への準拠状況）　</a:t>
            </a:r>
            <a:r>
              <a:rPr lang="en-US" altLang="ja-JP" sz="2000" dirty="0">
                <a:solidFill>
                  <a:srgbClr val="000000"/>
                </a:solidFill>
                <a:latin typeface="HGP創英角ｺﾞｼｯｸUB" pitchFamily="50" charset="-128"/>
                <a:ea typeface="HGP創英角ｺﾞｼｯｸUB" pitchFamily="50" charset="-128"/>
              </a:rPr>
              <a:t>【</a:t>
            </a:r>
            <a:r>
              <a:rPr lang="ja-JP" altLang="en-US" sz="2000" dirty="0">
                <a:solidFill>
                  <a:srgbClr val="000000"/>
                </a:solidFill>
                <a:latin typeface="HGP創英角ｺﾞｼｯｸUB" pitchFamily="50" charset="-128"/>
                <a:ea typeface="HGP創英角ｺﾞｼｯｸUB" pitchFamily="50" charset="-128"/>
              </a:rPr>
              <a:t>要領 </a:t>
            </a:r>
            <a:r>
              <a:rPr lang="en-US" altLang="ja-JP" sz="1800" dirty="0">
                <a:solidFill>
                  <a:srgbClr val="000000"/>
                </a:solidFill>
                <a:latin typeface="HGP創英角ｺﾞｼｯｸUB" pitchFamily="50" charset="-128"/>
                <a:ea typeface="HGP創英角ｺﾞｼｯｸUB" pitchFamily="50" charset="-128"/>
              </a:rPr>
              <a:t>P.39</a:t>
            </a:r>
            <a:r>
              <a:rPr lang="ja-JP" altLang="en-US" sz="1800" dirty="0" err="1">
                <a:solidFill>
                  <a:srgbClr val="000000"/>
                </a:solidFill>
                <a:latin typeface="HGP創英角ｺﾞｼｯｸUB" pitchFamily="50" charset="-128"/>
                <a:ea typeface="HGP創英角ｺﾞｼｯｸUB" pitchFamily="50" charset="-128"/>
              </a:rPr>
              <a:t>，</a:t>
            </a:r>
            <a:r>
              <a:rPr lang="ja-JP" altLang="en-US" sz="1800" b="0" dirty="0">
                <a:solidFill>
                  <a:srgbClr val="000000"/>
                </a:solidFill>
                <a:latin typeface="HGP創英角ｺﾞｼｯｸUB" pitchFamily="50" charset="-128"/>
                <a:ea typeface="HGP創英角ｺﾞｼｯｸUB" pitchFamily="50" charset="-128"/>
              </a:rPr>
              <a:t> </a:t>
            </a:r>
            <a:r>
              <a:rPr lang="en-US" altLang="ja-JP" sz="1800" dirty="0">
                <a:solidFill>
                  <a:srgbClr val="000000"/>
                </a:solidFill>
                <a:latin typeface="HGP創英角ｺﾞｼｯｸUB" pitchFamily="50" charset="-128"/>
                <a:ea typeface="HGP創英角ｺﾞｼｯｸUB" pitchFamily="50" charset="-128"/>
              </a:rPr>
              <a:t>P.42</a:t>
            </a:r>
            <a:r>
              <a:rPr lang="en-US" altLang="ja-JP" sz="1800" b="0" dirty="0">
                <a:solidFill>
                  <a:srgbClr val="000000"/>
                </a:solidFill>
                <a:latin typeface="HGP創英角ｺﾞｼｯｸUB" pitchFamily="50" charset="-128"/>
                <a:ea typeface="HGP創英角ｺﾞｼｯｸUB" pitchFamily="50" charset="-128"/>
              </a:rPr>
              <a:t> </a:t>
            </a:r>
            <a:r>
              <a:rPr lang="en-US" altLang="ja-JP" sz="2000" dirty="0">
                <a:solidFill>
                  <a:srgbClr val="000000"/>
                </a:solidFill>
                <a:latin typeface="HGP創英角ｺﾞｼｯｸUB" pitchFamily="50" charset="-128"/>
                <a:ea typeface="HGP創英角ｺﾞｼｯｸUB" pitchFamily="50" charset="-128"/>
              </a:rPr>
              <a:t>】</a:t>
            </a:r>
          </a:p>
          <a:p>
            <a:pPr marL="0" indent="0" algn="l" eaLnBrk="1" hangingPunct="1">
              <a:spcBef>
                <a:spcPct val="20000"/>
              </a:spcBef>
            </a:pPr>
            <a:r>
              <a:rPr lang="ja-JP" altLang="en-US" sz="2400" b="0" dirty="0">
                <a:solidFill>
                  <a:srgbClr val="000000"/>
                </a:solidFill>
                <a:latin typeface="HGP創英角ｺﾞｼｯｸUB" pitchFamily="50" charset="-128"/>
                <a:ea typeface="HGP創英角ｺﾞｼｯｸUB" pitchFamily="50" charset="-128"/>
              </a:rPr>
              <a:t>　　発注図の状態、作成内容条件等による</a:t>
            </a:r>
            <a:r>
              <a:rPr lang="ja-JP" altLang="en-US" sz="2400" b="0" u="sng" dirty="0">
                <a:solidFill>
                  <a:srgbClr val="000000"/>
                </a:solidFill>
                <a:latin typeface="HGP創英角ｺﾞｼｯｸUB" pitchFamily="50" charset="-128"/>
                <a:ea typeface="HGP創英角ｺﾞｼｯｸUB" pitchFamily="50" charset="-128"/>
              </a:rPr>
              <a:t>追加作業 </a:t>
            </a:r>
            <a:r>
              <a:rPr lang="ja-JP" altLang="en-US" sz="2400" b="0" dirty="0">
                <a:solidFill>
                  <a:srgbClr val="000000"/>
                </a:solidFill>
                <a:latin typeface="HGP創英角ｺﾞｼｯｸUB" pitchFamily="50" charset="-128"/>
                <a:ea typeface="HGP創英角ｺﾞｼｯｸUB" pitchFamily="50" charset="-128"/>
              </a:rPr>
              <a:t>⇒ 協議</a:t>
            </a:r>
          </a:p>
          <a:p>
            <a:pPr marL="457200" indent="-457200" algn="l" eaLnBrk="1" hangingPunct="1">
              <a:lnSpc>
                <a:spcPct val="140000"/>
              </a:lnSpc>
              <a:spcBef>
                <a:spcPct val="20000"/>
              </a:spcBef>
              <a:buClr>
                <a:schemeClr val="tx1"/>
              </a:buClr>
              <a:buFont typeface="HGP創英角ｺﾞｼｯｸUB" panose="020B0900000000000000" pitchFamily="50" charset="-128"/>
              <a:buChar char="○"/>
            </a:pPr>
            <a:r>
              <a:rPr lang="ja-JP" altLang="en-US" sz="2800" dirty="0" smtClean="0">
                <a:solidFill>
                  <a:srgbClr val="FF0000"/>
                </a:solidFill>
                <a:latin typeface="HGP創英角ｺﾞｼｯｸUB" pitchFamily="50" charset="-128"/>
                <a:ea typeface="HGP創英角ｺﾞｼｯｸUB" pitchFamily="50" charset="-128"/>
              </a:rPr>
              <a:t>距離標</a:t>
            </a:r>
            <a:r>
              <a:rPr lang="ja-JP" altLang="en-US" sz="2800" dirty="0">
                <a:solidFill>
                  <a:srgbClr val="FF0000"/>
                </a:solidFill>
                <a:latin typeface="HGP創英角ｺﾞｼｯｸUB" pitchFamily="50" charset="-128"/>
                <a:ea typeface="HGP創英角ｺﾞｼｯｸUB" pitchFamily="50" charset="-128"/>
              </a:rPr>
              <a:t>（</a:t>
            </a:r>
            <a:r>
              <a:rPr lang="en-US" altLang="ja-JP" sz="2800" dirty="0">
                <a:solidFill>
                  <a:srgbClr val="FF0000"/>
                </a:solidFill>
                <a:latin typeface="HGP創英角ｺﾞｼｯｸUB" pitchFamily="50" charset="-128"/>
                <a:ea typeface="HGP創英角ｺﾞｼｯｸUB" pitchFamily="50" charset="-128"/>
              </a:rPr>
              <a:t>1km</a:t>
            </a:r>
            <a:r>
              <a:rPr lang="ja-JP" altLang="en-US" sz="2800" dirty="0">
                <a:solidFill>
                  <a:srgbClr val="FF0000"/>
                </a:solidFill>
                <a:latin typeface="HGP創英角ｺﾞｼｯｸUB" pitchFamily="50" charset="-128"/>
                <a:ea typeface="HGP創英角ｺﾞｼｯｸUB" pitchFamily="50" charset="-128"/>
              </a:rPr>
              <a:t>毎の地点標）</a:t>
            </a:r>
            <a:r>
              <a:rPr lang="ja-JP" altLang="en-US" sz="2800" dirty="0">
                <a:solidFill>
                  <a:srgbClr val="000000"/>
                </a:solidFill>
                <a:latin typeface="HGP創英角ｺﾞｼｯｸUB" pitchFamily="50" charset="-128"/>
                <a:ea typeface="HGP創英角ｺﾞｼｯｸUB" pitchFamily="50" charset="-128"/>
              </a:rPr>
              <a:t>測量成果の有無</a:t>
            </a:r>
            <a:r>
              <a:rPr lang="en-US" altLang="ja-JP" sz="2000" dirty="0">
                <a:solidFill>
                  <a:srgbClr val="000000"/>
                </a:solidFill>
                <a:latin typeface="HGP創英角ｺﾞｼｯｸUB" pitchFamily="50" charset="-128"/>
                <a:ea typeface="HGP創英角ｺﾞｼｯｸUB" pitchFamily="50" charset="-128"/>
              </a:rPr>
              <a:t>【</a:t>
            </a:r>
            <a:r>
              <a:rPr lang="ja-JP" altLang="en-US" sz="2000" dirty="0">
                <a:solidFill>
                  <a:srgbClr val="000000"/>
                </a:solidFill>
                <a:latin typeface="HGP創英角ｺﾞｼｯｸUB" pitchFamily="50" charset="-128"/>
                <a:ea typeface="HGP創英角ｺﾞｼｯｸUB" pitchFamily="50" charset="-128"/>
              </a:rPr>
              <a:t>要領</a:t>
            </a:r>
            <a:r>
              <a:rPr lang="ja-JP" altLang="en-US" sz="1800" dirty="0">
                <a:solidFill>
                  <a:srgbClr val="000000"/>
                </a:solidFill>
                <a:latin typeface="HGP創英角ｺﾞｼｯｸUB" pitchFamily="50" charset="-128"/>
                <a:ea typeface="HGP創英角ｺﾞｼｯｸUB" pitchFamily="50" charset="-128"/>
              </a:rPr>
              <a:t> </a:t>
            </a:r>
            <a:r>
              <a:rPr lang="en-US" altLang="ja-JP" sz="1800" dirty="0">
                <a:solidFill>
                  <a:srgbClr val="000000"/>
                </a:solidFill>
                <a:latin typeface="HGP創英角ｺﾞｼｯｸUB" pitchFamily="50" charset="-128"/>
                <a:ea typeface="HGP創英角ｺﾞｼｯｸUB" pitchFamily="50" charset="-128"/>
              </a:rPr>
              <a:t>P.15</a:t>
            </a:r>
            <a:r>
              <a:rPr lang="ja-JP" altLang="en-US" sz="1800" dirty="0" err="1">
                <a:solidFill>
                  <a:srgbClr val="000000"/>
                </a:solidFill>
                <a:latin typeface="HGP創英角ｺﾞｼｯｸUB" pitchFamily="50" charset="-128"/>
                <a:ea typeface="HGP創英角ｺﾞｼｯｸUB" pitchFamily="50" charset="-128"/>
              </a:rPr>
              <a:t>，</a:t>
            </a:r>
            <a:r>
              <a:rPr lang="en-US" altLang="ja-JP" sz="1800" dirty="0">
                <a:solidFill>
                  <a:srgbClr val="000000"/>
                </a:solidFill>
                <a:latin typeface="HGP創英角ｺﾞｼｯｸUB" pitchFamily="50" charset="-128"/>
                <a:ea typeface="HGP創英角ｺﾞｼｯｸUB" pitchFamily="50" charset="-128"/>
              </a:rPr>
              <a:t>P.35</a:t>
            </a:r>
            <a:r>
              <a:rPr lang="en-US" altLang="ja-JP" sz="2000" dirty="0">
                <a:solidFill>
                  <a:srgbClr val="000000"/>
                </a:solidFill>
                <a:latin typeface="HGP創英角ｺﾞｼｯｸUB" pitchFamily="50" charset="-128"/>
                <a:ea typeface="HGP創英角ｺﾞｼｯｸUB" pitchFamily="50" charset="-128"/>
              </a:rPr>
              <a:t>】</a:t>
            </a:r>
          </a:p>
          <a:p>
            <a:pPr marL="0" indent="0" algn="l" eaLnBrk="1" hangingPunct="1">
              <a:spcBef>
                <a:spcPct val="20000"/>
              </a:spcBef>
            </a:pPr>
            <a:r>
              <a:rPr lang="ja-JP" altLang="en-US" sz="2400" b="0" dirty="0">
                <a:solidFill>
                  <a:srgbClr val="000000"/>
                </a:solidFill>
                <a:latin typeface="HGP創英角ｺﾞｼｯｸUB" pitchFamily="50" charset="-128"/>
                <a:ea typeface="HGP創英角ｺﾞｼｯｸUB" pitchFamily="50" charset="-128"/>
              </a:rPr>
              <a:t>　　</a:t>
            </a:r>
            <a:r>
              <a:rPr lang="ja-JP" altLang="en-US" sz="2400" b="0" u="sng" dirty="0">
                <a:solidFill>
                  <a:srgbClr val="000000"/>
                </a:solidFill>
                <a:latin typeface="HGP創英角ｺﾞｼｯｸUB" pitchFamily="50" charset="-128"/>
                <a:ea typeface="HGP創英角ｺﾞｼｯｸUB" pitchFamily="50" charset="-128"/>
              </a:rPr>
              <a:t>距離標情報の有無</a:t>
            </a:r>
            <a:r>
              <a:rPr lang="ja-JP" altLang="en-US" sz="2400" b="0" dirty="0">
                <a:solidFill>
                  <a:srgbClr val="000000"/>
                </a:solidFill>
                <a:latin typeface="HGP創英角ｺﾞｼｯｸUB" pitchFamily="50" charset="-128"/>
                <a:ea typeface="HGP創英角ｺﾞｼｯｸUB" pitchFamily="50" charset="-128"/>
              </a:rPr>
              <a:t>と</a:t>
            </a:r>
            <a:r>
              <a:rPr lang="ja-JP" altLang="en-US" sz="2400" b="0" u="sng" dirty="0">
                <a:solidFill>
                  <a:srgbClr val="000000"/>
                </a:solidFill>
                <a:latin typeface="HGP創英角ｺﾞｼｯｸUB" pitchFamily="50" charset="-128"/>
                <a:ea typeface="HGP創英角ｺﾞｼｯｸUB" pitchFamily="50" charset="-128"/>
              </a:rPr>
              <a:t>追加測量</a:t>
            </a:r>
            <a:r>
              <a:rPr lang="ja-JP" altLang="en-US" sz="2400" b="0" dirty="0">
                <a:solidFill>
                  <a:srgbClr val="000000"/>
                </a:solidFill>
                <a:latin typeface="HGP創英角ｺﾞｼｯｸUB" pitchFamily="50" charset="-128"/>
                <a:ea typeface="HGP創英角ｺﾞｼｯｸUB" pitchFamily="50" charset="-128"/>
              </a:rPr>
              <a:t>作業の要否 ⇒ 協議</a:t>
            </a:r>
          </a:p>
          <a:p>
            <a:pPr marL="457200" indent="-457200" algn="l" eaLnBrk="1" hangingPunct="1">
              <a:lnSpc>
                <a:spcPct val="140000"/>
              </a:lnSpc>
              <a:spcBef>
                <a:spcPct val="20000"/>
              </a:spcBef>
              <a:buFont typeface="HGP創英角ｺﾞｼｯｸUB" panose="020B0900000000000000" pitchFamily="50" charset="-128"/>
              <a:buChar char="○"/>
            </a:pPr>
            <a:r>
              <a:rPr lang="ja-JP" altLang="en-US" sz="2800" dirty="0" smtClean="0">
                <a:solidFill>
                  <a:srgbClr val="000000"/>
                </a:solidFill>
                <a:latin typeface="HGP創英角ｺﾞｼｯｸUB" pitchFamily="50" charset="-128"/>
                <a:ea typeface="HGP創英角ｺﾞｼｯｸUB" pitchFamily="50" charset="-128"/>
              </a:rPr>
              <a:t>提出</a:t>
            </a:r>
            <a:r>
              <a:rPr lang="ja-JP" altLang="en-US" sz="2800" dirty="0">
                <a:solidFill>
                  <a:srgbClr val="000000"/>
                </a:solidFill>
                <a:latin typeface="HGP創英角ｺﾞｼｯｸUB" pitchFamily="50" charset="-128"/>
                <a:ea typeface="HGP創英角ｺﾞｼｯｸUB" pitchFamily="50" charset="-128"/>
              </a:rPr>
              <a:t>する</a:t>
            </a:r>
            <a:r>
              <a:rPr lang="en-US" altLang="ja-JP" sz="2800" dirty="0">
                <a:solidFill>
                  <a:srgbClr val="FF0000"/>
                </a:solidFill>
                <a:latin typeface="HGP創英角ｺﾞｼｯｸUB" pitchFamily="50" charset="-128"/>
                <a:ea typeface="HGP創英角ｺﾞｼｯｸUB" pitchFamily="50" charset="-128"/>
              </a:rPr>
              <a:t>SXF</a:t>
            </a:r>
            <a:r>
              <a:rPr lang="ja-JP" altLang="en-US" sz="2800" dirty="0">
                <a:solidFill>
                  <a:srgbClr val="FF0000"/>
                </a:solidFill>
                <a:latin typeface="HGP創英角ｺﾞｼｯｸUB" pitchFamily="50" charset="-128"/>
                <a:ea typeface="HGP創英角ｺﾞｼｯｸUB" pitchFamily="50" charset="-128"/>
              </a:rPr>
              <a:t>のバージョン　</a:t>
            </a:r>
            <a:r>
              <a:rPr lang="en-US" altLang="ja-JP" sz="2000" dirty="0">
                <a:solidFill>
                  <a:srgbClr val="000000"/>
                </a:solidFill>
                <a:latin typeface="HGP創英角ｺﾞｼｯｸUB" pitchFamily="50" charset="-128"/>
                <a:ea typeface="HGP創英角ｺﾞｼｯｸUB" pitchFamily="50" charset="-128"/>
              </a:rPr>
              <a:t>【</a:t>
            </a:r>
            <a:r>
              <a:rPr lang="ja-JP" altLang="en-US" sz="2000" dirty="0">
                <a:solidFill>
                  <a:srgbClr val="000000"/>
                </a:solidFill>
                <a:latin typeface="HGP創英角ｺﾞｼｯｸUB" pitchFamily="50" charset="-128"/>
                <a:ea typeface="HGP創英角ｺﾞｼｯｸUB" pitchFamily="50" charset="-128"/>
              </a:rPr>
              <a:t>要領 </a:t>
            </a:r>
            <a:r>
              <a:rPr lang="en-US" altLang="ja-JP" sz="1800" dirty="0">
                <a:solidFill>
                  <a:srgbClr val="000000"/>
                </a:solidFill>
                <a:latin typeface="HGP創英角ｺﾞｼｯｸUB" pitchFamily="50" charset="-128"/>
                <a:ea typeface="HGP創英角ｺﾞｼｯｸUB" pitchFamily="50" charset="-128"/>
              </a:rPr>
              <a:t>P.22</a:t>
            </a:r>
            <a:r>
              <a:rPr lang="en-US" altLang="ja-JP" sz="2000" dirty="0">
                <a:solidFill>
                  <a:srgbClr val="000000"/>
                </a:solidFill>
                <a:latin typeface="HGP創英角ｺﾞｼｯｸUB" pitchFamily="50" charset="-128"/>
                <a:ea typeface="HGP創英角ｺﾞｼｯｸUB" pitchFamily="50" charset="-128"/>
              </a:rPr>
              <a:t>】</a:t>
            </a:r>
          </a:p>
          <a:p>
            <a:pPr marL="0" indent="0" algn="l" eaLnBrk="1" hangingPunct="1">
              <a:spcBef>
                <a:spcPct val="20000"/>
              </a:spcBef>
            </a:pPr>
            <a:r>
              <a:rPr lang="ja-JP" altLang="en-US" sz="2400" b="0" dirty="0">
                <a:solidFill>
                  <a:srgbClr val="000000"/>
                </a:solidFill>
                <a:latin typeface="HGP創英角ｺﾞｼｯｸUB" pitchFamily="50" charset="-128"/>
                <a:ea typeface="HGP創英角ｺﾞｼｯｸUB" pitchFamily="50" charset="-128"/>
              </a:rPr>
              <a:t>　　標準（基本）は「 </a:t>
            </a:r>
            <a:r>
              <a:rPr lang="en-US" altLang="ja-JP" sz="2400" b="0" u="sng" dirty="0">
                <a:solidFill>
                  <a:srgbClr val="000000"/>
                </a:solidFill>
                <a:latin typeface="HGP創英角ｺﾞｼｯｸUB" pitchFamily="50" charset="-128"/>
                <a:ea typeface="HGP創英角ｺﾞｼｯｸUB" pitchFamily="50" charset="-128"/>
              </a:rPr>
              <a:t>Ver.3.x</a:t>
            </a:r>
            <a:r>
              <a:rPr lang="en-US" altLang="ja-JP" sz="2400" b="0" dirty="0">
                <a:solidFill>
                  <a:srgbClr val="000000"/>
                </a:solidFill>
                <a:latin typeface="HGP創英角ｺﾞｼｯｸUB" pitchFamily="50" charset="-128"/>
                <a:ea typeface="HGP創英角ｺﾞｼｯｸUB" pitchFamily="50" charset="-128"/>
              </a:rPr>
              <a:t> </a:t>
            </a:r>
            <a:r>
              <a:rPr lang="ja-JP" altLang="en-US" sz="2400" b="0" dirty="0">
                <a:solidFill>
                  <a:srgbClr val="000000"/>
                </a:solidFill>
                <a:latin typeface="HGP創英角ｺﾞｼｯｸUB" pitchFamily="50" charset="-128"/>
                <a:ea typeface="HGP創英角ｺﾞｼｯｸUB" pitchFamily="50" charset="-128"/>
              </a:rPr>
              <a:t>」　⇒　</a:t>
            </a:r>
            <a:r>
              <a:rPr lang="en-US" altLang="ja-JP" sz="2400" b="0" u="sng" dirty="0">
                <a:solidFill>
                  <a:srgbClr val="000000"/>
                </a:solidFill>
                <a:latin typeface="HGP創英角ｺﾞｼｯｸUB" pitchFamily="50" charset="-128"/>
                <a:ea typeface="HGP創英角ｺﾞｼｯｸUB" pitchFamily="50" charset="-128"/>
              </a:rPr>
              <a:t>Ver.2.0</a:t>
            </a:r>
            <a:r>
              <a:rPr lang="ja-JP" altLang="en-US" sz="2400" b="0" dirty="0">
                <a:solidFill>
                  <a:srgbClr val="000000"/>
                </a:solidFill>
                <a:latin typeface="HGP創英角ｺﾞｼｯｸUB" pitchFamily="50" charset="-128"/>
                <a:ea typeface="HGP創英角ｺﾞｼｯｸUB" pitchFamily="50" charset="-128"/>
              </a:rPr>
              <a:t>は暫定的に可</a:t>
            </a:r>
          </a:p>
        </p:txBody>
      </p:sp>
      <p:sp>
        <p:nvSpPr>
          <p:cNvPr id="48132" name="Text Box 5"/>
          <p:cNvSpPr txBox="1">
            <a:spLocks noChangeArrowheads="1"/>
          </p:cNvSpPr>
          <p:nvPr/>
        </p:nvSpPr>
        <p:spPr bwMode="auto">
          <a:xfrm>
            <a:off x="7127875" y="684560"/>
            <a:ext cx="1223963" cy="584200"/>
          </a:xfrm>
          <a:prstGeom prst="rect">
            <a:avLst/>
          </a:prstGeom>
          <a:noFill/>
          <a:ln w="38100" algn="ctr">
            <a:solidFill>
              <a:srgbClr val="FF0000"/>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spcBef>
                <a:spcPct val="50000"/>
              </a:spcBef>
            </a:pPr>
            <a:r>
              <a:rPr lang="ja-JP" altLang="en-US" sz="3200">
                <a:solidFill>
                  <a:srgbClr val="FF0000"/>
                </a:solidFill>
                <a:latin typeface="HGP創英角ｺﾞｼｯｸUB" pitchFamily="50" charset="-128"/>
                <a:ea typeface="HGP創英角ｺﾞｼｯｸUB" pitchFamily="50" charset="-128"/>
              </a:rPr>
              <a:t>重要</a:t>
            </a:r>
          </a:p>
        </p:txBody>
      </p:sp>
      <p:sp>
        <p:nvSpPr>
          <p:cNvPr id="5" name="Rectangle 2"/>
          <p:cNvSpPr>
            <a:spLocks noChangeArrowheads="1"/>
          </p:cNvSpPr>
          <p:nvPr/>
        </p:nvSpPr>
        <p:spPr bwMode="auto">
          <a:xfrm>
            <a:off x="108000" y="0"/>
            <a:ext cx="4536008" cy="61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p>
            <a:pPr algn="l" eaLnBrk="0" hangingPunct="0">
              <a:buClr>
                <a:schemeClr val="tx2"/>
              </a:buClr>
              <a:buSzPct val="70000"/>
              <a:buFont typeface="Wingdings" pitchFamily="2" charset="2"/>
              <a:buNone/>
            </a:pPr>
            <a:r>
              <a:rPr lang="ja-JP" altLang="en-US" sz="3200" b="0" dirty="0" smtClean="0">
                <a:solidFill>
                  <a:srgbClr val="330066"/>
                </a:solidFill>
                <a:latin typeface="HGP創英角ｺﾞｼｯｸUB" panose="020B0900000000000000" pitchFamily="50" charset="-128"/>
                <a:ea typeface="HGP創英角ｺﾞｼｯｸUB" panose="020B0900000000000000" pitchFamily="50" charset="-128"/>
              </a:rPr>
              <a:t>完成平面図</a:t>
            </a:r>
            <a:endParaRPr lang="en-US" altLang="ja-JP" sz="3200" b="0" dirty="0">
              <a:solidFill>
                <a:srgbClr val="330066"/>
              </a:solidFill>
              <a:latin typeface="HGP創英角ｺﾞｼｯｸUB" panose="020B0900000000000000" pitchFamily="50" charset="-128"/>
              <a:ea typeface="HGP創英角ｺﾞｼｯｸUB" panose="020B0900000000000000" pitchFamily="50" charset="-128"/>
            </a:endParaRPr>
          </a:p>
        </p:txBody>
      </p:sp>
    </p:spTree>
    <p:extLst>
      <p:ext uri="{BB962C8B-B14F-4D97-AF65-F5344CB8AC3E}">
        <p14:creationId xmlns="" xmlns:p14="http://schemas.microsoft.com/office/powerpoint/2010/main" val="1002164831"/>
      </p:ext>
    </p:extLst>
  </p:cSld>
  <p:clrMapOvr>
    <a:masterClrMapping/>
  </p:clrMapOvr>
  <p:transition/>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a:xfrm>
            <a:off x="161925" y="656692"/>
            <a:ext cx="7812087" cy="633413"/>
          </a:xfrm>
          <a:noFill/>
        </p:spPr>
        <p:txBody>
          <a:bodyPr/>
          <a:lstStyle/>
          <a:p>
            <a:pPr marL="514350" indent="-514350" eaLnBrk="1" hangingPunct="1">
              <a:buClr>
                <a:schemeClr val="tx1"/>
              </a:buClr>
              <a:buFont typeface="+mj-ea"/>
              <a:buAutoNum type="circleNumDbPlain" startAt="4"/>
            </a:pPr>
            <a:r>
              <a:rPr lang="en-US" altLang="ja-JP" sz="3200" b="0" dirty="0" smtClean="0">
                <a:solidFill>
                  <a:schemeClr val="tx1"/>
                </a:solidFill>
                <a:latin typeface="HGP創英角ｺﾞｼｯｸUB" pitchFamily="50" charset="-128"/>
                <a:ea typeface="HGP創英角ｺﾞｼｯｸUB" pitchFamily="50" charset="-128"/>
              </a:rPr>
              <a:t>｢</a:t>
            </a:r>
            <a:r>
              <a:rPr lang="ja-JP" altLang="en-US" sz="3200" b="0" dirty="0" smtClean="0">
                <a:solidFill>
                  <a:schemeClr val="tx1"/>
                </a:solidFill>
                <a:latin typeface="HGP創英角ｺﾞｼｯｸUB" pitchFamily="50" charset="-128"/>
                <a:ea typeface="HGP創英角ｺﾞｼｯｸUB" pitchFamily="50" charset="-128"/>
              </a:rPr>
              <a:t>距離標」の情報を完成平面図へ</a:t>
            </a:r>
          </a:p>
        </p:txBody>
      </p:sp>
      <p:sp>
        <p:nvSpPr>
          <p:cNvPr id="49155" name="Rectangle 3"/>
          <p:cNvSpPr>
            <a:spLocks noGrp="1" noChangeArrowheads="1"/>
          </p:cNvSpPr>
          <p:nvPr>
            <p:ph type="body" idx="1"/>
          </p:nvPr>
        </p:nvSpPr>
        <p:spPr>
          <a:xfrm>
            <a:off x="577850" y="1144588"/>
            <a:ext cx="7810500" cy="2716212"/>
          </a:xfrm>
          <a:noFill/>
        </p:spPr>
        <p:txBody>
          <a:bodyPr/>
          <a:lstStyle/>
          <a:p>
            <a:pPr marL="355600" indent="-355600" eaLnBrk="1" hangingPunct="1">
              <a:buSzPct val="80000"/>
              <a:buFont typeface="Wingdings" pitchFamily="2" charset="2"/>
              <a:buChar char="ü"/>
            </a:pPr>
            <a:r>
              <a:rPr lang="ja-JP" altLang="en-US" sz="2800" dirty="0" smtClean="0">
                <a:latin typeface="HGP創英角ｺﾞｼｯｸUB" pitchFamily="50" charset="-128"/>
                <a:ea typeface="HGP創英角ｺﾞｼｯｸUB" pitchFamily="50" charset="-128"/>
              </a:rPr>
              <a:t>必ず</a:t>
            </a:r>
            <a:r>
              <a:rPr lang="ja-JP" altLang="en-US" sz="2800" dirty="0" smtClean="0">
                <a:solidFill>
                  <a:srgbClr val="FF0000"/>
                </a:solidFill>
                <a:latin typeface="HGP創英角ｺﾞｼｯｸUB" pitchFamily="50" charset="-128"/>
                <a:ea typeface="HGP創英角ｺﾞｼｯｸUB" pitchFamily="50" charset="-128"/>
              </a:rPr>
              <a:t>２点以上</a:t>
            </a:r>
            <a:r>
              <a:rPr lang="ja-JP" altLang="en-US" sz="2800" dirty="0" smtClean="0">
                <a:latin typeface="HGP創英角ｺﾞｼｯｸUB" pitchFamily="50" charset="-128"/>
                <a:ea typeface="HGP創英角ｺﾞｼｯｸUB" pitchFamily="50" charset="-128"/>
              </a:rPr>
              <a:t>を記載＝歪み等を補正する基準</a:t>
            </a:r>
          </a:p>
          <a:p>
            <a:pPr marL="355600" indent="-355600" eaLnBrk="1" hangingPunct="1">
              <a:buSzPct val="80000"/>
              <a:buFont typeface="Wingdings" pitchFamily="2" charset="2"/>
              <a:buChar char="ü"/>
            </a:pPr>
            <a:r>
              <a:rPr lang="ja-JP" altLang="en-US" sz="2800" dirty="0" smtClean="0">
                <a:latin typeface="HGP創英角ｺﾞｼｯｸUB" pitchFamily="50" charset="-128"/>
                <a:ea typeface="HGP創英角ｺﾞｼｯｸUB" pitchFamily="50" charset="-128"/>
              </a:rPr>
              <a:t>属性値は距離標の成果</a:t>
            </a:r>
            <a:r>
              <a:rPr lang="en-US" altLang="ja-JP" sz="2800" dirty="0" smtClean="0">
                <a:latin typeface="HGP創英角ｺﾞｼｯｸUB" pitchFamily="50" charset="-128"/>
                <a:ea typeface="HGP創英角ｺﾞｼｯｸUB" pitchFamily="50" charset="-128"/>
              </a:rPr>
              <a:t>(</a:t>
            </a:r>
            <a:r>
              <a:rPr lang="ja-JP" altLang="en-US" sz="2800" dirty="0" smtClean="0">
                <a:latin typeface="HGP創英角ｺﾞｼｯｸUB" pitchFamily="50" charset="-128"/>
                <a:ea typeface="HGP創英角ｺﾞｼｯｸUB" pitchFamily="50" charset="-128"/>
              </a:rPr>
              <a:t>緯度・経度</a:t>
            </a:r>
            <a:r>
              <a:rPr lang="en-US" altLang="ja-JP" sz="2800" dirty="0" smtClean="0">
                <a:latin typeface="HGP創英角ｺﾞｼｯｸUB" pitchFamily="50" charset="-128"/>
                <a:ea typeface="HGP創英角ｺﾞｼｯｸUB" pitchFamily="50" charset="-128"/>
              </a:rPr>
              <a:t>､</a:t>
            </a:r>
            <a:r>
              <a:rPr lang="ja-JP" altLang="en-US" sz="2800" dirty="0" smtClean="0">
                <a:latin typeface="HGP創英角ｺﾞｼｯｸUB" pitchFamily="50" charset="-128"/>
                <a:ea typeface="HGP創英角ｺﾞｼｯｸUB" pitchFamily="50" charset="-128"/>
              </a:rPr>
              <a:t>高さ</a:t>
            </a:r>
            <a:r>
              <a:rPr lang="en-US" altLang="ja-JP" sz="2800" dirty="0" smtClean="0">
                <a:latin typeface="HGP創英角ｺﾞｼｯｸUB" pitchFamily="50" charset="-128"/>
                <a:ea typeface="HGP創英角ｺﾞｼｯｸUB" pitchFamily="50" charset="-128"/>
              </a:rPr>
              <a:t>)</a:t>
            </a:r>
            <a:r>
              <a:rPr lang="ja-JP" altLang="en-US" sz="2800" dirty="0" smtClean="0">
                <a:latin typeface="HGP創英角ｺﾞｼｯｸUB" pitchFamily="50" charset="-128"/>
                <a:ea typeface="HGP創英角ｺﾞｼｯｸUB" pitchFamily="50" charset="-128"/>
              </a:rPr>
              <a:t>をそのまま入力＝監督員が受注者へ貸与する</a:t>
            </a:r>
          </a:p>
          <a:p>
            <a:pPr marL="355600" indent="-355600" eaLnBrk="1" hangingPunct="1">
              <a:buSzPct val="80000"/>
              <a:buFont typeface="Wingdings" pitchFamily="2" charset="2"/>
              <a:buChar char="ü"/>
            </a:pPr>
            <a:r>
              <a:rPr lang="ja-JP" altLang="en-US" sz="2800" dirty="0" smtClean="0">
                <a:latin typeface="HGP創英角ｺﾞｼｯｸUB" pitchFamily="50" charset="-128"/>
                <a:ea typeface="HGP創英角ｺﾞｼｯｸUB" pitchFamily="50" charset="-128"/>
              </a:rPr>
              <a:t>距離標が</a:t>
            </a:r>
            <a:r>
              <a:rPr lang="en-US" altLang="ja-JP" sz="2800" dirty="0" smtClean="0">
                <a:latin typeface="HGP創英角ｺﾞｼｯｸUB" pitchFamily="50" charset="-128"/>
                <a:ea typeface="HGP創英角ｺﾞｼｯｸUB" pitchFamily="50" charset="-128"/>
              </a:rPr>
              <a:t>2</a:t>
            </a:r>
            <a:r>
              <a:rPr lang="ja-JP" altLang="en-US" sz="2800" dirty="0" smtClean="0">
                <a:latin typeface="HGP創英角ｺﾞｼｯｸUB" pitchFamily="50" charset="-128"/>
                <a:ea typeface="HGP創英角ｺﾞｼｯｸUB" pitchFamily="50" charset="-128"/>
              </a:rPr>
              <a:t>点に満たない場合・未計測の場合⇒　工事で計測を追加（協議）</a:t>
            </a:r>
          </a:p>
        </p:txBody>
      </p:sp>
      <p:sp>
        <p:nvSpPr>
          <p:cNvPr id="49156" name="Rectangle 4"/>
          <p:cNvSpPr>
            <a:spLocks noChangeArrowheads="1"/>
          </p:cNvSpPr>
          <p:nvPr/>
        </p:nvSpPr>
        <p:spPr bwMode="auto">
          <a:xfrm>
            <a:off x="6577012" y="612000"/>
            <a:ext cx="2339975" cy="36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r" eaLnBrk="1" hangingPunct="1"/>
            <a:r>
              <a:rPr lang="en-US" altLang="ja-JP" sz="1800" b="0" dirty="0">
                <a:solidFill>
                  <a:srgbClr val="000000"/>
                </a:solidFill>
                <a:latin typeface="HGP創英角ｺﾞｼｯｸUB" pitchFamily="50" charset="-128"/>
                <a:ea typeface="HGP創英角ｺﾞｼｯｸUB" pitchFamily="50" charset="-128"/>
              </a:rPr>
              <a:t>【</a:t>
            </a:r>
            <a:r>
              <a:rPr lang="ja-JP" altLang="en-US" sz="1800" b="0" dirty="0">
                <a:solidFill>
                  <a:srgbClr val="000000"/>
                </a:solidFill>
                <a:latin typeface="HGP創英角ｺﾞｼｯｸUB" pitchFamily="50" charset="-128"/>
                <a:ea typeface="HGP創英角ｺﾞｼｯｸUB" pitchFamily="50" charset="-128"/>
              </a:rPr>
              <a:t>要領 </a:t>
            </a:r>
            <a:r>
              <a:rPr lang="en-US" altLang="ja-JP" sz="1800" b="0" dirty="0">
                <a:solidFill>
                  <a:srgbClr val="000000"/>
                </a:solidFill>
                <a:latin typeface="HGP創英角ｺﾞｼｯｸUB" pitchFamily="50" charset="-128"/>
                <a:ea typeface="HGP創英角ｺﾞｼｯｸUB" pitchFamily="50" charset="-128"/>
              </a:rPr>
              <a:t>P.15</a:t>
            </a:r>
            <a:r>
              <a:rPr lang="ja-JP" altLang="en-US" sz="1800" b="0" dirty="0" err="1">
                <a:solidFill>
                  <a:srgbClr val="000000"/>
                </a:solidFill>
                <a:latin typeface="HGP創英角ｺﾞｼｯｸUB" pitchFamily="50" charset="-128"/>
                <a:ea typeface="HGP創英角ｺﾞｼｯｸUB" pitchFamily="50" charset="-128"/>
              </a:rPr>
              <a:t>，</a:t>
            </a:r>
            <a:r>
              <a:rPr lang="en-US" altLang="ja-JP" sz="1800" b="0" dirty="0">
                <a:solidFill>
                  <a:srgbClr val="000000"/>
                </a:solidFill>
                <a:latin typeface="HGP創英角ｺﾞｼｯｸUB" pitchFamily="50" charset="-128"/>
                <a:ea typeface="HGP創英角ｺﾞｼｯｸUB" pitchFamily="50" charset="-128"/>
              </a:rPr>
              <a:t>P35】</a:t>
            </a:r>
          </a:p>
        </p:txBody>
      </p:sp>
      <p:pic>
        <p:nvPicPr>
          <p:cNvPr id="49157" name="Picture 5"/>
          <p:cNvPicPr>
            <a:picLocks noChangeAspect="1" noChangeArrowheads="1"/>
          </p:cNvPicPr>
          <p:nvPr/>
        </p:nvPicPr>
        <p:blipFill>
          <a:blip r:embed="rId3" cstate="print">
            <a:extLst>
              <a:ext uri="{28A0092B-C50C-407E-A947-70E740481C1C}">
                <a14:useLocalDpi xmlns="" xmlns:a14="http://schemas.microsoft.com/office/drawing/2010/main" val="0"/>
              </a:ext>
            </a:extLst>
          </a:blip>
          <a:srcRect t="22276" b="24269"/>
          <a:stretch>
            <a:fillRect/>
          </a:stretch>
        </p:blipFill>
        <p:spPr bwMode="auto">
          <a:xfrm>
            <a:off x="1835150" y="4005263"/>
            <a:ext cx="5911850" cy="1916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9158" name="Rectangle 7"/>
          <p:cNvSpPr>
            <a:spLocks noChangeArrowheads="1"/>
          </p:cNvSpPr>
          <p:nvPr/>
        </p:nvSpPr>
        <p:spPr bwMode="auto">
          <a:xfrm>
            <a:off x="469900" y="6092825"/>
            <a:ext cx="8674100" cy="523875"/>
          </a:xfrm>
          <a:prstGeom prst="rect">
            <a:avLst/>
          </a:prstGeom>
          <a:solidFill>
            <a:srgbClr val="FFFFCC"/>
          </a:solidFill>
          <a:ln>
            <a:noFill/>
          </a:ln>
          <a:extLst>
            <a:ext uri="{91240B29-F687-4F45-9708-019B960494DF}">
              <a14:hiddenLine xmlns="" xmlns:a14="http://schemas.microsoft.com/office/drawing/2010/main" w="9525" algn="ctr">
                <a:solidFill>
                  <a:srgbClr val="000000"/>
                </a:solidFill>
                <a:miter lim="800000"/>
                <a:headEnd/>
                <a:tailEnd/>
              </a14:hiddenLine>
            </a:ext>
          </a:extLst>
        </p:spPr>
        <p:txBody>
          <a:bodyPr>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r>
              <a:rPr lang="en-US" altLang="ja-JP" sz="2800" b="0">
                <a:solidFill>
                  <a:srgbClr val="000000"/>
                </a:solidFill>
                <a:latin typeface="HGP創英角ｺﾞｼｯｸUB" pitchFamily="50" charset="-128"/>
                <a:ea typeface="HGP創英角ｺﾞｼｯｸUB" pitchFamily="50" charset="-128"/>
              </a:rPr>
              <a:t>※ </a:t>
            </a:r>
            <a:r>
              <a:rPr lang="ja-JP" altLang="en-US" sz="2800" b="0">
                <a:solidFill>
                  <a:srgbClr val="000000"/>
                </a:solidFill>
                <a:latin typeface="HGP創英角ｺﾞｼｯｸUB" pitchFamily="50" charset="-128"/>
                <a:ea typeface="HGP創英角ｺﾞｼｯｸUB" pitchFamily="50" charset="-128"/>
              </a:rPr>
              <a:t>距離標が未設置な</a:t>
            </a:r>
            <a:r>
              <a:rPr lang="ja-JP" altLang="en-US" sz="2800" b="0" u="sng">
                <a:solidFill>
                  <a:srgbClr val="000000"/>
                </a:solidFill>
                <a:latin typeface="HGP創英角ｺﾞｼｯｸUB" pitchFamily="50" charset="-128"/>
                <a:ea typeface="HGP創英角ｺﾞｼｯｸUB" pitchFamily="50" charset="-128"/>
              </a:rPr>
              <a:t>新設工事</a:t>
            </a:r>
            <a:r>
              <a:rPr lang="ja-JP" altLang="en-US" sz="2800" b="0">
                <a:solidFill>
                  <a:srgbClr val="000000"/>
                </a:solidFill>
                <a:latin typeface="HGP創英角ｺﾞｼｯｸUB" pitchFamily="50" charset="-128"/>
                <a:ea typeface="HGP創英角ｺﾞｼｯｸUB" pitchFamily="50" charset="-128"/>
              </a:rPr>
              <a:t>の場合、</a:t>
            </a:r>
            <a:r>
              <a:rPr lang="ja-JP" altLang="en-US" sz="2800" b="0" u="sng">
                <a:solidFill>
                  <a:srgbClr val="FF0000"/>
                </a:solidFill>
                <a:latin typeface="HGP創英角ｺﾞｼｯｸUB" pitchFamily="50" charset="-128"/>
                <a:ea typeface="HGP創英角ｺﾞｼｯｸUB" pitchFamily="50" charset="-128"/>
              </a:rPr>
              <a:t>測点</a:t>
            </a:r>
            <a:r>
              <a:rPr lang="ja-JP" altLang="en-US" sz="2800" b="0">
                <a:solidFill>
                  <a:srgbClr val="000000"/>
                </a:solidFill>
                <a:latin typeface="HGP創英角ｺﾞｼｯｸUB" pitchFamily="50" charset="-128"/>
                <a:ea typeface="HGP創英角ｺﾞｼｯｸUB" pitchFamily="50" charset="-128"/>
              </a:rPr>
              <a:t>で代用可。</a:t>
            </a:r>
          </a:p>
        </p:txBody>
      </p:sp>
      <p:sp>
        <p:nvSpPr>
          <p:cNvPr id="49159" name="Text Box 8"/>
          <p:cNvSpPr txBox="1">
            <a:spLocks noChangeArrowheads="1"/>
          </p:cNvSpPr>
          <p:nvPr/>
        </p:nvSpPr>
        <p:spPr bwMode="auto">
          <a:xfrm>
            <a:off x="539750" y="4437063"/>
            <a:ext cx="1223963" cy="701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spcBef>
                <a:spcPct val="50000"/>
              </a:spcBef>
            </a:pPr>
            <a:r>
              <a:rPr lang="ja-JP" altLang="en-US" sz="2000" b="0" u="sng">
                <a:solidFill>
                  <a:srgbClr val="000000"/>
                </a:solidFill>
                <a:latin typeface="HGP創英角ｺﾞｼｯｸUB" pitchFamily="50" charset="-128"/>
                <a:ea typeface="HGP創英角ｺﾞｼｯｸUB" pitchFamily="50" charset="-128"/>
              </a:rPr>
              <a:t>距離標の作成例</a:t>
            </a:r>
          </a:p>
        </p:txBody>
      </p:sp>
      <p:grpSp>
        <p:nvGrpSpPr>
          <p:cNvPr id="49160" name="Group 9"/>
          <p:cNvGrpSpPr>
            <a:grpSpLocks/>
          </p:cNvGrpSpPr>
          <p:nvPr/>
        </p:nvGrpSpPr>
        <p:grpSpPr bwMode="auto">
          <a:xfrm>
            <a:off x="7235825" y="4076700"/>
            <a:ext cx="1714500" cy="1117600"/>
            <a:chOff x="4384" y="2280"/>
            <a:chExt cx="1080" cy="704"/>
          </a:xfrm>
        </p:grpSpPr>
        <p:sp>
          <p:nvSpPr>
            <p:cNvPr id="49165" name="AutoShape 10"/>
            <p:cNvSpPr>
              <a:spLocks noChangeArrowheads="1"/>
            </p:cNvSpPr>
            <p:nvPr/>
          </p:nvSpPr>
          <p:spPr bwMode="auto">
            <a:xfrm>
              <a:off x="4384" y="2280"/>
              <a:ext cx="1080" cy="704"/>
            </a:xfrm>
            <a:prstGeom prst="wedgeRoundRectCallout">
              <a:avLst>
                <a:gd name="adj1" fmla="val -62315"/>
                <a:gd name="adj2" fmla="val 81394"/>
                <a:gd name="adj3" fmla="val 16667"/>
              </a:avLst>
            </a:prstGeom>
            <a:solidFill>
              <a:srgbClr val="99FFCC"/>
            </a:solidFill>
            <a:ln w="9525" algn="ctr">
              <a:solidFill>
                <a:schemeClr val="tx1"/>
              </a:solidFill>
              <a:miter lim="800000"/>
              <a:headEnd/>
              <a:tailEnd/>
            </a:ln>
          </p:spPr>
          <p:txBody>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endParaRPr lang="ja-JP" altLang="ja-JP" sz="1800" b="0">
                <a:solidFill>
                  <a:srgbClr val="000000"/>
                </a:solidFill>
                <a:latin typeface="HGP創英角ｺﾞｼｯｸUB" pitchFamily="50" charset="-128"/>
                <a:ea typeface="HGP創英角ｺﾞｼｯｸUB" pitchFamily="50" charset="-128"/>
              </a:endParaRPr>
            </a:p>
          </p:txBody>
        </p:sp>
        <p:sp>
          <p:nvSpPr>
            <p:cNvPr id="49166" name="Text Box 11"/>
            <p:cNvSpPr txBox="1">
              <a:spLocks noChangeArrowheads="1"/>
            </p:cNvSpPr>
            <p:nvPr/>
          </p:nvSpPr>
          <p:spPr bwMode="auto">
            <a:xfrm>
              <a:off x="4576" y="2344"/>
              <a:ext cx="704" cy="231"/>
            </a:xfrm>
            <a:prstGeom prst="rect">
              <a:avLst/>
            </a:prstGeom>
            <a:solidFill>
              <a:srgbClr val="99FFCC"/>
            </a:solidFill>
            <a:ln>
              <a:noFill/>
            </a:ln>
            <a:extLst>
              <a:ext uri="{91240B29-F687-4F45-9708-019B960494DF}">
                <a14:hiddenLine xmlns="" xmlns:a14="http://schemas.microsoft.com/office/drawing/2010/main" w="9525" algn="ctr">
                  <a:solidFill>
                    <a:srgbClr val="000000"/>
                  </a:solidFill>
                  <a:miter lim="800000"/>
                  <a:headEnd/>
                  <a:tailEnd/>
                </a14:hiddenLine>
              </a:ext>
            </a:extLst>
          </p:spPr>
          <p:txBody>
            <a:bodyPr>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spcBef>
                  <a:spcPct val="50000"/>
                </a:spcBef>
              </a:pPr>
              <a:endParaRPr lang="ja-JP" altLang="ja-JP" sz="1800" b="0">
                <a:solidFill>
                  <a:srgbClr val="000000"/>
                </a:solidFill>
                <a:latin typeface="HGP創英角ｺﾞｼｯｸUB" pitchFamily="50" charset="-128"/>
                <a:ea typeface="HGP創英角ｺﾞｼｯｸUB" pitchFamily="50" charset="-128"/>
              </a:endParaRPr>
            </a:p>
          </p:txBody>
        </p:sp>
        <p:sp>
          <p:nvSpPr>
            <p:cNvPr id="49167" name="Text Box 12"/>
            <p:cNvSpPr txBox="1">
              <a:spLocks noChangeArrowheads="1"/>
            </p:cNvSpPr>
            <p:nvPr/>
          </p:nvSpPr>
          <p:spPr bwMode="auto">
            <a:xfrm>
              <a:off x="4488" y="2328"/>
              <a:ext cx="792" cy="634"/>
            </a:xfrm>
            <a:prstGeom prst="rect">
              <a:avLst/>
            </a:prstGeom>
            <a:solidFill>
              <a:srgbClr val="99FFCC"/>
            </a:solidFill>
            <a:ln>
              <a:noFill/>
            </a:ln>
            <a:extLst>
              <a:ext uri="{91240B29-F687-4F45-9708-019B960494DF}">
                <a14:hiddenLine xmlns="" xmlns:a14="http://schemas.microsoft.com/office/drawing/2010/main" w="9525" algn="ctr">
                  <a:solidFill>
                    <a:srgbClr val="000000"/>
                  </a:solidFill>
                  <a:miter lim="800000"/>
                  <a:headEnd/>
                  <a:tailEnd/>
                </a14:hiddenLine>
              </a:ext>
            </a:extLst>
          </p:spPr>
          <p:txBody>
            <a:bodyPr>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spcBef>
                  <a:spcPct val="50000"/>
                </a:spcBef>
              </a:pPr>
              <a:r>
                <a:rPr lang="en-US" altLang="ja-JP" sz="2000" b="0" u="sng">
                  <a:solidFill>
                    <a:srgbClr val="008000"/>
                  </a:solidFill>
                  <a:latin typeface="HGP創英角ｺﾞｼｯｸUB" pitchFamily="50" charset="-128"/>
                  <a:ea typeface="HGP創英角ｺﾞｼｯｸUB" pitchFamily="50" charset="-128"/>
                </a:rPr>
                <a:t>□</a:t>
              </a:r>
              <a:r>
                <a:rPr lang="ja-JP" altLang="en-US" sz="2000" b="0" u="sng">
                  <a:solidFill>
                    <a:srgbClr val="008000"/>
                  </a:solidFill>
                  <a:latin typeface="HGP創英角ｺﾞｼｯｸUB" pitchFamily="50" charset="-128"/>
                  <a:ea typeface="HGP創英角ｺﾞｼｯｸUB" pitchFamily="50" charset="-128"/>
                </a:rPr>
                <a:t>印</a:t>
              </a:r>
              <a:r>
                <a:rPr lang="ja-JP" altLang="en-US" sz="2000" b="0">
                  <a:solidFill>
                    <a:srgbClr val="008000"/>
                  </a:solidFill>
                  <a:latin typeface="HGP創英角ｺﾞｼｯｸUB" pitchFamily="50" charset="-128"/>
                  <a:ea typeface="HGP創英角ｺﾞｼｯｸUB" pitchFamily="50" charset="-128"/>
                </a:rPr>
                <a:t> の点データで </a:t>
              </a:r>
              <a:r>
                <a:rPr lang="ja-JP" altLang="en-US" sz="2000" b="0" u="sng">
                  <a:solidFill>
                    <a:srgbClr val="008000"/>
                  </a:solidFill>
                  <a:latin typeface="HGP創英角ｺﾞｼｯｸUB" pitchFamily="50" charset="-128"/>
                  <a:ea typeface="HGP創英角ｺﾞｼｯｸUB" pitchFamily="50" charset="-128"/>
                </a:rPr>
                <a:t>緑色</a:t>
              </a:r>
            </a:p>
          </p:txBody>
        </p:sp>
      </p:grpSp>
      <p:sp>
        <p:nvSpPr>
          <p:cNvPr id="49161" name="Rectangle 13"/>
          <p:cNvSpPr>
            <a:spLocks noChangeArrowheads="1"/>
          </p:cNvSpPr>
          <p:nvPr/>
        </p:nvSpPr>
        <p:spPr bwMode="auto">
          <a:xfrm>
            <a:off x="2484438" y="4437063"/>
            <a:ext cx="142875" cy="21590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endParaRPr lang="ja-JP" altLang="en-US" sz="1800" b="0">
              <a:solidFill>
                <a:srgbClr val="000000"/>
              </a:solidFill>
              <a:latin typeface="HGP創英角ｺﾞｼｯｸUB" pitchFamily="50" charset="-128"/>
              <a:ea typeface="HGP創英角ｺﾞｼｯｸUB" pitchFamily="50" charset="-128"/>
            </a:endParaRPr>
          </a:p>
        </p:txBody>
      </p:sp>
      <p:sp>
        <p:nvSpPr>
          <p:cNvPr id="49162" name="Rectangle 14"/>
          <p:cNvSpPr>
            <a:spLocks noChangeArrowheads="1"/>
          </p:cNvSpPr>
          <p:nvPr/>
        </p:nvSpPr>
        <p:spPr bwMode="auto">
          <a:xfrm>
            <a:off x="2771775" y="5516563"/>
            <a:ext cx="144463" cy="144462"/>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endParaRPr lang="ja-JP" altLang="en-US" sz="1800" b="0">
              <a:solidFill>
                <a:srgbClr val="000000"/>
              </a:solidFill>
              <a:latin typeface="HGP創英角ｺﾞｼｯｸUB" pitchFamily="50" charset="-128"/>
              <a:ea typeface="HGP創英角ｺﾞｼｯｸUB" pitchFamily="50" charset="-128"/>
            </a:endParaRPr>
          </a:p>
        </p:txBody>
      </p:sp>
      <p:sp>
        <p:nvSpPr>
          <p:cNvPr id="49163" name="Oval 15"/>
          <p:cNvSpPr>
            <a:spLocks noChangeArrowheads="1"/>
          </p:cNvSpPr>
          <p:nvPr/>
        </p:nvSpPr>
        <p:spPr bwMode="auto">
          <a:xfrm>
            <a:off x="6588125" y="4508500"/>
            <a:ext cx="215900" cy="215900"/>
          </a:xfrm>
          <a:prstGeom prst="ellipse">
            <a:avLst/>
          </a:pr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endParaRPr lang="ja-JP" altLang="en-US" sz="1800" b="0">
              <a:solidFill>
                <a:srgbClr val="000000"/>
              </a:solidFill>
              <a:latin typeface="HGP創英角ｺﾞｼｯｸUB" pitchFamily="50" charset="-128"/>
              <a:ea typeface="HGP創英角ｺﾞｼｯｸUB" pitchFamily="50" charset="-128"/>
            </a:endParaRPr>
          </a:p>
        </p:txBody>
      </p:sp>
      <p:sp>
        <p:nvSpPr>
          <p:cNvPr id="49164" name="Oval 6"/>
          <p:cNvSpPr>
            <a:spLocks noChangeArrowheads="1"/>
          </p:cNvSpPr>
          <p:nvPr/>
        </p:nvSpPr>
        <p:spPr bwMode="auto">
          <a:xfrm>
            <a:off x="7053263" y="5681663"/>
            <a:ext cx="504825" cy="319087"/>
          </a:xfrm>
          <a:prstGeom prst="ellipse">
            <a:avLst/>
          </a:prstGeom>
          <a:noFill/>
          <a:ln w="22225" algn="ctr">
            <a:solidFill>
              <a:srgbClr val="FF0000"/>
            </a:solidFill>
            <a:prstDash val="dash"/>
            <a:round/>
            <a:headEnd/>
            <a:tailEnd/>
          </a:ln>
          <a:extLst>
            <a:ext uri="{909E8E84-426E-40DD-AFC4-6F175D3DCCD1}">
              <a14:hiddenFill xmlns="" xmlns:a14="http://schemas.microsoft.com/office/drawing/2010/main">
                <a:solidFill>
                  <a:srgbClr val="FFFFFF"/>
                </a:solidFill>
              </a14:hiddenFill>
            </a:ext>
          </a:extLst>
        </p:spPr>
        <p:txBody>
          <a:bodyPr wrap="none" anchor="ct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endParaRPr lang="ja-JP" altLang="en-US" sz="1800" b="0">
              <a:solidFill>
                <a:srgbClr val="000000"/>
              </a:solidFill>
              <a:latin typeface="HGP創英角ｺﾞｼｯｸUB" pitchFamily="50" charset="-128"/>
              <a:ea typeface="HGP創英角ｺﾞｼｯｸUB" pitchFamily="50" charset="-128"/>
            </a:endParaRPr>
          </a:p>
        </p:txBody>
      </p:sp>
      <p:sp>
        <p:nvSpPr>
          <p:cNvPr id="16" name="Rectangle 2"/>
          <p:cNvSpPr>
            <a:spLocks noChangeArrowheads="1"/>
          </p:cNvSpPr>
          <p:nvPr/>
        </p:nvSpPr>
        <p:spPr bwMode="auto">
          <a:xfrm>
            <a:off x="108000" y="0"/>
            <a:ext cx="4536008" cy="61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p>
            <a:pPr algn="l" eaLnBrk="0" hangingPunct="0">
              <a:buClr>
                <a:schemeClr val="tx2"/>
              </a:buClr>
              <a:buSzPct val="70000"/>
              <a:buFont typeface="Wingdings" pitchFamily="2" charset="2"/>
              <a:buNone/>
            </a:pPr>
            <a:r>
              <a:rPr lang="ja-JP" altLang="en-US" sz="3200" b="0" dirty="0" smtClean="0">
                <a:solidFill>
                  <a:srgbClr val="330066"/>
                </a:solidFill>
                <a:latin typeface="HGP創英角ｺﾞｼｯｸUB" panose="020B0900000000000000" pitchFamily="50" charset="-128"/>
                <a:ea typeface="HGP創英角ｺﾞｼｯｸUB" panose="020B0900000000000000" pitchFamily="50" charset="-128"/>
              </a:rPr>
              <a:t>完成平面図</a:t>
            </a:r>
            <a:endParaRPr lang="en-US" altLang="ja-JP" sz="3200" b="0" dirty="0">
              <a:solidFill>
                <a:srgbClr val="330066"/>
              </a:solidFill>
              <a:latin typeface="HGP創英角ｺﾞｼｯｸUB" panose="020B0900000000000000" pitchFamily="50" charset="-128"/>
              <a:ea typeface="HGP創英角ｺﾞｼｯｸUB" panose="020B0900000000000000" pitchFamily="50" charset="-128"/>
            </a:endParaRPr>
          </a:p>
        </p:txBody>
      </p:sp>
    </p:spTree>
    <p:extLst>
      <p:ext uri="{BB962C8B-B14F-4D97-AF65-F5344CB8AC3E}">
        <p14:creationId xmlns="" xmlns:p14="http://schemas.microsoft.com/office/powerpoint/2010/main" val="2379722777"/>
      </p:ext>
    </p:extLst>
  </p:cSld>
  <p:clrMapOvr>
    <a:masterClrMapping/>
  </p:clrMapOvr>
  <p:transition/>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1799692" y="1618228"/>
            <a:ext cx="5688632" cy="485344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50179" name="Text Box 2"/>
          <p:cNvSpPr txBox="1">
            <a:spLocks noChangeArrowheads="1"/>
          </p:cNvSpPr>
          <p:nvPr/>
        </p:nvSpPr>
        <p:spPr bwMode="auto">
          <a:xfrm>
            <a:off x="180000" y="648000"/>
            <a:ext cx="5316538" cy="522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74295" tIns="8890" rIns="74295" bIns="8890"/>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marL="457200" indent="-457200" algn="l" eaLnBrk="1" hangingPunct="1">
              <a:buFont typeface="HGP創英角ｺﾞｼｯｸUB" panose="020B0900000000000000" pitchFamily="50" charset="-128"/>
              <a:buChar char="○"/>
            </a:pPr>
            <a:r>
              <a:rPr lang="ja-JP" altLang="en-US" sz="2800" b="0" u="sng" dirty="0" smtClean="0">
                <a:latin typeface="HGP創英角ｺﾞｼｯｸUB" pitchFamily="50" charset="-128"/>
                <a:ea typeface="HGP創英角ｺﾞｼｯｸUB" pitchFamily="50" charset="-128"/>
              </a:rPr>
              <a:t>距離標</a:t>
            </a:r>
            <a:r>
              <a:rPr lang="ja-JP" altLang="en-US" sz="2800" b="0" u="sng" dirty="0">
                <a:latin typeface="HGP創英角ｺﾞｼｯｸUB" pitchFamily="50" charset="-128"/>
                <a:ea typeface="HGP創英角ｺﾞｼｯｸUB" pitchFamily="50" charset="-128"/>
              </a:rPr>
              <a:t>データの取得サイト</a:t>
            </a:r>
          </a:p>
        </p:txBody>
      </p:sp>
      <p:sp>
        <p:nvSpPr>
          <p:cNvPr id="50180" name="Text Box 3"/>
          <p:cNvSpPr txBox="1">
            <a:spLocks noChangeArrowheads="1"/>
          </p:cNvSpPr>
          <p:nvPr/>
        </p:nvSpPr>
        <p:spPr bwMode="auto">
          <a:xfrm>
            <a:off x="4521907" y="1160438"/>
            <a:ext cx="4046537"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spcBef>
                <a:spcPct val="50000"/>
              </a:spcBef>
            </a:pPr>
            <a:r>
              <a:rPr lang="en-US" altLang="ja-JP" sz="2000" b="0" dirty="0">
                <a:solidFill>
                  <a:srgbClr val="000000"/>
                </a:solidFill>
                <a:latin typeface="HGP創英角ｺﾞｼｯｸUB" pitchFamily="50" charset="-128"/>
                <a:ea typeface="HGP創英角ｺﾞｼｯｸUB" pitchFamily="50" charset="-128"/>
              </a:rPr>
              <a:t>http://www.road-refpoint.jp/</a:t>
            </a:r>
          </a:p>
        </p:txBody>
      </p:sp>
      <p:sp>
        <p:nvSpPr>
          <p:cNvPr id="50181" name="Text Box 4"/>
          <p:cNvSpPr txBox="1">
            <a:spLocks noChangeArrowheads="1"/>
          </p:cNvSpPr>
          <p:nvPr/>
        </p:nvSpPr>
        <p:spPr bwMode="auto">
          <a:xfrm>
            <a:off x="738894" y="1133451"/>
            <a:ext cx="3705225" cy="457200"/>
          </a:xfrm>
          <a:prstGeom prst="rect">
            <a:avLst/>
          </a:prstGeom>
          <a:solidFill>
            <a:srgbClr val="0000FF"/>
          </a:solidFill>
          <a:ln>
            <a:noFill/>
          </a:ln>
          <a:extLst>
            <a:ext uri="{91240B29-F687-4F45-9708-019B960494DF}">
              <a14:hiddenLine xmlns="" xmlns:a14="http://schemas.microsoft.com/office/drawing/2010/main" w="9525" algn="ctr">
                <a:solidFill>
                  <a:srgbClr val="000000"/>
                </a:solidFill>
                <a:miter lim="800000"/>
                <a:headEnd/>
                <a:tailEnd/>
              </a14:hiddenLine>
            </a:ext>
          </a:extLst>
        </p:spPr>
        <p:txBody>
          <a:bodyPr>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spcBef>
                <a:spcPct val="50000"/>
              </a:spcBef>
            </a:pPr>
            <a:r>
              <a:rPr lang="ja-JP" altLang="en-US" sz="2400" dirty="0">
                <a:solidFill>
                  <a:srgbClr val="FFFFFF"/>
                </a:solidFill>
                <a:latin typeface="HGP創英角ｺﾞｼｯｸUB" pitchFamily="50" charset="-128"/>
                <a:ea typeface="HGP創英角ｺﾞｼｯｸUB" pitchFamily="50" charset="-128"/>
              </a:rPr>
              <a:t>道路基準点案内システム</a:t>
            </a:r>
          </a:p>
        </p:txBody>
      </p:sp>
      <p:sp>
        <p:nvSpPr>
          <p:cNvPr id="50182" name="AutoShape 7"/>
          <p:cNvSpPr>
            <a:spLocks noChangeArrowheads="1"/>
          </p:cNvSpPr>
          <p:nvPr/>
        </p:nvSpPr>
        <p:spPr bwMode="auto">
          <a:xfrm rot="-1731763">
            <a:off x="1156278" y="2597082"/>
            <a:ext cx="698500" cy="457200"/>
          </a:xfrm>
          <a:prstGeom prst="rightArrow">
            <a:avLst>
              <a:gd name="adj1" fmla="val 50000"/>
              <a:gd name="adj2" fmla="val 38194"/>
            </a:avLst>
          </a:prstGeom>
          <a:solidFill>
            <a:srgbClr val="FFFF00"/>
          </a:solidFill>
          <a:ln w="9525" algn="ctr">
            <a:solidFill>
              <a:srgbClr val="FF9900"/>
            </a:solidFill>
            <a:miter lim="800000"/>
            <a:headEnd/>
            <a:tailEnd/>
          </a:ln>
        </p:spPr>
        <p:txBody>
          <a:bodyPr wrap="none" anchor="ct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endParaRPr lang="ja-JP" altLang="ja-JP" sz="1800">
              <a:solidFill>
                <a:srgbClr val="FF0000"/>
              </a:solidFill>
              <a:latin typeface="HGP創英角ｺﾞｼｯｸUB" pitchFamily="50" charset="-128"/>
              <a:ea typeface="HGP創英角ｺﾞｼｯｸUB" pitchFamily="50" charset="-128"/>
            </a:endParaRPr>
          </a:p>
        </p:txBody>
      </p:sp>
      <p:sp>
        <p:nvSpPr>
          <p:cNvPr id="50184" name="Text Box 16"/>
          <p:cNvSpPr txBox="1">
            <a:spLocks noChangeArrowheads="1"/>
          </p:cNvSpPr>
          <p:nvPr/>
        </p:nvSpPr>
        <p:spPr bwMode="auto">
          <a:xfrm>
            <a:off x="2700338" y="6071621"/>
            <a:ext cx="5975350" cy="400050"/>
          </a:xfrm>
          <a:prstGeom prst="rect">
            <a:avLst/>
          </a:prstGeom>
          <a:solidFill>
            <a:srgbClr val="FFFF99"/>
          </a:solidFill>
          <a:ln w="9525" algn="ctr">
            <a:solidFill>
              <a:schemeClr val="tx1"/>
            </a:solidFill>
            <a:miter lim="800000"/>
            <a:headEnd/>
            <a:tailEnd/>
          </a:ln>
        </p:spPr>
        <p:txBody>
          <a:bodyPr>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spcBef>
                <a:spcPct val="50000"/>
              </a:spcBef>
            </a:pPr>
            <a:r>
              <a:rPr lang="en-US" altLang="ja-JP" sz="2000" dirty="0" smtClean="0">
                <a:solidFill>
                  <a:srgbClr val="0066FF"/>
                </a:solidFill>
                <a:latin typeface="HGP創英角ｺﾞｼｯｸUB" pitchFamily="50" charset="-128"/>
                <a:ea typeface="HGP創英角ｺﾞｼｯｸUB" pitchFamily="50" charset="-128"/>
              </a:rPr>
              <a:t>Internet </a:t>
            </a:r>
            <a:r>
              <a:rPr lang="en-US" altLang="ja-JP" sz="2000" dirty="0">
                <a:solidFill>
                  <a:srgbClr val="0066FF"/>
                </a:solidFill>
                <a:latin typeface="HGP創英角ｺﾞｼｯｸUB" pitchFamily="50" charset="-128"/>
                <a:ea typeface="HGP創英角ｺﾞｼｯｸUB" pitchFamily="50" charset="-128"/>
              </a:rPr>
              <a:t>Explorer </a:t>
            </a:r>
            <a:r>
              <a:rPr lang="en-US" altLang="ja-JP" sz="2000" dirty="0" smtClean="0">
                <a:solidFill>
                  <a:srgbClr val="0066FF"/>
                </a:solidFill>
                <a:latin typeface="HGP創英角ｺﾞｼｯｸUB" pitchFamily="50" charset="-128"/>
                <a:ea typeface="HGP創英角ｺﾞｼｯｸUB" pitchFamily="50" charset="-128"/>
              </a:rPr>
              <a:t>Ver.10</a:t>
            </a:r>
            <a:r>
              <a:rPr lang="ja-JP" altLang="en-US" sz="2000" dirty="0" smtClean="0">
                <a:solidFill>
                  <a:srgbClr val="0066FF"/>
                </a:solidFill>
                <a:latin typeface="HGP創英角ｺﾞｼｯｸUB" pitchFamily="50" charset="-128"/>
                <a:ea typeface="HGP創英角ｺﾞｼｯｸUB" pitchFamily="50" charset="-128"/>
              </a:rPr>
              <a:t>を使用</a:t>
            </a:r>
            <a:endParaRPr lang="ja-JP" altLang="en-US" sz="2000" dirty="0">
              <a:solidFill>
                <a:srgbClr val="0066FF"/>
              </a:solidFill>
              <a:latin typeface="HGP創英角ｺﾞｼｯｸUB" pitchFamily="50" charset="-128"/>
              <a:ea typeface="HGP創英角ｺﾞｼｯｸUB" pitchFamily="50" charset="-128"/>
            </a:endParaRPr>
          </a:p>
        </p:txBody>
      </p:sp>
      <p:sp>
        <p:nvSpPr>
          <p:cNvPr id="10" name="タイトル 1"/>
          <p:cNvSpPr>
            <a:spLocks/>
          </p:cNvSpPr>
          <p:nvPr/>
        </p:nvSpPr>
        <p:spPr bwMode="auto">
          <a:xfrm>
            <a:off x="108000" y="0"/>
            <a:ext cx="6913563" cy="64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p>
            <a:pPr algn="l"/>
            <a:r>
              <a:rPr lang="ja-JP" altLang="en-US" sz="3600" b="0" dirty="0" smtClean="0">
                <a:solidFill>
                  <a:schemeClr val="tx2"/>
                </a:solidFill>
                <a:latin typeface="HGP創英角ｺﾞｼｯｸUB" pitchFamily="50" charset="-128"/>
                <a:ea typeface="HGP創英角ｺﾞｼｯｸUB" pitchFamily="50" charset="-128"/>
                <a:cs typeface="+mj-cs"/>
              </a:rPr>
              <a:t>距離標</a:t>
            </a:r>
            <a:r>
              <a:rPr lang="ja-JP" altLang="en-US" sz="3600" b="0" dirty="0">
                <a:solidFill>
                  <a:schemeClr val="tx2"/>
                </a:solidFill>
                <a:latin typeface="HGP創英角ｺﾞｼｯｸUB" pitchFamily="50" charset="-128"/>
                <a:ea typeface="HGP創英角ｺﾞｼｯｸUB" pitchFamily="50" charset="-128"/>
                <a:cs typeface="+mj-cs"/>
              </a:rPr>
              <a:t>データ</a:t>
            </a:r>
          </a:p>
        </p:txBody>
      </p:sp>
      <p:sp>
        <p:nvSpPr>
          <p:cNvPr id="2" name="角丸四角形吹き出し 1"/>
          <p:cNvSpPr/>
          <p:nvPr/>
        </p:nvSpPr>
        <p:spPr bwMode="auto">
          <a:xfrm>
            <a:off x="7488324" y="3573016"/>
            <a:ext cx="1309925" cy="1944216"/>
          </a:xfrm>
          <a:prstGeom prst="wedgeRoundRectCallout">
            <a:avLst>
              <a:gd name="adj1" fmla="val -38709"/>
              <a:gd name="adj2" fmla="val 78556"/>
              <a:gd name="adj3" fmla="val 16667"/>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1" lang="en-US" altLang="ja-JP" sz="1600" b="1" i="0" u="none" strike="noStrike" cap="none" normalizeH="0" baseline="0" dirty="0" smtClean="0">
                <a:ln>
                  <a:noFill/>
                </a:ln>
                <a:solidFill>
                  <a:schemeClr val="bg1"/>
                </a:solidFill>
                <a:effectLst/>
                <a:latin typeface="Arial" charset="0"/>
                <a:ea typeface="ＭＳ Ｐゴシック" pitchFamily="50" charset="-128"/>
              </a:rPr>
              <a:t>H26.5</a:t>
            </a:r>
            <a:r>
              <a:rPr kumimoji="1" lang="ja-JP" altLang="en-US" sz="1600" b="1" i="0" u="none" strike="noStrike" cap="none" normalizeH="0" baseline="0" dirty="0" smtClean="0">
                <a:ln>
                  <a:noFill/>
                </a:ln>
                <a:solidFill>
                  <a:schemeClr val="bg1"/>
                </a:solidFill>
                <a:effectLst/>
                <a:latin typeface="Arial" charset="0"/>
                <a:ea typeface="ＭＳ Ｐゴシック" pitchFamily="50" charset="-128"/>
              </a:rPr>
              <a:t>に</a:t>
            </a:r>
            <a:r>
              <a:rPr kumimoji="1" lang="en-US" altLang="ja-JP" sz="1600" b="1" i="0" u="none" strike="noStrike" cap="none" normalizeH="0" baseline="0" dirty="0" smtClean="0">
                <a:ln>
                  <a:noFill/>
                </a:ln>
                <a:solidFill>
                  <a:schemeClr val="bg1"/>
                </a:solidFill>
                <a:effectLst/>
                <a:latin typeface="Arial" charset="0"/>
                <a:ea typeface="ＭＳ Ｐゴシック" pitchFamily="50" charset="-128"/>
              </a:rPr>
              <a:t>IE7</a:t>
            </a:r>
            <a:r>
              <a:rPr kumimoji="1" lang="ja-JP" altLang="en-US" sz="1600" b="1" i="0" u="none" strike="noStrike" cap="none" normalizeH="0" baseline="0" dirty="0" err="1" smtClean="0">
                <a:ln>
                  <a:noFill/>
                </a:ln>
                <a:solidFill>
                  <a:schemeClr val="bg1"/>
                </a:solidFill>
                <a:effectLst/>
                <a:latin typeface="Arial" charset="0"/>
                <a:ea typeface="ＭＳ Ｐゴシック" pitchFamily="50" charset="-128"/>
              </a:rPr>
              <a:t>、</a:t>
            </a:r>
            <a:r>
              <a:rPr kumimoji="1" lang="en-US" altLang="ja-JP" sz="1600" b="1" i="0" u="none" strike="noStrike" cap="none" normalizeH="0" baseline="0" dirty="0" smtClean="0">
                <a:ln>
                  <a:noFill/>
                </a:ln>
                <a:solidFill>
                  <a:schemeClr val="bg1"/>
                </a:solidFill>
                <a:effectLst/>
                <a:latin typeface="Arial" charset="0"/>
                <a:ea typeface="ＭＳ Ｐゴシック" pitchFamily="50" charset="-128"/>
              </a:rPr>
              <a:t>8</a:t>
            </a:r>
            <a:r>
              <a:rPr kumimoji="1" lang="ja-JP" altLang="en-US" sz="1600" b="1" i="0" u="none" strike="noStrike" cap="none" normalizeH="0" baseline="0" dirty="0" smtClean="0">
                <a:ln>
                  <a:noFill/>
                </a:ln>
                <a:solidFill>
                  <a:schemeClr val="bg1"/>
                </a:solidFill>
                <a:effectLst/>
                <a:latin typeface="Arial" charset="0"/>
                <a:ea typeface="ＭＳ Ｐゴシック" pitchFamily="50" charset="-128"/>
              </a:rPr>
              <a:t>から</a:t>
            </a:r>
            <a:r>
              <a:rPr kumimoji="1" lang="en-US" altLang="ja-JP" sz="1600" b="1" i="0" u="none" strike="noStrike" cap="none" normalizeH="0" baseline="0" dirty="0" smtClean="0">
                <a:ln>
                  <a:noFill/>
                </a:ln>
                <a:solidFill>
                  <a:schemeClr val="bg1"/>
                </a:solidFill>
                <a:effectLst/>
                <a:latin typeface="Arial" charset="0"/>
                <a:ea typeface="ＭＳ Ｐゴシック" pitchFamily="50" charset="-128"/>
              </a:rPr>
              <a:t>IE10</a:t>
            </a:r>
            <a:r>
              <a:rPr kumimoji="1" lang="ja-JP" altLang="en-US" sz="1600" b="1" i="0" u="none" strike="noStrike" cap="none" normalizeH="0" baseline="0" dirty="0" smtClean="0">
                <a:ln>
                  <a:noFill/>
                </a:ln>
                <a:solidFill>
                  <a:schemeClr val="bg1"/>
                </a:solidFill>
                <a:effectLst/>
                <a:latin typeface="Arial" charset="0"/>
                <a:ea typeface="ＭＳ Ｐゴシック" pitchFamily="50" charset="-128"/>
              </a:rPr>
              <a:t>に変わっていると思われます。ご確認ください。</a:t>
            </a:r>
          </a:p>
        </p:txBody>
      </p:sp>
    </p:spTree>
    <p:extLst>
      <p:ext uri="{BB962C8B-B14F-4D97-AF65-F5344CB8AC3E}">
        <p14:creationId xmlns="" xmlns:p14="http://schemas.microsoft.com/office/powerpoint/2010/main" val="1131729289"/>
      </p:ext>
    </p:extLst>
  </p:cSld>
  <p:clrMapOvr>
    <a:masterClrMapping/>
  </p:clrMapOvr>
  <p:transition/>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1995488" y="1110571"/>
            <a:ext cx="4124684" cy="54839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pic>
      <p:sp>
        <p:nvSpPr>
          <p:cNvPr id="51203" name="Text Box 3"/>
          <p:cNvSpPr txBox="1">
            <a:spLocks noChangeArrowheads="1"/>
          </p:cNvSpPr>
          <p:nvPr/>
        </p:nvSpPr>
        <p:spPr bwMode="auto">
          <a:xfrm>
            <a:off x="241833" y="656692"/>
            <a:ext cx="7102475" cy="522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74295" tIns="8890" rIns="74295" bIns="8890"/>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marL="457200" indent="-457200" algn="l" eaLnBrk="1" hangingPunct="1">
              <a:buFont typeface="HGP創英角ｺﾞｼｯｸUB" panose="020B0900000000000000" pitchFamily="50" charset="-128"/>
              <a:buChar char="○"/>
            </a:pPr>
            <a:r>
              <a:rPr lang="ja-JP" altLang="en-US" sz="2800" b="0" u="sng" dirty="0" smtClean="0">
                <a:latin typeface="HGP創英角ｺﾞｼｯｸUB" pitchFamily="50" charset="-128"/>
                <a:ea typeface="HGP創英角ｺﾞｼｯｸUB" pitchFamily="50" charset="-128"/>
              </a:rPr>
              <a:t>距離標</a:t>
            </a:r>
            <a:r>
              <a:rPr lang="ja-JP" altLang="en-US" sz="2800" b="0" u="sng" dirty="0">
                <a:latin typeface="HGP創英角ｺﾞｼｯｸUB" pitchFamily="50" charset="-128"/>
                <a:ea typeface="HGP創英角ｺﾞｼｯｸUB" pitchFamily="50" charset="-128"/>
              </a:rPr>
              <a:t>データの取得サイト（</a:t>
            </a:r>
            <a:r>
              <a:rPr lang="ja-JP" altLang="en-US" sz="2800" b="0" u="sng" dirty="0">
                <a:solidFill>
                  <a:srgbClr val="FF0000"/>
                </a:solidFill>
                <a:latin typeface="HGP創英角ｺﾞｼｯｸUB" pitchFamily="50" charset="-128"/>
                <a:ea typeface="HGP創英角ｺﾞｼｯｸUB" pitchFamily="50" charset="-128"/>
              </a:rPr>
              <a:t>発注者版</a:t>
            </a:r>
            <a:r>
              <a:rPr lang="ja-JP" altLang="en-US" sz="2800" b="0" u="sng" dirty="0">
                <a:latin typeface="HGP創英角ｺﾞｼｯｸUB" pitchFamily="50" charset="-128"/>
                <a:ea typeface="HGP創英角ｺﾞｼｯｸUB" pitchFamily="50" charset="-128"/>
              </a:rPr>
              <a:t>）</a:t>
            </a:r>
          </a:p>
        </p:txBody>
      </p:sp>
      <p:sp>
        <p:nvSpPr>
          <p:cNvPr id="51204" name="AutoShape 5"/>
          <p:cNvSpPr>
            <a:spLocks noChangeArrowheads="1"/>
          </p:cNvSpPr>
          <p:nvPr/>
        </p:nvSpPr>
        <p:spPr bwMode="auto">
          <a:xfrm>
            <a:off x="6336196" y="4037013"/>
            <a:ext cx="2699854" cy="2074862"/>
          </a:xfrm>
          <a:prstGeom prst="wedgeRoundRectCallout">
            <a:avLst>
              <a:gd name="adj1" fmla="val -68537"/>
              <a:gd name="adj2" fmla="val -16939"/>
              <a:gd name="adj3" fmla="val 16667"/>
            </a:avLst>
          </a:prstGeom>
          <a:solidFill>
            <a:srgbClr val="FFFF99"/>
          </a:solidFill>
          <a:ln w="9525" algn="ctr">
            <a:solidFill>
              <a:schemeClr val="tx1"/>
            </a:solidFill>
            <a:miter lim="800000"/>
            <a:headEnd/>
            <a:tailEnd/>
          </a:ln>
        </p:spPr>
        <p:txBody>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r>
              <a:rPr lang="ja-JP" altLang="en-US" sz="1800" b="0">
                <a:solidFill>
                  <a:srgbClr val="000000"/>
                </a:solidFill>
                <a:latin typeface="HGP創英角ｺﾞｼｯｸUB" pitchFamily="50" charset="-128"/>
                <a:ea typeface="HGP創英角ｺﾞｼｯｸUB" pitchFamily="50" charset="-128"/>
              </a:rPr>
              <a:t>発注者版には距離標の</a:t>
            </a:r>
            <a:r>
              <a:rPr lang="ja-JP" altLang="en-US" sz="1800">
                <a:solidFill>
                  <a:srgbClr val="FF0000"/>
                </a:solidFill>
                <a:latin typeface="HGP創英角ｺﾞｼｯｸUB" pitchFamily="50" charset="-128"/>
                <a:ea typeface="HGP創英角ｺﾞｼｯｸUB" pitchFamily="50" charset="-128"/>
              </a:rPr>
              <a:t>位置図</a:t>
            </a:r>
            <a:r>
              <a:rPr lang="ja-JP" altLang="en-US" sz="1800" b="0">
                <a:solidFill>
                  <a:srgbClr val="000000"/>
                </a:solidFill>
                <a:latin typeface="HGP創英角ｺﾞｼｯｸUB" pitchFamily="50" charset="-128"/>
                <a:ea typeface="HGP創英角ｺﾞｼｯｸUB" pitchFamily="50" charset="-128"/>
              </a:rPr>
              <a:t>が記載してある。距離標の現地位置確認や距離標を図面に展開する等の参考資料として発注者から貸与を受ける。</a:t>
            </a:r>
          </a:p>
        </p:txBody>
      </p:sp>
      <p:sp>
        <p:nvSpPr>
          <p:cNvPr id="51205" name="AutoShape 6"/>
          <p:cNvSpPr>
            <a:spLocks noChangeArrowheads="1"/>
          </p:cNvSpPr>
          <p:nvPr/>
        </p:nvSpPr>
        <p:spPr bwMode="auto">
          <a:xfrm>
            <a:off x="6635750" y="1239838"/>
            <a:ext cx="1574800" cy="774700"/>
          </a:xfrm>
          <a:prstGeom prst="wedgeRoundRectCallout">
            <a:avLst>
              <a:gd name="adj1" fmla="val -157500"/>
              <a:gd name="adj2" fmla="val 151193"/>
              <a:gd name="adj3" fmla="val 16667"/>
            </a:avLst>
          </a:prstGeom>
          <a:solidFill>
            <a:srgbClr val="CCFFCC"/>
          </a:solidFill>
          <a:ln w="9525" algn="ctr">
            <a:solidFill>
              <a:schemeClr val="tx1"/>
            </a:solidFill>
            <a:miter lim="800000"/>
            <a:headEnd/>
            <a:tailEnd/>
          </a:ln>
        </p:spPr>
        <p:txBody>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r>
              <a:rPr lang="en-US" altLang="ja-JP" sz="1800" b="0">
                <a:solidFill>
                  <a:srgbClr val="000000"/>
                </a:solidFill>
                <a:latin typeface="HGP創英角ｺﾞｼｯｸUB" pitchFamily="50" charset="-128"/>
                <a:ea typeface="HGP創英角ｺﾞｼｯｸUB" pitchFamily="50" charset="-128"/>
              </a:rPr>
              <a:t>  </a:t>
            </a:r>
            <a:r>
              <a:rPr lang="ja-JP" altLang="en-US" sz="1800" b="0">
                <a:solidFill>
                  <a:srgbClr val="000000"/>
                </a:solidFill>
                <a:latin typeface="HGP創英角ｺﾞｼｯｸUB" pitchFamily="50" charset="-128"/>
                <a:ea typeface="HGP創英角ｺﾞｼｯｸUB" pitchFamily="50" charset="-128"/>
              </a:rPr>
              <a:t>ポスト周辺に基準点</a:t>
            </a:r>
          </a:p>
        </p:txBody>
      </p:sp>
      <p:sp>
        <p:nvSpPr>
          <p:cNvPr id="51206" name="AutoShape 7"/>
          <p:cNvSpPr>
            <a:spLocks noChangeArrowheads="1"/>
          </p:cNvSpPr>
          <p:nvPr/>
        </p:nvSpPr>
        <p:spPr bwMode="auto">
          <a:xfrm>
            <a:off x="254000" y="2660650"/>
            <a:ext cx="1555750" cy="685800"/>
          </a:xfrm>
          <a:prstGeom prst="wedgeRoundRectCallout">
            <a:avLst>
              <a:gd name="adj1" fmla="val 65000"/>
              <a:gd name="adj2" fmla="val 19213"/>
              <a:gd name="adj3" fmla="val 16667"/>
            </a:avLst>
          </a:prstGeom>
          <a:solidFill>
            <a:srgbClr val="CCFFCC"/>
          </a:solidFill>
          <a:ln w="9525" algn="ctr">
            <a:solidFill>
              <a:schemeClr val="tx1"/>
            </a:solidFill>
            <a:miter lim="800000"/>
            <a:headEnd/>
            <a:tailEnd/>
          </a:ln>
        </p:spPr>
        <p:txBody>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r>
              <a:rPr lang="ja-JP" altLang="en-US" sz="1800" b="0">
                <a:solidFill>
                  <a:srgbClr val="000000"/>
                </a:solidFill>
                <a:latin typeface="HGP創英角ｺﾞｼｯｸUB" pitchFamily="50" charset="-128"/>
                <a:ea typeface="HGP創英角ｺﾞｼｯｸUB" pitchFamily="50" charset="-128"/>
              </a:rPr>
              <a:t>世界測地系</a:t>
            </a:r>
            <a:br>
              <a:rPr lang="ja-JP" altLang="en-US" sz="1800" b="0">
                <a:solidFill>
                  <a:srgbClr val="000000"/>
                </a:solidFill>
                <a:latin typeface="HGP創英角ｺﾞｼｯｸUB" pitchFamily="50" charset="-128"/>
                <a:ea typeface="HGP創英角ｺﾞｼｯｸUB" pitchFamily="50" charset="-128"/>
              </a:rPr>
            </a:br>
            <a:r>
              <a:rPr lang="ja-JP" altLang="en-US" sz="1800" b="0">
                <a:solidFill>
                  <a:srgbClr val="000000"/>
                </a:solidFill>
                <a:latin typeface="HGP創英角ｺﾞｼｯｸUB" pitchFamily="50" charset="-128"/>
                <a:ea typeface="HGP創英角ｺﾞｼｯｸUB" pitchFamily="50" charset="-128"/>
              </a:rPr>
              <a:t>成果</a:t>
            </a:r>
          </a:p>
        </p:txBody>
      </p:sp>
      <p:sp>
        <p:nvSpPr>
          <p:cNvPr id="51207" name="AutoShape 8"/>
          <p:cNvSpPr>
            <a:spLocks noChangeArrowheads="1"/>
          </p:cNvSpPr>
          <p:nvPr/>
        </p:nvSpPr>
        <p:spPr bwMode="auto">
          <a:xfrm>
            <a:off x="190500" y="3656013"/>
            <a:ext cx="1860550" cy="825500"/>
          </a:xfrm>
          <a:prstGeom prst="wedgeRoundRectCallout">
            <a:avLst>
              <a:gd name="adj1" fmla="val 56315"/>
              <a:gd name="adj2" fmla="val -78653"/>
              <a:gd name="adj3" fmla="val 16667"/>
            </a:avLst>
          </a:prstGeom>
          <a:solidFill>
            <a:srgbClr val="CCFFCC"/>
          </a:solidFill>
          <a:ln w="9525" algn="ctr">
            <a:solidFill>
              <a:schemeClr val="tx1"/>
            </a:solidFill>
            <a:miter lim="800000"/>
            <a:headEnd/>
            <a:tailEnd/>
          </a:ln>
        </p:spPr>
        <p:txBody>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r>
              <a:rPr lang="ja-JP" altLang="en-US" sz="1800" b="0">
                <a:solidFill>
                  <a:srgbClr val="000000"/>
                </a:solidFill>
                <a:latin typeface="HGP創英角ｺﾞｼｯｸUB" pitchFamily="50" charset="-128"/>
                <a:ea typeface="HGP創英角ｺﾞｼｯｸUB" pitchFamily="50" charset="-128"/>
              </a:rPr>
              <a:t>距離標の標高は必ず入力</a:t>
            </a:r>
          </a:p>
        </p:txBody>
      </p:sp>
      <p:pic>
        <p:nvPicPr>
          <p:cNvPr id="51208" name="Picture 9" descr="page-0001"/>
          <p:cNvPicPr>
            <a:picLocks noChangeAspect="1" noChangeArrowheads="1"/>
          </p:cNvPicPr>
          <p:nvPr/>
        </p:nvPicPr>
        <p:blipFill>
          <a:blip r:embed="rId4" cstate="print">
            <a:extLst>
              <a:ext uri="{28A0092B-C50C-407E-A947-70E740481C1C}">
                <a14:useLocalDpi xmlns="" xmlns:a14="http://schemas.microsoft.com/office/drawing/2010/main" val="0"/>
              </a:ext>
            </a:extLst>
          </a:blip>
          <a:srcRect l="46748" t="18675" r="28421" b="64876"/>
          <a:stretch>
            <a:fillRect/>
          </a:stretch>
        </p:blipFill>
        <p:spPr bwMode="auto">
          <a:xfrm>
            <a:off x="6623050" y="2171700"/>
            <a:ext cx="1393825" cy="1397000"/>
          </a:xfrm>
          <a:prstGeom prst="rect">
            <a:avLst/>
          </a:prstGeom>
          <a:noFill/>
          <a:ln w="15875">
            <a:solidFill>
              <a:schemeClr val="tx1"/>
            </a:solidFill>
            <a:miter lim="800000"/>
            <a:headEnd/>
            <a:tailEnd/>
          </a:ln>
          <a:extLst>
            <a:ext uri="{909E8E84-426E-40DD-AFC4-6F175D3DCCD1}">
              <a14:hiddenFill xmlns="" xmlns:a14="http://schemas.microsoft.com/office/drawing/2010/main">
                <a:solidFill>
                  <a:srgbClr val="FFFFFF"/>
                </a:solidFill>
              </a14:hiddenFill>
            </a:ext>
          </a:extLst>
        </p:spPr>
      </p:pic>
      <p:sp>
        <p:nvSpPr>
          <p:cNvPr id="51209" name="AutoShape 10"/>
          <p:cNvSpPr>
            <a:spLocks noChangeArrowheads="1"/>
          </p:cNvSpPr>
          <p:nvPr/>
        </p:nvSpPr>
        <p:spPr bwMode="auto">
          <a:xfrm>
            <a:off x="868363" y="1954213"/>
            <a:ext cx="971550" cy="393700"/>
          </a:xfrm>
          <a:prstGeom prst="wedgeRoundRectCallout">
            <a:avLst>
              <a:gd name="adj1" fmla="val 75350"/>
              <a:gd name="adj2" fmla="val 198204"/>
              <a:gd name="adj3" fmla="val 16667"/>
            </a:avLst>
          </a:prstGeom>
          <a:solidFill>
            <a:srgbClr val="CCFFCC"/>
          </a:solidFill>
          <a:ln w="9525" algn="ctr">
            <a:solidFill>
              <a:schemeClr val="tx1"/>
            </a:solidFill>
            <a:miter lim="800000"/>
            <a:headEnd/>
            <a:tailEnd/>
          </a:ln>
        </p:spPr>
        <p:txBody>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r>
              <a:rPr lang="ja-JP" altLang="en-US" sz="1800">
                <a:solidFill>
                  <a:srgbClr val="FF0000"/>
                </a:solidFill>
                <a:latin typeface="HGP創英角ｺﾞｼｯｸUB" pitchFamily="50" charset="-128"/>
                <a:ea typeface="HGP創英角ｺﾞｼｯｸUB" pitchFamily="50" charset="-128"/>
              </a:rPr>
              <a:t>実測版</a:t>
            </a:r>
          </a:p>
        </p:txBody>
      </p:sp>
      <p:sp>
        <p:nvSpPr>
          <p:cNvPr id="10" name="タイトル 1"/>
          <p:cNvSpPr>
            <a:spLocks/>
          </p:cNvSpPr>
          <p:nvPr/>
        </p:nvSpPr>
        <p:spPr bwMode="auto">
          <a:xfrm>
            <a:off x="108000" y="0"/>
            <a:ext cx="6913563" cy="64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p>
            <a:pPr algn="l"/>
            <a:r>
              <a:rPr lang="ja-JP" altLang="en-US" sz="3600" b="0" dirty="0" smtClean="0">
                <a:solidFill>
                  <a:schemeClr val="tx2"/>
                </a:solidFill>
                <a:latin typeface="HGP創英角ｺﾞｼｯｸUB" pitchFamily="50" charset="-128"/>
                <a:ea typeface="HGP創英角ｺﾞｼｯｸUB" pitchFamily="50" charset="-128"/>
                <a:cs typeface="+mj-cs"/>
              </a:rPr>
              <a:t>距離標データ</a:t>
            </a:r>
            <a:endParaRPr lang="ja-JP" altLang="en-US" sz="3600" b="0" dirty="0">
              <a:solidFill>
                <a:schemeClr val="tx2"/>
              </a:solidFill>
              <a:latin typeface="HGP創英角ｺﾞｼｯｸUB" pitchFamily="50" charset="-128"/>
              <a:ea typeface="HGP創英角ｺﾞｼｯｸUB" pitchFamily="50" charset="-128"/>
              <a:cs typeface="+mj-cs"/>
            </a:endParaRPr>
          </a:p>
        </p:txBody>
      </p:sp>
    </p:spTree>
    <p:extLst>
      <p:ext uri="{BB962C8B-B14F-4D97-AF65-F5344CB8AC3E}">
        <p14:creationId xmlns="" xmlns:p14="http://schemas.microsoft.com/office/powerpoint/2010/main" val="1308819945"/>
      </p:ext>
    </p:extLst>
  </p:cSld>
  <p:clrMapOvr>
    <a:masterClrMapping/>
  </p:clrMapOvr>
  <p:transition/>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スライド番号プレースホルダ 3"/>
          <p:cNvSpPr>
            <a:spLocks noGrp="1"/>
          </p:cNvSpPr>
          <p:nvPr>
            <p:ph type="sldNum" sz="quarter" idx="4294967295"/>
          </p:nvPr>
        </p:nvSpPr>
        <p:spPr bwMode="auto">
          <a:xfrm>
            <a:off x="6553200" y="6245225"/>
            <a:ext cx="2133600" cy="476250"/>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fld id="{E8BC3C82-C52A-4922-A63E-9EFF96976F8C}" type="slidenum">
              <a:rPr lang="en-US" altLang="ja-JP" b="0">
                <a:latin typeface="HGP創英角ｺﾞｼｯｸUB" pitchFamily="50" charset="-128"/>
                <a:ea typeface="HGP創英角ｺﾞｼｯｸUB" pitchFamily="50" charset="-128"/>
              </a:rPr>
              <a:pPr eaLnBrk="1" hangingPunct="1"/>
              <a:t>113</a:t>
            </a:fld>
            <a:endParaRPr lang="en-US" altLang="ja-JP" b="0">
              <a:latin typeface="HGP創英角ｺﾞｼｯｸUB" pitchFamily="50" charset="-128"/>
              <a:ea typeface="HGP創英角ｺﾞｼｯｸUB" pitchFamily="50" charset="-128"/>
            </a:endParaRPr>
          </a:p>
        </p:txBody>
      </p:sp>
      <p:sp>
        <p:nvSpPr>
          <p:cNvPr id="52227" name="Rectangle 2"/>
          <p:cNvSpPr>
            <a:spLocks noGrp="1" noChangeArrowheads="1"/>
          </p:cNvSpPr>
          <p:nvPr>
            <p:ph type="title" idx="4294967295"/>
          </p:nvPr>
        </p:nvSpPr>
        <p:spPr>
          <a:xfrm>
            <a:off x="179388" y="648000"/>
            <a:ext cx="5040312" cy="461665"/>
          </a:xfrm>
        </p:spPr>
        <p:txBody>
          <a:bodyPr>
            <a:spAutoFit/>
          </a:bodyPr>
          <a:lstStyle/>
          <a:p>
            <a:pPr marL="514350" indent="-514350" eaLnBrk="1" hangingPunct="1">
              <a:buFont typeface="+mj-ea"/>
              <a:buAutoNum type="circleNumDbPlain"/>
            </a:pPr>
            <a:r>
              <a:rPr lang="ja-JP" altLang="en-US" sz="3000" b="0" dirty="0" smtClean="0">
                <a:solidFill>
                  <a:schemeClr val="tx1"/>
                </a:solidFill>
                <a:latin typeface="HGP創英角ｺﾞｼｯｸUB" pitchFamily="50" charset="-128"/>
                <a:ea typeface="HGP創英角ｺﾞｼｯｸUB" pitchFamily="50" charset="-128"/>
              </a:rPr>
              <a:t>完成縦断図の作成内容</a:t>
            </a:r>
          </a:p>
        </p:txBody>
      </p:sp>
      <p:sp>
        <p:nvSpPr>
          <p:cNvPr id="52228" name="Rectangle 4"/>
          <p:cNvSpPr>
            <a:spLocks noChangeArrowheads="1"/>
          </p:cNvSpPr>
          <p:nvPr/>
        </p:nvSpPr>
        <p:spPr bwMode="auto">
          <a:xfrm>
            <a:off x="5940152" y="664962"/>
            <a:ext cx="2987675"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r" eaLnBrk="1" hangingPunct="1"/>
            <a:r>
              <a:rPr lang="en-US" altLang="ja-JP" sz="1800" b="0">
                <a:solidFill>
                  <a:srgbClr val="000000"/>
                </a:solidFill>
                <a:latin typeface="HGP創英角ｺﾞｼｯｸUB" pitchFamily="50" charset="-128"/>
                <a:ea typeface="HGP創英角ｺﾞｼｯｸUB" pitchFamily="50" charset="-128"/>
              </a:rPr>
              <a:t>【</a:t>
            </a:r>
            <a:r>
              <a:rPr lang="ja-JP" altLang="en-US" sz="1800" b="0">
                <a:solidFill>
                  <a:srgbClr val="000000"/>
                </a:solidFill>
                <a:latin typeface="HGP創英角ｺﾞｼｯｸUB" pitchFamily="50" charset="-128"/>
                <a:ea typeface="HGP創英角ｺﾞｼｯｸUB" pitchFamily="50" charset="-128"/>
              </a:rPr>
              <a:t>要領 </a:t>
            </a:r>
            <a:r>
              <a:rPr lang="en-US" altLang="ja-JP" sz="1800" b="0">
                <a:solidFill>
                  <a:srgbClr val="000000"/>
                </a:solidFill>
                <a:latin typeface="HGP創英角ｺﾞｼｯｸUB" pitchFamily="50" charset="-128"/>
                <a:ea typeface="HGP創英角ｺﾞｼｯｸUB" pitchFamily="50" charset="-128"/>
              </a:rPr>
              <a:t>P.18</a:t>
            </a:r>
            <a:r>
              <a:rPr lang="ja-JP" altLang="en-US" sz="1800" b="0">
                <a:solidFill>
                  <a:srgbClr val="000000"/>
                </a:solidFill>
                <a:latin typeface="HGP創英角ｺﾞｼｯｸUB" pitchFamily="50" charset="-128"/>
                <a:ea typeface="HGP創英角ｺﾞｼｯｸUB" pitchFamily="50" charset="-128"/>
              </a:rPr>
              <a:t>，</a:t>
            </a:r>
            <a:r>
              <a:rPr lang="en-US" altLang="ja-JP" sz="1800" b="0">
                <a:solidFill>
                  <a:srgbClr val="000000"/>
                </a:solidFill>
                <a:latin typeface="HGP創英角ｺﾞｼｯｸUB" pitchFamily="50" charset="-128"/>
                <a:ea typeface="HGP創英角ｺﾞｼｯｸUB" pitchFamily="50" charset="-128"/>
              </a:rPr>
              <a:t>P.43-45】</a:t>
            </a:r>
          </a:p>
        </p:txBody>
      </p:sp>
      <p:sp>
        <p:nvSpPr>
          <p:cNvPr id="52229" name="Rectangle 92"/>
          <p:cNvSpPr>
            <a:spLocks noChangeArrowheads="1"/>
          </p:cNvSpPr>
          <p:nvPr/>
        </p:nvSpPr>
        <p:spPr bwMode="auto">
          <a:xfrm>
            <a:off x="827088" y="981075"/>
            <a:ext cx="7091362" cy="957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marL="342900" indent="-342900"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spcBef>
                <a:spcPct val="10000"/>
              </a:spcBef>
              <a:buSzPct val="80000"/>
              <a:buFont typeface="Wingdings" pitchFamily="2" charset="2"/>
              <a:buChar char="l"/>
            </a:pPr>
            <a:r>
              <a:rPr lang="ja-JP" altLang="en-US" sz="2600" b="0">
                <a:solidFill>
                  <a:srgbClr val="000000"/>
                </a:solidFill>
                <a:latin typeface="HGP創英角ｺﾞｼｯｸUB" pitchFamily="50" charset="-128"/>
                <a:ea typeface="HGP創英角ｺﾞｼｯｸUB" pitchFamily="50" charset="-128"/>
              </a:rPr>
              <a:t>発注者が貸与する縦断図情報の利用が基本</a:t>
            </a:r>
          </a:p>
          <a:p>
            <a:pPr algn="l" eaLnBrk="1" hangingPunct="1">
              <a:spcBef>
                <a:spcPct val="10000"/>
              </a:spcBef>
              <a:buSzPct val="80000"/>
              <a:buFont typeface="Wingdings" pitchFamily="2" charset="2"/>
              <a:buChar char="l"/>
            </a:pPr>
            <a:r>
              <a:rPr lang="ja-JP" altLang="en-US" sz="2600" b="0">
                <a:solidFill>
                  <a:srgbClr val="000000"/>
                </a:solidFill>
                <a:latin typeface="HGP創英角ｺﾞｼｯｸUB" pitchFamily="50" charset="-128"/>
                <a:ea typeface="HGP創英角ｺﾞｼｯｸUB" pitchFamily="50" charset="-128"/>
              </a:rPr>
              <a:t>データ作成は「</a:t>
            </a:r>
            <a:r>
              <a:rPr lang="en-US" altLang="ja-JP" sz="2600" b="0">
                <a:solidFill>
                  <a:srgbClr val="000000"/>
                </a:solidFill>
                <a:latin typeface="HGP創英角ｺﾞｼｯｸUB" pitchFamily="50" charset="-128"/>
                <a:ea typeface="HGP創英角ｺﾞｼｯｸUB" pitchFamily="50" charset="-128"/>
              </a:rPr>
              <a:t>CAD</a:t>
            </a:r>
            <a:r>
              <a:rPr lang="ja-JP" altLang="en-US" sz="2600" b="0">
                <a:solidFill>
                  <a:srgbClr val="000000"/>
                </a:solidFill>
                <a:latin typeface="HGP創英角ｺﾞｼｯｸUB" pitchFamily="50" charset="-128"/>
                <a:ea typeface="HGP創英角ｺﾞｼｯｸUB" pitchFamily="50" charset="-128"/>
              </a:rPr>
              <a:t>製図基準（案）」に従う</a:t>
            </a:r>
          </a:p>
        </p:txBody>
      </p:sp>
      <p:sp>
        <p:nvSpPr>
          <p:cNvPr id="52230" name="Rectangle 403"/>
          <p:cNvSpPr>
            <a:spLocks noChangeArrowheads="1"/>
          </p:cNvSpPr>
          <p:nvPr/>
        </p:nvSpPr>
        <p:spPr bwMode="auto">
          <a:xfrm>
            <a:off x="647700" y="6097414"/>
            <a:ext cx="7734300" cy="715962"/>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lvl1pPr marL="342900" indent="-342900"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lnSpc>
                <a:spcPct val="90000"/>
              </a:lnSpc>
              <a:spcBef>
                <a:spcPct val="5000"/>
              </a:spcBef>
              <a:buSzPct val="80000"/>
              <a:buFont typeface="Wingdings" pitchFamily="2" charset="2"/>
              <a:buChar char="ü"/>
            </a:pPr>
            <a:r>
              <a:rPr lang="ja-JP" altLang="en-US" sz="2000" b="0" dirty="0">
                <a:solidFill>
                  <a:srgbClr val="000000"/>
                </a:solidFill>
                <a:latin typeface="HGP創英角ｺﾞｼｯｸUB" pitchFamily="50" charset="-128"/>
                <a:ea typeface="HGP創英角ｺﾞｼｯｸUB" pitchFamily="50" charset="-128"/>
              </a:rPr>
              <a:t>縦断図情報がない場合、不足する場合は出来形測量の結果を利用（測点対応の</a:t>
            </a:r>
            <a:r>
              <a:rPr lang="en-US" altLang="ja-JP" sz="2000" b="0" dirty="0">
                <a:solidFill>
                  <a:srgbClr val="000000"/>
                </a:solidFill>
                <a:latin typeface="HGP創英角ｺﾞｼｯｸUB" pitchFamily="50" charset="-128"/>
                <a:ea typeface="HGP創英角ｺﾞｼｯｸUB" pitchFamily="50" charset="-128"/>
              </a:rPr>
              <a:t>5</a:t>
            </a:r>
            <a:r>
              <a:rPr lang="ja-JP" altLang="en-US" sz="2000" b="0" dirty="0">
                <a:solidFill>
                  <a:srgbClr val="000000"/>
                </a:solidFill>
                <a:latin typeface="HGP創英角ｺﾞｼｯｸUB" pitchFamily="50" charset="-128"/>
                <a:ea typeface="HGP創英角ｺﾞｼｯｸUB" pitchFamily="50" charset="-128"/>
              </a:rPr>
              <a:t>項目は必須）</a:t>
            </a:r>
          </a:p>
        </p:txBody>
      </p:sp>
      <p:graphicFrame>
        <p:nvGraphicFramePr>
          <p:cNvPr id="131116" name="Group 44"/>
          <p:cNvGraphicFramePr>
            <a:graphicFrameLocks noGrp="1"/>
          </p:cNvGraphicFramePr>
          <p:nvPr>
            <p:ph idx="4294967295"/>
            <p:extLst>
              <p:ext uri="{D42A27DB-BD31-4B8C-83A1-F6EECF244321}">
                <p14:modId xmlns="" xmlns:p14="http://schemas.microsoft.com/office/powerpoint/2010/main" val="3480555643"/>
              </p:ext>
            </p:extLst>
          </p:nvPr>
        </p:nvGraphicFramePr>
        <p:xfrm>
          <a:off x="381000" y="1906795"/>
          <a:ext cx="8470900" cy="4186501"/>
        </p:xfrm>
        <a:graphic>
          <a:graphicData uri="http://schemas.openxmlformats.org/drawingml/2006/table">
            <a:tbl>
              <a:tblPr/>
              <a:tblGrid>
                <a:gridCol w="1689100"/>
                <a:gridCol w="4949825"/>
                <a:gridCol w="1831975"/>
              </a:tblGrid>
              <a:tr h="481128">
                <a:tc>
                  <a:txBody>
                    <a:bodyPr/>
                    <a:lstStyle/>
                    <a:p>
                      <a:pPr marL="0" marR="0" lvl="0" indent="0" algn="ctr" defTabSz="914400" rtl="0" eaLnBrk="1" fontAlgn="base" latinLnBrk="0" hangingPunct="1">
                        <a:lnSpc>
                          <a:spcPct val="90000"/>
                        </a:lnSpc>
                        <a:spcBef>
                          <a:spcPct val="0"/>
                        </a:spcBef>
                        <a:spcAft>
                          <a:spcPct val="0"/>
                        </a:spcAft>
                        <a:buClrTx/>
                        <a:buSzTx/>
                        <a:buFontTx/>
                        <a:buNone/>
                        <a:tabLst/>
                      </a:pPr>
                      <a:r>
                        <a:rPr kumimoji="1" lang="ja-JP" altLang="en-US" sz="2400" b="0" i="0" u="none" strike="noStrike" cap="none" normalizeH="0" baseline="0" dirty="0" smtClean="0">
                          <a:ln>
                            <a:noFill/>
                          </a:ln>
                          <a:solidFill>
                            <a:schemeClr val="tx1"/>
                          </a:solidFill>
                          <a:effectLst/>
                          <a:latin typeface="Arial" charset="0"/>
                          <a:ea typeface="ＭＳ Ｐゴシック" pitchFamily="50" charset="-128"/>
                          <a:cs typeface="Times New Roman" pitchFamily="18" charset="0"/>
                        </a:rPr>
                        <a:t>項　目</a:t>
                      </a:r>
                    </a:p>
                  </a:txBody>
                  <a:tcPr marT="45730" marB="45730" anchor="ctr" horzOverflow="overflow">
                    <a:lnL w="1905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chemeClr val="tx1"/>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0"/>
                        </a:spcBef>
                        <a:spcAft>
                          <a:spcPct val="0"/>
                        </a:spcAft>
                        <a:buClrTx/>
                        <a:buSzTx/>
                        <a:buFontTx/>
                        <a:buNone/>
                        <a:tabLst/>
                      </a:pPr>
                      <a:r>
                        <a:rPr kumimoji="1" lang="ja-JP" altLang="en-US" sz="2400" b="0" i="0" u="none" strike="noStrike" cap="none" normalizeH="0" baseline="0" dirty="0" smtClean="0">
                          <a:ln>
                            <a:noFill/>
                          </a:ln>
                          <a:solidFill>
                            <a:schemeClr val="tx1"/>
                          </a:solidFill>
                          <a:effectLst/>
                          <a:latin typeface="Arial" charset="0"/>
                          <a:ea typeface="ＭＳ Ｐゴシック" pitchFamily="50" charset="-128"/>
                          <a:cs typeface="Times New Roman" pitchFamily="18" charset="0"/>
                        </a:rPr>
                        <a:t>内　容</a:t>
                      </a:r>
                    </a:p>
                  </a:txBody>
                  <a:tcPr marT="45730" marB="4573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chemeClr val="tx1"/>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0"/>
                        </a:spcBef>
                        <a:spcAft>
                          <a:spcPct val="0"/>
                        </a:spcAft>
                        <a:buClrTx/>
                        <a:buSzTx/>
                        <a:buFontTx/>
                        <a:buNone/>
                        <a:tabLst/>
                      </a:pPr>
                      <a:r>
                        <a:rPr kumimoji="1" lang="ja-JP" altLang="en-US" sz="2400" b="0" i="0" u="none" strike="noStrike" cap="none" normalizeH="0" baseline="0" dirty="0" smtClean="0">
                          <a:ln>
                            <a:noFill/>
                          </a:ln>
                          <a:solidFill>
                            <a:schemeClr val="tx1"/>
                          </a:solidFill>
                          <a:effectLst/>
                          <a:latin typeface="Arial" charset="0"/>
                          <a:ea typeface="ＭＳ Ｐゴシック" pitchFamily="50" charset="-128"/>
                          <a:cs typeface="Times New Roman" pitchFamily="18" charset="0"/>
                        </a:rPr>
                        <a:t>備　考</a:t>
                      </a:r>
                    </a:p>
                  </a:txBody>
                  <a:tcPr marT="45730" marB="45730" anchor="ctr" horzOverflow="overflow">
                    <a:lnL w="12700" cap="flat" cmpd="sng" algn="ctr">
                      <a:solidFill>
                        <a:srgbClr val="000000"/>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r h="986072">
                <a:tc>
                  <a:txBody>
                    <a:bodyPr/>
                    <a:lstStyle/>
                    <a:p>
                      <a:pPr marL="0" marR="0" lvl="0" indent="0" algn="ctr" defTabSz="914400" rtl="0" eaLnBrk="1" fontAlgn="base" latinLnBrk="0" hangingPunct="1">
                        <a:lnSpc>
                          <a:spcPct val="90000"/>
                        </a:lnSpc>
                        <a:spcBef>
                          <a:spcPct val="0"/>
                        </a:spcBef>
                        <a:spcAft>
                          <a:spcPct val="0"/>
                        </a:spcAft>
                        <a:buClrTx/>
                        <a:buSzTx/>
                        <a:buFontTx/>
                        <a:buNone/>
                        <a:tabLst/>
                      </a:pPr>
                      <a:r>
                        <a:rPr kumimoji="1" lang="ja-JP" altLang="en-US" sz="2600" b="0" i="0" u="none" strike="noStrike" cap="none" normalizeH="0" baseline="0" dirty="0" smtClean="0">
                          <a:ln>
                            <a:noFill/>
                          </a:ln>
                          <a:solidFill>
                            <a:schemeClr val="tx1"/>
                          </a:solidFill>
                          <a:effectLst/>
                          <a:latin typeface="Arial" charset="0"/>
                          <a:ea typeface="ＭＳ Ｐゴシック" pitchFamily="50" charset="-128"/>
                          <a:cs typeface="Times New Roman" pitchFamily="18" charset="0"/>
                        </a:rPr>
                        <a:t>作成範囲</a:t>
                      </a:r>
                    </a:p>
                  </a:txBody>
                  <a:tcPr marT="45730" marB="45730" anchor="ctr" horzOverflow="overflow">
                    <a:lnL w="1905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ct val="0"/>
                        </a:spcBef>
                        <a:spcAft>
                          <a:spcPct val="0"/>
                        </a:spcAft>
                        <a:buClrTx/>
                        <a:buSzTx/>
                        <a:buFontTx/>
                        <a:buNone/>
                        <a:tabLst/>
                      </a:pPr>
                      <a:r>
                        <a:rPr kumimoji="1" lang="ja-JP" altLang="en-US" sz="2600" b="0" i="0" u="none" strike="noStrike" cap="none" normalizeH="0" baseline="0" dirty="0" smtClean="0">
                          <a:ln>
                            <a:noFill/>
                          </a:ln>
                          <a:solidFill>
                            <a:schemeClr val="tx1"/>
                          </a:solidFill>
                          <a:effectLst/>
                          <a:latin typeface="Arial" charset="0"/>
                          <a:ea typeface="ＭＳ Ｐゴシック" pitchFamily="50" charset="-128"/>
                          <a:cs typeface="Times New Roman" pitchFamily="18" charset="0"/>
                        </a:rPr>
                        <a:t>・</a:t>
                      </a:r>
                      <a:r>
                        <a:rPr kumimoji="1" lang="ja-JP" altLang="en-US" sz="2600" b="0" i="0" u="sng" strike="noStrike" cap="none" normalizeH="0" baseline="0" dirty="0" smtClean="0">
                          <a:ln>
                            <a:noFill/>
                          </a:ln>
                          <a:solidFill>
                            <a:schemeClr val="tx1"/>
                          </a:solidFill>
                          <a:effectLst/>
                          <a:latin typeface="Arial" charset="0"/>
                          <a:ea typeface="ＭＳ Ｐゴシック" pitchFamily="50" charset="-128"/>
                          <a:cs typeface="Times New Roman" pitchFamily="18" charset="0"/>
                        </a:rPr>
                        <a:t>工事起点から工事終点</a:t>
                      </a:r>
                    </a:p>
                    <a:p>
                      <a:pPr marL="0" marR="0" lvl="0" indent="0" algn="l" defTabSz="914400" rtl="0" eaLnBrk="1" fontAlgn="base" latinLnBrk="0" hangingPunct="1">
                        <a:lnSpc>
                          <a:spcPct val="90000"/>
                        </a:lnSpc>
                        <a:spcBef>
                          <a:spcPct val="0"/>
                        </a:spcBef>
                        <a:spcAft>
                          <a:spcPct val="0"/>
                        </a:spcAft>
                        <a:buClrTx/>
                        <a:buSzTx/>
                        <a:buFontTx/>
                        <a:buNone/>
                        <a:tabLst/>
                      </a:pPr>
                      <a:r>
                        <a:rPr kumimoji="1" lang="ja-JP" altLang="en-US" sz="2600" b="0" i="0" u="none" strike="noStrike" cap="none" normalizeH="0" baseline="0" dirty="0" smtClean="0">
                          <a:ln>
                            <a:noFill/>
                          </a:ln>
                          <a:solidFill>
                            <a:schemeClr val="tx1"/>
                          </a:solidFill>
                          <a:effectLst/>
                          <a:latin typeface="Arial" charset="0"/>
                          <a:ea typeface="ＭＳ Ｐゴシック" pitchFamily="50" charset="-128"/>
                          <a:cs typeface="Times New Roman" pitchFamily="18" charset="0"/>
                        </a:rPr>
                        <a:t>・</a:t>
                      </a:r>
                      <a:r>
                        <a:rPr kumimoji="1" lang="ja-JP" altLang="en-US" sz="2600" b="0" i="0" u="sng" strike="noStrike" cap="none" normalizeH="0" baseline="0" dirty="0" smtClean="0">
                          <a:ln>
                            <a:noFill/>
                          </a:ln>
                          <a:solidFill>
                            <a:schemeClr val="tx1"/>
                          </a:solidFill>
                          <a:effectLst/>
                          <a:latin typeface="Arial" charset="0"/>
                          <a:ea typeface="ＭＳ Ｐゴシック" pitchFamily="50" charset="-128"/>
                          <a:cs typeface="Times New Roman" pitchFamily="18" charset="0"/>
                        </a:rPr>
                        <a:t>道路中心線での縦断</a:t>
                      </a:r>
                      <a:r>
                        <a:rPr kumimoji="1" lang="ja-JP" altLang="en-US" sz="2600" b="0" i="0" u="none" strike="noStrike" cap="none" normalizeH="0" baseline="0" dirty="0" smtClean="0">
                          <a:ln>
                            <a:noFill/>
                          </a:ln>
                          <a:solidFill>
                            <a:schemeClr val="tx1"/>
                          </a:solidFill>
                          <a:effectLst/>
                          <a:latin typeface="Arial" charset="0"/>
                          <a:ea typeface="ＭＳ Ｐゴシック" pitchFamily="50" charset="-128"/>
                          <a:cs typeface="Times New Roman" pitchFamily="18" charset="0"/>
                        </a:rPr>
                        <a:t>構造</a:t>
                      </a:r>
                    </a:p>
                  </a:txBody>
                  <a:tcPr marT="45730" marB="4573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0"/>
                        </a:spcBef>
                        <a:spcAft>
                          <a:spcPct val="0"/>
                        </a:spcAft>
                        <a:buClrTx/>
                        <a:buSzTx/>
                        <a:buFontTx/>
                        <a:buNone/>
                        <a:tabLst/>
                      </a:pPr>
                      <a:r>
                        <a:rPr kumimoji="1" lang="en-US" altLang="ja-JP" sz="2000" b="0" i="0" u="none" strike="noStrike" cap="none" normalizeH="0" baseline="0" smtClean="0">
                          <a:ln>
                            <a:noFill/>
                          </a:ln>
                          <a:solidFill>
                            <a:schemeClr val="tx1"/>
                          </a:solidFill>
                          <a:effectLst/>
                          <a:latin typeface="Arial" charset="0"/>
                          <a:ea typeface="ＭＳ Ｐゴシック" pitchFamily="50" charset="-128"/>
                          <a:cs typeface="Times New Roman" pitchFamily="18" charset="0"/>
                        </a:rPr>
                        <a:t>―</a:t>
                      </a:r>
                    </a:p>
                  </a:txBody>
                  <a:tcPr marT="45730" marB="45730" anchor="ctr" horzOverflow="overflow">
                    <a:lnL w="12700" cap="flat" cmpd="sng" algn="ctr">
                      <a:solidFill>
                        <a:srgbClr val="000000"/>
                      </a:solidFill>
                      <a:prstDash val="solid"/>
                      <a:round/>
                      <a:headEnd type="none" w="med" len="med"/>
                      <a:tailEnd type="none" w="med" len="med"/>
                    </a:lnL>
                    <a:lnR w="19050" cap="flat" cmpd="sng" algn="ctr">
                      <a:solidFill>
                        <a:schemeClr val="tx1"/>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082223">
                <a:tc>
                  <a:txBody>
                    <a:bodyPr/>
                    <a:lstStyle/>
                    <a:p>
                      <a:pPr marL="0" marR="0" lvl="0" indent="0" algn="ctr" defTabSz="914400" rtl="0" eaLnBrk="1" fontAlgn="base" latinLnBrk="0" hangingPunct="1">
                        <a:lnSpc>
                          <a:spcPct val="90000"/>
                        </a:lnSpc>
                        <a:spcBef>
                          <a:spcPct val="0"/>
                        </a:spcBef>
                        <a:spcAft>
                          <a:spcPct val="0"/>
                        </a:spcAft>
                        <a:buClrTx/>
                        <a:buSzTx/>
                        <a:buFontTx/>
                        <a:buNone/>
                        <a:tabLst/>
                      </a:pPr>
                      <a:r>
                        <a:rPr kumimoji="1" lang="ja-JP" altLang="en-US" sz="2600" b="0" i="0" u="none" strike="noStrike" cap="none" normalizeH="0" baseline="0" smtClean="0">
                          <a:ln>
                            <a:noFill/>
                          </a:ln>
                          <a:solidFill>
                            <a:schemeClr val="tx1"/>
                          </a:solidFill>
                          <a:effectLst/>
                          <a:latin typeface="Arial" charset="0"/>
                          <a:ea typeface="ＭＳ Ｐゴシック" pitchFamily="50" charset="-128"/>
                          <a:cs typeface="Times New Roman" pitchFamily="18" charset="0"/>
                        </a:rPr>
                        <a:t>ファイル　形　　式</a:t>
                      </a:r>
                    </a:p>
                  </a:txBody>
                  <a:tcPr marT="45730" marB="45730" anchor="ctr" horzOverflow="overflow">
                    <a:lnL w="1905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ct val="50000"/>
                        </a:spcBef>
                        <a:spcAft>
                          <a:spcPct val="0"/>
                        </a:spcAft>
                        <a:buClrTx/>
                        <a:buSzTx/>
                        <a:buFontTx/>
                        <a:buNone/>
                        <a:tabLst/>
                      </a:pPr>
                      <a:r>
                        <a:rPr kumimoji="1" lang="ja-JP" altLang="en-US" sz="2600" b="0" i="0" u="none" strike="noStrike" cap="none" normalizeH="0" baseline="0" dirty="0" smtClean="0">
                          <a:ln>
                            <a:noFill/>
                          </a:ln>
                          <a:solidFill>
                            <a:schemeClr val="tx1"/>
                          </a:solidFill>
                          <a:effectLst/>
                          <a:latin typeface="Arial" charset="0"/>
                          <a:ea typeface="ＭＳ Ｐゴシック" pitchFamily="50" charset="-128"/>
                          <a:cs typeface="Times New Roman" pitchFamily="18" charset="0"/>
                        </a:rPr>
                        <a:t>・</a:t>
                      </a:r>
                      <a:r>
                        <a:rPr kumimoji="1" lang="en-US" altLang="ja-JP" sz="2600" b="0" i="0" u="none" strike="noStrike" cap="none" normalizeH="0" baseline="0" dirty="0" smtClean="0">
                          <a:ln>
                            <a:noFill/>
                          </a:ln>
                          <a:solidFill>
                            <a:schemeClr val="tx1"/>
                          </a:solidFill>
                          <a:effectLst/>
                          <a:latin typeface="Arial" charset="0"/>
                          <a:ea typeface="ＭＳ Ｐゴシック" pitchFamily="50" charset="-128"/>
                          <a:cs typeface="Times New Roman" pitchFamily="18" charset="0"/>
                        </a:rPr>
                        <a:t>SXF</a:t>
                      </a:r>
                      <a:r>
                        <a:rPr kumimoji="1" lang="ja-JP" altLang="en-US" sz="2600" b="0" i="0" u="none" strike="noStrike" cap="none" normalizeH="0" baseline="0" dirty="0" smtClean="0">
                          <a:ln>
                            <a:noFill/>
                          </a:ln>
                          <a:solidFill>
                            <a:schemeClr val="tx1"/>
                          </a:solidFill>
                          <a:effectLst/>
                          <a:latin typeface="Arial" charset="0"/>
                          <a:ea typeface="ＭＳ Ｐゴシック" pitchFamily="50" charset="-128"/>
                          <a:cs typeface="Times New Roman" pitchFamily="18" charset="0"/>
                        </a:rPr>
                        <a:t>形式 </a:t>
                      </a:r>
                      <a:endParaRPr kumimoji="1" lang="en-US" altLang="ja-JP" sz="2600" b="0" i="0" u="none" strike="noStrike" cap="none" normalizeH="0" baseline="0" dirty="0" smtClean="0">
                        <a:ln>
                          <a:noFill/>
                        </a:ln>
                        <a:solidFill>
                          <a:schemeClr val="tx1"/>
                        </a:solidFill>
                        <a:effectLst/>
                        <a:latin typeface="Arial" charset="0"/>
                        <a:ea typeface="ＭＳ Ｐゴシック" pitchFamily="50" charset="-128"/>
                        <a:cs typeface="Times New Roman" pitchFamily="18" charset="0"/>
                      </a:endParaRPr>
                    </a:p>
                    <a:p>
                      <a:pPr marL="0" marR="0" lvl="0" indent="0" algn="l" defTabSz="914400" rtl="0" eaLnBrk="1" fontAlgn="base" latinLnBrk="0" hangingPunct="1">
                        <a:lnSpc>
                          <a:spcPct val="90000"/>
                        </a:lnSpc>
                        <a:spcBef>
                          <a:spcPct val="50000"/>
                        </a:spcBef>
                        <a:spcAft>
                          <a:spcPct val="0"/>
                        </a:spcAft>
                        <a:buClrTx/>
                        <a:buSzTx/>
                        <a:buFontTx/>
                        <a:buNone/>
                        <a:tabLst/>
                      </a:pPr>
                      <a:r>
                        <a:rPr kumimoji="1" lang="ja-JP" altLang="en-US" sz="2600" b="0" i="0" u="none" strike="noStrike" cap="none" normalizeH="0" baseline="0" dirty="0" smtClean="0">
                          <a:ln>
                            <a:noFill/>
                          </a:ln>
                          <a:solidFill>
                            <a:schemeClr val="tx1"/>
                          </a:solidFill>
                          <a:effectLst/>
                          <a:latin typeface="Arial" charset="0"/>
                          <a:ea typeface="ＭＳ Ｐゴシック" pitchFamily="50" charset="-128"/>
                          <a:cs typeface="Times New Roman" pitchFamily="18" charset="0"/>
                        </a:rPr>
                        <a:t>（</a:t>
                      </a:r>
                      <a:r>
                        <a:rPr kumimoji="1" lang="en-US" altLang="ja-JP" sz="2600" b="0" i="0" u="none" strike="noStrike" cap="none" normalizeH="0" baseline="0" dirty="0" smtClean="0">
                          <a:ln>
                            <a:noFill/>
                          </a:ln>
                          <a:solidFill>
                            <a:schemeClr val="tx1"/>
                          </a:solidFill>
                          <a:effectLst/>
                          <a:latin typeface="Arial" charset="0"/>
                          <a:ea typeface="ＭＳ Ｐゴシック" pitchFamily="50" charset="-128"/>
                          <a:cs typeface="Times New Roman" pitchFamily="18" charset="0"/>
                        </a:rPr>
                        <a:t>Ver.3.x</a:t>
                      </a:r>
                      <a:r>
                        <a:rPr kumimoji="1" lang="ja-JP" altLang="en-US" sz="2600" b="0" i="0" u="none" strike="noStrike" cap="none" normalizeH="0" baseline="0" dirty="0" smtClean="0">
                          <a:ln>
                            <a:noFill/>
                          </a:ln>
                          <a:solidFill>
                            <a:schemeClr val="tx1"/>
                          </a:solidFill>
                          <a:effectLst/>
                          <a:latin typeface="Arial" charset="0"/>
                          <a:ea typeface="ＭＳ Ｐゴシック" pitchFamily="50" charset="-128"/>
                          <a:cs typeface="Times New Roman" pitchFamily="18" charset="0"/>
                        </a:rPr>
                        <a:t>または</a:t>
                      </a:r>
                      <a:r>
                        <a:rPr kumimoji="1" lang="en-US" altLang="ja-JP" sz="2600" b="0" i="0" u="none" strike="noStrike" cap="none" normalizeH="0" baseline="0" dirty="0" smtClean="0">
                          <a:ln>
                            <a:noFill/>
                          </a:ln>
                          <a:solidFill>
                            <a:schemeClr val="tx1"/>
                          </a:solidFill>
                          <a:effectLst/>
                          <a:latin typeface="Arial" charset="0"/>
                          <a:ea typeface="ＭＳ Ｐゴシック" pitchFamily="50" charset="-128"/>
                          <a:cs typeface="Times New Roman" pitchFamily="18" charset="0"/>
                        </a:rPr>
                        <a:t>Ver.2.0</a:t>
                      </a:r>
                      <a:r>
                        <a:rPr kumimoji="1" lang="ja-JP" altLang="en-US" sz="2600" b="0" i="0" u="none" strike="noStrike" cap="none" normalizeH="0" baseline="0" dirty="0" smtClean="0">
                          <a:ln>
                            <a:noFill/>
                          </a:ln>
                          <a:solidFill>
                            <a:schemeClr val="tx1"/>
                          </a:solidFill>
                          <a:effectLst/>
                          <a:latin typeface="Arial" charset="0"/>
                          <a:ea typeface="ＭＳ Ｐゴシック" pitchFamily="50" charset="-128"/>
                          <a:cs typeface="Times New Roman" pitchFamily="18" charset="0"/>
                        </a:rPr>
                        <a:t>）</a:t>
                      </a:r>
                    </a:p>
                  </a:txBody>
                  <a:tcPr marT="45730" marB="4573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ct val="50000"/>
                        </a:spcBef>
                        <a:spcAft>
                          <a:spcPct val="0"/>
                        </a:spcAft>
                        <a:buClrTx/>
                        <a:buSzTx/>
                        <a:buFontTx/>
                        <a:buNone/>
                        <a:tabLst/>
                      </a:pPr>
                      <a:r>
                        <a:rPr kumimoji="1" lang="ja-JP" altLang="en-US" sz="1800" b="0" i="0" u="none" strike="noStrike" cap="none" normalizeH="0" baseline="0" dirty="0" smtClean="0">
                          <a:ln>
                            <a:noFill/>
                          </a:ln>
                          <a:solidFill>
                            <a:schemeClr val="tx1"/>
                          </a:solidFill>
                          <a:effectLst/>
                          <a:latin typeface="Arial" charset="0"/>
                          <a:ea typeface="ＭＳ Ｐゴシック" pitchFamily="50" charset="-128"/>
                          <a:cs typeface="Times New Roman" pitchFamily="18" charset="0"/>
                        </a:rPr>
                        <a:t>・完成平面図は</a:t>
                      </a:r>
                      <a:r>
                        <a:rPr kumimoji="1" lang="en-US" altLang="ja-JP" sz="1800" b="0" i="0" u="sng" strike="noStrike" cap="none" normalizeH="0" baseline="0" dirty="0" smtClean="0">
                          <a:ln>
                            <a:noFill/>
                          </a:ln>
                          <a:solidFill>
                            <a:schemeClr val="tx1"/>
                          </a:solidFill>
                          <a:effectLst/>
                          <a:latin typeface="Arial" charset="0"/>
                          <a:ea typeface="ＭＳ Ｐゴシック" pitchFamily="50" charset="-128"/>
                          <a:cs typeface="Times New Roman" pitchFamily="18" charset="0"/>
                        </a:rPr>
                        <a:t>Ver.3.x</a:t>
                      </a:r>
                    </a:p>
                  </a:txBody>
                  <a:tcPr marT="45730" marB="45730" anchor="ctr" horzOverflow="overflow">
                    <a:lnL w="12700" cap="flat" cmpd="sng" algn="ctr">
                      <a:solidFill>
                        <a:srgbClr val="000000"/>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189002">
                <a:tc>
                  <a:txBody>
                    <a:bodyPr/>
                    <a:lstStyle/>
                    <a:p>
                      <a:pPr marL="0" marR="0" lvl="0" indent="0" algn="ctr" defTabSz="914400" rtl="0" eaLnBrk="1" fontAlgn="base" latinLnBrk="0" hangingPunct="1">
                        <a:lnSpc>
                          <a:spcPct val="90000"/>
                        </a:lnSpc>
                        <a:spcBef>
                          <a:spcPct val="0"/>
                        </a:spcBef>
                        <a:spcAft>
                          <a:spcPct val="0"/>
                        </a:spcAft>
                        <a:buClrTx/>
                        <a:buSzTx/>
                        <a:buFontTx/>
                        <a:buNone/>
                        <a:tabLst/>
                      </a:pPr>
                      <a:r>
                        <a:rPr kumimoji="1" lang="ja-JP" altLang="en-US" sz="2600" b="0" i="0" u="none" strike="noStrike" cap="none" normalizeH="0" baseline="0" smtClean="0">
                          <a:ln>
                            <a:noFill/>
                          </a:ln>
                          <a:solidFill>
                            <a:schemeClr val="tx1"/>
                          </a:solidFill>
                          <a:effectLst/>
                          <a:latin typeface="Arial" charset="0"/>
                          <a:ea typeface="ＭＳ Ｐゴシック" pitchFamily="50" charset="-128"/>
                          <a:cs typeface="Times New Roman" pitchFamily="18" charset="0"/>
                        </a:rPr>
                        <a:t>取得対象</a:t>
                      </a:r>
                    </a:p>
                    <a:p>
                      <a:pPr marL="0" marR="0" lvl="0" indent="0" algn="ctr" defTabSz="914400" rtl="0" eaLnBrk="1" fontAlgn="base" latinLnBrk="0" hangingPunct="1">
                        <a:lnSpc>
                          <a:spcPct val="90000"/>
                        </a:lnSpc>
                        <a:spcBef>
                          <a:spcPct val="0"/>
                        </a:spcBef>
                        <a:spcAft>
                          <a:spcPct val="0"/>
                        </a:spcAft>
                        <a:buClrTx/>
                        <a:buSzTx/>
                        <a:buFontTx/>
                        <a:buNone/>
                        <a:tabLst/>
                      </a:pPr>
                      <a:r>
                        <a:rPr kumimoji="1" lang="ja-JP" altLang="en-US" sz="2600" b="0" i="0" u="none" strike="noStrike" cap="none" normalizeH="0" baseline="0" smtClean="0">
                          <a:ln>
                            <a:noFill/>
                          </a:ln>
                          <a:solidFill>
                            <a:schemeClr val="tx1"/>
                          </a:solidFill>
                          <a:effectLst/>
                          <a:latin typeface="Arial" charset="0"/>
                          <a:ea typeface="ＭＳ Ｐゴシック" pitchFamily="50" charset="-128"/>
                          <a:cs typeface="Times New Roman" pitchFamily="18" charset="0"/>
                        </a:rPr>
                        <a:t>項　　目</a:t>
                      </a:r>
                    </a:p>
                  </a:txBody>
                  <a:tcPr marT="45730" marB="45730" anchor="ctr" horzOverflow="overflow">
                    <a:lnL w="1905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ct val="50000"/>
                        </a:spcBef>
                        <a:spcAft>
                          <a:spcPct val="0"/>
                        </a:spcAft>
                        <a:buClrTx/>
                        <a:buSzTx/>
                        <a:buFontTx/>
                        <a:buNone/>
                        <a:tabLst/>
                      </a:pPr>
                      <a:r>
                        <a:rPr kumimoji="1" lang="ja-JP" altLang="en-US" sz="2600" b="0" i="0" u="none" strike="noStrike" cap="none" normalizeH="0" baseline="0" dirty="0" smtClean="0">
                          <a:ln>
                            <a:noFill/>
                          </a:ln>
                          <a:solidFill>
                            <a:schemeClr val="tx1"/>
                          </a:solidFill>
                          <a:effectLst/>
                          <a:latin typeface="Arial" charset="0"/>
                          <a:ea typeface="ＭＳ Ｐゴシック" pitchFamily="50" charset="-128"/>
                          <a:cs typeface="Times New Roman" pitchFamily="18" charset="0"/>
                        </a:rPr>
                        <a:t>・</a:t>
                      </a:r>
                      <a:r>
                        <a:rPr kumimoji="1" lang="ja-JP" altLang="en-US" sz="2600" b="0" i="0" u="none" strike="noStrike" cap="none" normalizeH="0" baseline="0" dirty="0" smtClean="0">
                          <a:ln>
                            <a:noFill/>
                          </a:ln>
                          <a:solidFill>
                            <a:srgbClr val="FF0000"/>
                          </a:solidFill>
                          <a:effectLst/>
                          <a:latin typeface="Arial" charset="0"/>
                          <a:ea typeface="ＭＳ Ｐゴシック" pitchFamily="50" charset="-128"/>
                          <a:cs typeface="Times New Roman" pitchFamily="18" charset="0"/>
                        </a:rPr>
                        <a:t>測点番号、追加距離、路面高、横断勾配（左）及び</a:t>
                      </a:r>
                      <a:r>
                        <a:rPr kumimoji="1" lang="en-US" altLang="ja-JP" sz="2600" b="0" i="0" u="none" strike="noStrike" cap="none" normalizeH="0" baseline="0" dirty="0" smtClean="0">
                          <a:ln>
                            <a:noFill/>
                          </a:ln>
                          <a:solidFill>
                            <a:srgbClr val="FF0000"/>
                          </a:solidFill>
                          <a:effectLst/>
                          <a:latin typeface="Arial" charset="0"/>
                          <a:ea typeface="ＭＳ Ｐゴシック" pitchFamily="50" charset="-128"/>
                          <a:cs typeface="Times New Roman" pitchFamily="18" charset="0"/>
                        </a:rPr>
                        <a:t>(</a:t>
                      </a:r>
                      <a:r>
                        <a:rPr kumimoji="1" lang="ja-JP" altLang="en-US" sz="2600" b="0" i="0" u="none" strike="noStrike" cap="none" normalizeH="0" baseline="0" dirty="0" smtClean="0">
                          <a:ln>
                            <a:noFill/>
                          </a:ln>
                          <a:solidFill>
                            <a:srgbClr val="FF0000"/>
                          </a:solidFill>
                          <a:effectLst/>
                          <a:latin typeface="Arial" charset="0"/>
                          <a:ea typeface="ＭＳ Ｐゴシック" pitchFamily="50" charset="-128"/>
                          <a:cs typeface="Times New Roman" pitchFamily="18" charset="0"/>
                        </a:rPr>
                        <a:t>右</a:t>
                      </a:r>
                      <a:r>
                        <a:rPr kumimoji="1" lang="en-US" altLang="ja-JP" sz="2600" b="0" i="0" u="none" strike="noStrike" cap="none" normalizeH="0" baseline="0" dirty="0" smtClean="0">
                          <a:ln>
                            <a:noFill/>
                          </a:ln>
                          <a:solidFill>
                            <a:srgbClr val="FF0000"/>
                          </a:solidFill>
                          <a:effectLst/>
                          <a:latin typeface="Arial" charset="0"/>
                          <a:ea typeface="ＭＳ Ｐゴシック" pitchFamily="50" charset="-128"/>
                          <a:cs typeface="Times New Roman" pitchFamily="18" charset="0"/>
                        </a:rPr>
                        <a:t>)</a:t>
                      </a:r>
                      <a:r>
                        <a:rPr kumimoji="1" lang="ja-JP" altLang="en-US" sz="2600" b="0" i="0" u="none" strike="noStrike" cap="none" normalizeH="0" baseline="0" dirty="0" smtClean="0">
                          <a:ln>
                            <a:noFill/>
                          </a:ln>
                          <a:solidFill>
                            <a:schemeClr val="tx1"/>
                          </a:solidFill>
                          <a:effectLst/>
                          <a:latin typeface="Arial" charset="0"/>
                          <a:ea typeface="ＭＳ Ｐゴシック" pitchFamily="50" charset="-128"/>
                          <a:cs typeface="Times New Roman" pitchFamily="18" charset="0"/>
                        </a:rPr>
                        <a:t>等を記載</a:t>
                      </a:r>
                    </a:p>
                  </a:txBody>
                  <a:tcPr marT="45730" marB="4573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ct val="0"/>
                        </a:spcBef>
                        <a:spcAft>
                          <a:spcPct val="0"/>
                        </a:spcAft>
                        <a:buClrTx/>
                        <a:buSzTx/>
                        <a:buFontTx/>
                        <a:buNone/>
                        <a:tabLst/>
                      </a:pPr>
                      <a:r>
                        <a:rPr kumimoji="1" lang="ja-JP" altLang="en-US" sz="1800" b="0" i="0" u="none" strike="noStrike" cap="none" normalizeH="0" baseline="0" smtClean="0">
                          <a:ln>
                            <a:noFill/>
                          </a:ln>
                          <a:solidFill>
                            <a:schemeClr val="tx1"/>
                          </a:solidFill>
                          <a:effectLst/>
                          <a:latin typeface="Arial" charset="0"/>
                          <a:ea typeface="ＭＳ Ｐゴシック" pitchFamily="50" charset="-128"/>
                          <a:cs typeface="Times New Roman" pitchFamily="18" charset="0"/>
                        </a:rPr>
                        <a:t>・縦断図情報利用</a:t>
                      </a:r>
                    </a:p>
                    <a:p>
                      <a:pPr marL="0" marR="0" lvl="0" indent="0" algn="l" defTabSz="914400" rtl="0" eaLnBrk="1" fontAlgn="base" latinLnBrk="0" hangingPunct="1">
                        <a:lnSpc>
                          <a:spcPct val="90000"/>
                        </a:lnSpc>
                        <a:spcBef>
                          <a:spcPct val="0"/>
                        </a:spcBef>
                        <a:spcAft>
                          <a:spcPct val="0"/>
                        </a:spcAft>
                        <a:buClrTx/>
                        <a:buSzTx/>
                        <a:buFontTx/>
                        <a:buNone/>
                        <a:tabLst/>
                      </a:pPr>
                      <a:r>
                        <a:rPr kumimoji="1" lang="ja-JP" altLang="en-US" sz="1800" b="0" i="0" u="none" strike="noStrike" cap="none" normalizeH="0" baseline="0" smtClean="0">
                          <a:ln>
                            <a:noFill/>
                          </a:ln>
                          <a:solidFill>
                            <a:schemeClr val="tx1"/>
                          </a:solidFill>
                          <a:effectLst/>
                          <a:latin typeface="Arial" charset="0"/>
                          <a:ea typeface="ＭＳ Ｐゴシック" pitchFamily="50" charset="-128"/>
                          <a:cs typeface="Times New Roman" pitchFamily="18" charset="0"/>
                        </a:rPr>
                        <a:t>・測点属性の</a:t>
                      </a:r>
                      <a:r>
                        <a:rPr kumimoji="1" lang="en-US" altLang="ja-JP" sz="1800" b="0" i="0" u="none" strike="noStrike" cap="none" normalizeH="0" baseline="0" smtClean="0">
                          <a:ln>
                            <a:noFill/>
                          </a:ln>
                          <a:solidFill>
                            <a:schemeClr val="tx1"/>
                          </a:solidFill>
                          <a:effectLst/>
                          <a:latin typeface="Arial" charset="0"/>
                          <a:ea typeface="ＭＳ Ｐゴシック" pitchFamily="50" charset="-128"/>
                          <a:cs typeface="Times New Roman" pitchFamily="18" charset="0"/>
                        </a:rPr>
                        <a:t>5</a:t>
                      </a:r>
                      <a:r>
                        <a:rPr kumimoji="1" lang="ja-JP" altLang="en-US" sz="1800" b="0" i="0" u="sng" strike="noStrike" cap="none" normalizeH="0" baseline="0" smtClean="0">
                          <a:ln>
                            <a:noFill/>
                          </a:ln>
                          <a:solidFill>
                            <a:schemeClr val="tx1"/>
                          </a:solidFill>
                          <a:effectLst/>
                          <a:latin typeface="Arial" charset="0"/>
                          <a:ea typeface="ＭＳ Ｐゴシック" pitchFamily="50" charset="-128"/>
                          <a:cs typeface="Times New Roman" pitchFamily="18" charset="0"/>
                        </a:rPr>
                        <a:t>項目と対応</a:t>
                      </a:r>
                      <a:endParaRPr kumimoji="1" lang="ja-JP" altLang="en-US" sz="1800" b="0" i="0" u="none" strike="noStrike" cap="none" normalizeH="0" baseline="0" smtClean="0">
                        <a:ln>
                          <a:noFill/>
                        </a:ln>
                        <a:solidFill>
                          <a:schemeClr val="tx1"/>
                        </a:solidFill>
                        <a:effectLst/>
                        <a:latin typeface="Arial" charset="0"/>
                        <a:ea typeface="ＭＳ Ｐゴシック" pitchFamily="50" charset="-128"/>
                        <a:cs typeface="Times New Roman" pitchFamily="18" charset="0"/>
                      </a:endParaRPr>
                    </a:p>
                  </a:txBody>
                  <a:tcPr marT="45730" marB="45730" anchor="ctr" horzOverflow="overflow">
                    <a:lnL w="12700" cap="flat" cmpd="sng" algn="ctr">
                      <a:solidFill>
                        <a:srgbClr val="000000"/>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38758">
                <a:tc>
                  <a:txBody>
                    <a:bodyPr/>
                    <a:lstStyle/>
                    <a:p>
                      <a:pPr marL="0" marR="0" lvl="0" indent="0" algn="ctr" defTabSz="914400" rtl="0" eaLnBrk="1" fontAlgn="base" latinLnBrk="0" hangingPunct="1">
                        <a:lnSpc>
                          <a:spcPct val="90000"/>
                        </a:lnSpc>
                        <a:spcBef>
                          <a:spcPct val="0"/>
                        </a:spcBef>
                        <a:spcAft>
                          <a:spcPct val="0"/>
                        </a:spcAft>
                        <a:buClrTx/>
                        <a:buSzTx/>
                        <a:buFontTx/>
                        <a:buNone/>
                        <a:tabLst/>
                      </a:pPr>
                      <a:r>
                        <a:rPr kumimoji="1" lang="ja-JP" altLang="en-US" sz="2600" b="0" i="0" u="none" strike="noStrike" cap="none" normalizeH="0" baseline="0" smtClean="0">
                          <a:ln>
                            <a:noFill/>
                          </a:ln>
                          <a:solidFill>
                            <a:schemeClr val="tx1"/>
                          </a:solidFill>
                          <a:effectLst/>
                          <a:latin typeface="Arial" charset="0"/>
                          <a:ea typeface="ＭＳ Ｐゴシック" pitchFamily="50" charset="-128"/>
                          <a:cs typeface="Times New Roman" pitchFamily="18" charset="0"/>
                        </a:rPr>
                        <a:t>属性入力</a:t>
                      </a:r>
                    </a:p>
                  </a:txBody>
                  <a:tcPr marT="45730" marB="45730" anchor="ctr" horzOverflow="overflow">
                    <a:lnL w="1905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ct val="50000"/>
                        </a:spcBef>
                        <a:spcAft>
                          <a:spcPct val="0"/>
                        </a:spcAft>
                        <a:buClrTx/>
                        <a:buSzTx/>
                        <a:buFontTx/>
                        <a:buNone/>
                        <a:tabLst/>
                      </a:pPr>
                      <a:r>
                        <a:rPr kumimoji="1" lang="ja-JP" altLang="en-US" sz="2600" b="0" i="0" u="none" strike="noStrike" cap="none" normalizeH="0" baseline="0" dirty="0" smtClean="0">
                          <a:ln>
                            <a:noFill/>
                          </a:ln>
                          <a:solidFill>
                            <a:schemeClr val="tx1"/>
                          </a:solidFill>
                          <a:effectLst/>
                          <a:latin typeface="Arial" charset="0"/>
                          <a:ea typeface="ＭＳ Ｐゴシック" pitchFamily="50" charset="-128"/>
                          <a:cs typeface="Times New Roman" pitchFamily="18" charset="0"/>
                        </a:rPr>
                        <a:t>・な　し</a:t>
                      </a:r>
                    </a:p>
                  </a:txBody>
                  <a:tcPr marT="45730" marB="4573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0"/>
                        </a:spcBef>
                        <a:spcAft>
                          <a:spcPct val="0"/>
                        </a:spcAft>
                        <a:buClrTx/>
                        <a:buSzTx/>
                        <a:buFontTx/>
                        <a:buNone/>
                        <a:tabLst/>
                      </a:pPr>
                      <a:r>
                        <a:rPr kumimoji="1" lang="en-US" altLang="ja-JP" sz="2000" b="0" i="0" u="none" strike="noStrike" cap="none" normalizeH="0" baseline="0" dirty="0" smtClean="0">
                          <a:ln>
                            <a:noFill/>
                          </a:ln>
                          <a:solidFill>
                            <a:schemeClr val="tx1"/>
                          </a:solidFill>
                          <a:effectLst/>
                          <a:latin typeface="Arial" charset="0"/>
                          <a:ea typeface="ＭＳ Ｐゴシック" pitchFamily="50" charset="-128"/>
                          <a:cs typeface="Times New Roman" pitchFamily="18" charset="0"/>
                        </a:rPr>
                        <a:t>―</a:t>
                      </a:r>
                      <a:endParaRPr kumimoji="1" lang="en-US" altLang="ja-JP" sz="2000" b="1" i="0" u="sng" strike="noStrike" cap="none" normalizeH="0" baseline="0" dirty="0" smtClean="0">
                        <a:ln>
                          <a:noFill/>
                        </a:ln>
                        <a:solidFill>
                          <a:schemeClr val="tx1"/>
                        </a:solidFill>
                        <a:effectLst/>
                        <a:latin typeface="Arial" charset="0"/>
                        <a:ea typeface="ＭＳ Ｐゴシック" pitchFamily="50" charset="-128"/>
                        <a:cs typeface="Times New Roman" pitchFamily="18" charset="0"/>
                      </a:endParaRPr>
                    </a:p>
                  </a:txBody>
                  <a:tcPr marT="45730" marB="45730" anchor="ctr" horzOverflow="overflow">
                    <a:lnL w="12700" cap="flat" cmpd="sng" algn="ctr">
                      <a:solidFill>
                        <a:srgbClr val="000000"/>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9" name="タイトル 1"/>
          <p:cNvSpPr>
            <a:spLocks/>
          </p:cNvSpPr>
          <p:nvPr/>
        </p:nvSpPr>
        <p:spPr bwMode="auto">
          <a:xfrm>
            <a:off x="108000" y="0"/>
            <a:ext cx="6913563" cy="64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p>
            <a:pPr algn="l"/>
            <a:r>
              <a:rPr lang="ja-JP" altLang="en-US" sz="3600" b="0" dirty="0" smtClean="0">
                <a:solidFill>
                  <a:schemeClr val="tx2"/>
                </a:solidFill>
                <a:latin typeface="HGP創英角ｺﾞｼｯｸUB" pitchFamily="50" charset="-128"/>
                <a:ea typeface="HGP創英角ｺﾞｼｯｸUB" pitchFamily="50" charset="-128"/>
                <a:cs typeface="+mj-cs"/>
              </a:rPr>
              <a:t>完成縦断図</a:t>
            </a:r>
            <a:endParaRPr lang="ja-JP" altLang="en-US" sz="3600" b="0" dirty="0">
              <a:solidFill>
                <a:schemeClr val="tx2"/>
              </a:solidFill>
              <a:latin typeface="HGP創英角ｺﾞｼｯｸUB" pitchFamily="50" charset="-128"/>
              <a:ea typeface="HGP創英角ｺﾞｼｯｸUB" pitchFamily="50" charset="-128"/>
              <a:cs typeface="+mj-cs"/>
            </a:endParaRPr>
          </a:p>
        </p:txBody>
      </p:sp>
    </p:spTree>
    <p:extLst>
      <p:ext uri="{BB962C8B-B14F-4D97-AF65-F5344CB8AC3E}">
        <p14:creationId xmlns="" xmlns:p14="http://schemas.microsoft.com/office/powerpoint/2010/main" val="1515122554"/>
      </p:ext>
    </p:extLst>
  </p:cSld>
  <p:clrMapOvr>
    <a:masterClrMapping/>
  </p:clrMapOvr>
  <p:transition/>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スライド番号プレースホルダ 5"/>
          <p:cNvSpPr>
            <a:spLocks noGrp="1"/>
          </p:cNvSpPr>
          <p:nvPr>
            <p:ph type="sldNum" sz="quarter" idx="4294967295"/>
          </p:nvPr>
        </p:nvSpPr>
        <p:spPr bwMode="auto">
          <a:xfrm>
            <a:off x="6759575" y="6337300"/>
            <a:ext cx="2133600" cy="476250"/>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fld id="{08A07BD6-4490-4822-871D-FB5E31673D34}" type="slidenum">
              <a:rPr lang="en-US" altLang="ja-JP" b="0">
                <a:latin typeface="HGP創英角ｺﾞｼｯｸUB" pitchFamily="50" charset="-128"/>
                <a:ea typeface="HGP創英角ｺﾞｼｯｸUB" pitchFamily="50" charset="-128"/>
              </a:rPr>
              <a:pPr eaLnBrk="1" hangingPunct="1"/>
              <a:t>114</a:t>
            </a:fld>
            <a:endParaRPr lang="en-US" altLang="ja-JP" b="0">
              <a:latin typeface="HGP創英角ｺﾞｼｯｸUB" pitchFamily="50" charset="-128"/>
              <a:ea typeface="HGP創英角ｺﾞｼｯｸUB" pitchFamily="50" charset="-128"/>
            </a:endParaRPr>
          </a:p>
        </p:txBody>
      </p:sp>
      <p:sp>
        <p:nvSpPr>
          <p:cNvPr id="53251" name="Rectangle 2"/>
          <p:cNvSpPr>
            <a:spLocks noGrp="1" noChangeArrowheads="1"/>
          </p:cNvSpPr>
          <p:nvPr>
            <p:ph type="title"/>
          </p:nvPr>
        </p:nvSpPr>
        <p:spPr>
          <a:xfrm>
            <a:off x="180000" y="648000"/>
            <a:ext cx="8229600" cy="648000"/>
          </a:xfrm>
        </p:spPr>
        <p:txBody>
          <a:bodyPr anchor="ctr"/>
          <a:lstStyle/>
          <a:p>
            <a:pPr marL="514350" indent="-514350" eaLnBrk="1" hangingPunct="1">
              <a:buFont typeface="+mj-ea"/>
              <a:buAutoNum type="circleNumDbPlain" startAt="2"/>
            </a:pPr>
            <a:r>
              <a:rPr lang="ja-JP" altLang="en-US" sz="3200" b="0" dirty="0" smtClean="0">
                <a:solidFill>
                  <a:schemeClr val="tx1"/>
                </a:solidFill>
                <a:latin typeface="HGP創英角ｺﾞｼｯｸUB" pitchFamily="50" charset="-128"/>
                <a:ea typeface="HGP創英角ｺﾞｼｯｸUB" pitchFamily="50" charset="-128"/>
              </a:rPr>
              <a:t>完成縦断図のイメージ</a:t>
            </a:r>
          </a:p>
        </p:txBody>
      </p:sp>
      <p:sp>
        <p:nvSpPr>
          <p:cNvPr id="53252" name="Rectangle 5"/>
          <p:cNvSpPr>
            <a:spLocks noGrp="1" noChangeArrowheads="1"/>
          </p:cNvSpPr>
          <p:nvPr>
            <p:ph type="body" idx="1"/>
          </p:nvPr>
        </p:nvSpPr>
        <p:spPr/>
        <p:txBody>
          <a:bodyPr/>
          <a:lstStyle/>
          <a:p>
            <a:pPr eaLnBrk="1" hangingPunct="1"/>
            <a:endParaRPr lang="ja-JP" altLang="ja-JP" smtClean="0">
              <a:latin typeface="HGP創英角ｺﾞｼｯｸUB" pitchFamily="50" charset="-128"/>
              <a:ea typeface="HGP創英角ｺﾞｼｯｸUB" pitchFamily="50" charset="-128"/>
            </a:endParaRPr>
          </a:p>
        </p:txBody>
      </p:sp>
      <p:pic>
        <p:nvPicPr>
          <p:cNvPr id="53253" name="Picture 6" descr="C1PF003Z"/>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683568" y="1223608"/>
            <a:ext cx="7919095" cy="48787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3254" name="Picture 7"/>
          <p:cNvPicPr>
            <a:picLocks noChangeAspect="1" noChangeArrowheads="1"/>
          </p:cNvPicPr>
          <p:nvPr/>
        </p:nvPicPr>
        <p:blipFill>
          <a:blip r:embed="rId4" cstate="print">
            <a:extLst>
              <a:ext uri="{28A0092B-C50C-407E-A947-70E740481C1C}">
                <a14:useLocalDpi xmlns="" xmlns:a14="http://schemas.microsoft.com/office/drawing/2010/main" val="0"/>
              </a:ext>
            </a:extLst>
          </a:blip>
          <a:srcRect t="7802" r="39998" b="5000"/>
          <a:stretch>
            <a:fillRect/>
          </a:stretch>
        </p:blipFill>
        <p:spPr bwMode="auto">
          <a:xfrm>
            <a:off x="3900488" y="1570038"/>
            <a:ext cx="4437062" cy="5010150"/>
          </a:xfrm>
          <a:prstGeom prst="rect">
            <a:avLst/>
          </a:prstGeom>
          <a:noFill/>
          <a:ln w="38100" algn="ctr">
            <a:solidFill>
              <a:srgbClr val="FF0000"/>
            </a:solidFill>
            <a:prstDash val="dash"/>
            <a:miter lim="800000"/>
            <a:headEnd/>
            <a:tailEnd/>
          </a:ln>
          <a:extLst>
            <a:ext uri="{909E8E84-426E-40DD-AFC4-6F175D3DCCD1}">
              <a14:hiddenFill xmlns="" xmlns:a14="http://schemas.microsoft.com/office/drawing/2010/main">
                <a:solidFill>
                  <a:srgbClr val="FFFFFF"/>
                </a:solidFill>
              </a14:hiddenFill>
            </a:ext>
          </a:extLst>
        </p:spPr>
      </p:pic>
      <p:sp>
        <p:nvSpPr>
          <p:cNvPr id="53255" name="Rectangle 8"/>
          <p:cNvSpPr>
            <a:spLocks noChangeArrowheads="1"/>
          </p:cNvSpPr>
          <p:nvPr/>
        </p:nvSpPr>
        <p:spPr bwMode="auto">
          <a:xfrm>
            <a:off x="863588" y="4509120"/>
            <a:ext cx="939800" cy="1085850"/>
          </a:xfrm>
          <a:prstGeom prst="rect">
            <a:avLst/>
          </a:prstGeom>
          <a:noFill/>
          <a:ln w="38100" algn="ctr">
            <a:solidFill>
              <a:srgbClr val="FF0000"/>
            </a:solidFill>
            <a:prstDash val="dash"/>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endParaRPr lang="ja-JP" altLang="en-US" sz="1800" b="0">
              <a:solidFill>
                <a:srgbClr val="000000"/>
              </a:solidFill>
              <a:latin typeface="HGP創英角ｺﾞｼｯｸUB" pitchFamily="50" charset="-128"/>
              <a:ea typeface="HGP創英角ｺﾞｼｯｸUB" pitchFamily="50" charset="-128"/>
            </a:endParaRPr>
          </a:p>
        </p:txBody>
      </p:sp>
      <p:sp>
        <p:nvSpPr>
          <p:cNvPr id="53256" name="Line 9"/>
          <p:cNvSpPr>
            <a:spLocks noChangeShapeType="1"/>
          </p:cNvSpPr>
          <p:nvPr/>
        </p:nvSpPr>
        <p:spPr bwMode="auto">
          <a:xfrm>
            <a:off x="1803388" y="5594970"/>
            <a:ext cx="2070112" cy="967755"/>
          </a:xfrm>
          <a:prstGeom prst="line">
            <a:avLst/>
          </a:prstGeom>
          <a:noFill/>
          <a:ln w="38100">
            <a:solidFill>
              <a:srgbClr val="FF0000"/>
            </a:solidFill>
            <a:prstDash val="dash"/>
            <a:round/>
            <a:headEnd/>
            <a:tailEnd/>
          </a:ln>
          <a:extLst>
            <a:ext uri="{909E8E84-426E-40DD-AFC4-6F175D3DCCD1}">
              <a14:hiddenFill xmlns="" xmlns:a14="http://schemas.microsoft.com/office/drawing/2010/main">
                <a:noFill/>
              </a14:hiddenFill>
            </a:ext>
          </a:extLst>
        </p:spPr>
        <p:txBody>
          <a:bodyPr/>
          <a:lstStyle/>
          <a:p>
            <a:endParaRPr lang="ja-JP" altLang="en-US" b="0"/>
          </a:p>
        </p:txBody>
      </p:sp>
      <p:sp>
        <p:nvSpPr>
          <p:cNvPr id="53257" name="Line 10"/>
          <p:cNvSpPr>
            <a:spLocks noChangeShapeType="1"/>
          </p:cNvSpPr>
          <p:nvPr/>
        </p:nvSpPr>
        <p:spPr bwMode="auto">
          <a:xfrm flipV="1">
            <a:off x="1803388" y="1543050"/>
            <a:ext cx="2062175" cy="2966070"/>
          </a:xfrm>
          <a:prstGeom prst="line">
            <a:avLst/>
          </a:prstGeom>
          <a:noFill/>
          <a:ln w="38100">
            <a:solidFill>
              <a:srgbClr val="FF0000"/>
            </a:solidFill>
            <a:prstDash val="dash"/>
            <a:round/>
            <a:headEnd/>
            <a:tailEnd/>
          </a:ln>
          <a:extLst>
            <a:ext uri="{909E8E84-426E-40DD-AFC4-6F175D3DCCD1}">
              <a14:hiddenFill xmlns="" xmlns:a14="http://schemas.microsoft.com/office/drawing/2010/main">
                <a:noFill/>
              </a14:hiddenFill>
            </a:ext>
          </a:extLst>
        </p:spPr>
        <p:txBody>
          <a:bodyPr/>
          <a:lstStyle/>
          <a:p>
            <a:endParaRPr lang="ja-JP" altLang="en-US" b="0"/>
          </a:p>
        </p:txBody>
      </p:sp>
      <p:sp>
        <p:nvSpPr>
          <p:cNvPr id="53258" name="AutoShape 12"/>
          <p:cNvSpPr>
            <a:spLocks noChangeArrowheads="1"/>
          </p:cNvSpPr>
          <p:nvPr/>
        </p:nvSpPr>
        <p:spPr bwMode="auto">
          <a:xfrm>
            <a:off x="108000" y="1268413"/>
            <a:ext cx="3600400" cy="1655762"/>
          </a:xfrm>
          <a:prstGeom prst="wedgeRoundRectCallout">
            <a:avLst>
              <a:gd name="adj1" fmla="val 69287"/>
              <a:gd name="adj2" fmla="val 55944"/>
              <a:gd name="adj3" fmla="val 16667"/>
            </a:avLst>
          </a:prstGeom>
          <a:solidFill>
            <a:schemeClr val="bg1"/>
          </a:solidFill>
          <a:ln w="9525">
            <a:solidFill>
              <a:srgbClr val="FF0000"/>
            </a:solidFill>
            <a:miter lim="800000"/>
            <a:headEnd/>
            <a:tailEnd/>
          </a:ln>
        </p:spPr>
        <p:txBody>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endParaRPr lang="ja-JP" altLang="ja-JP" sz="1800" b="0">
              <a:solidFill>
                <a:srgbClr val="000000"/>
              </a:solidFill>
              <a:latin typeface="HGP創英角ｺﾞｼｯｸUB" pitchFamily="50" charset="-128"/>
              <a:ea typeface="HGP創英角ｺﾞｼｯｸUB" pitchFamily="50" charset="-128"/>
            </a:endParaRPr>
          </a:p>
        </p:txBody>
      </p:sp>
      <p:sp>
        <p:nvSpPr>
          <p:cNvPr id="53259" name="Text Box 13"/>
          <p:cNvSpPr txBox="1">
            <a:spLocks noChangeArrowheads="1"/>
          </p:cNvSpPr>
          <p:nvPr/>
        </p:nvSpPr>
        <p:spPr bwMode="auto">
          <a:xfrm>
            <a:off x="179512" y="1341438"/>
            <a:ext cx="3887663" cy="13223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spcBef>
                <a:spcPct val="50000"/>
              </a:spcBef>
            </a:pPr>
            <a:r>
              <a:rPr lang="ja-JP" altLang="en-US" sz="2000" b="0" dirty="0">
                <a:solidFill>
                  <a:srgbClr val="000000"/>
                </a:solidFill>
                <a:latin typeface="HGP創英角ｺﾞｼｯｸUB" pitchFamily="50" charset="-128"/>
                <a:ea typeface="HGP創英角ｺﾞｼｯｸUB" pitchFamily="50" charset="-128"/>
              </a:rPr>
              <a:t>「測点」地物の属性に反映 ⇒ </a:t>
            </a:r>
          </a:p>
          <a:p>
            <a:pPr algn="l" eaLnBrk="1" hangingPunct="1">
              <a:spcBef>
                <a:spcPct val="50000"/>
              </a:spcBef>
            </a:pPr>
            <a:r>
              <a:rPr lang="ja-JP" altLang="en-US" sz="2000" b="0" dirty="0">
                <a:solidFill>
                  <a:srgbClr val="000000"/>
                </a:solidFill>
                <a:latin typeface="HGP創英角ｺﾞｼｯｸUB" pitchFamily="50" charset="-128"/>
                <a:ea typeface="HGP創英角ｺﾞｼｯｸUB" pitchFamily="50" charset="-128"/>
              </a:rPr>
              <a:t>測点、追加距離、路面高、</a:t>
            </a:r>
          </a:p>
          <a:p>
            <a:pPr algn="l" eaLnBrk="1" hangingPunct="1">
              <a:spcBef>
                <a:spcPct val="50000"/>
              </a:spcBef>
            </a:pPr>
            <a:r>
              <a:rPr lang="ja-JP" altLang="en-US" sz="2000" b="0" dirty="0">
                <a:solidFill>
                  <a:srgbClr val="000000"/>
                </a:solidFill>
                <a:latin typeface="HGP創英角ｺﾞｼｯｸUB" pitchFamily="50" charset="-128"/>
                <a:ea typeface="HGP創英角ｺﾞｼｯｸUB" pitchFamily="50" charset="-128"/>
              </a:rPr>
              <a:t>横断勾配</a:t>
            </a:r>
            <a:r>
              <a:rPr lang="en-US" altLang="ja-JP" sz="2000" b="0" dirty="0">
                <a:solidFill>
                  <a:srgbClr val="000000"/>
                </a:solidFill>
                <a:latin typeface="HGP創英角ｺﾞｼｯｸUB" pitchFamily="50" charset="-128"/>
                <a:ea typeface="HGP創英角ｺﾞｼｯｸUB" pitchFamily="50" charset="-128"/>
              </a:rPr>
              <a:t>(</a:t>
            </a:r>
            <a:r>
              <a:rPr lang="ja-JP" altLang="en-US" sz="2000" b="0" dirty="0">
                <a:solidFill>
                  <a:srgbClr val="000000"/>
                </a:solidFill>
                <a:latin typeface="HGP創英角ｺﾞｼｯｸUB" pitchFamily="50" charset="-128"/>
                <a:ea typeface="HGP創英角ｺﾞｼｯｸUB" pitchFamily="50" charset="-128"/>
              </a:rPr>
              <a:t>左</a:t>
            </a:r>
            <a:r>
              <a:rPr lang="en-US" altLang="ja-JP" sz="2000" b="0" dirty="0">
                <a:solidFill>
                  <a:srgbClr val="000000"/>
                </a:solidFill>
                <a:latin typeface="HGP創英角ｺﾞｼｯｸUB" pitchFamily="50" charset="-128"/>
                <a:ea typeface="HGP創英角ｺﾞｼｯｸUB" pitchFamily="50" charset="-128"/>
              </a:rPr>
              <a:t>)</a:t>
            </a:r>
            <a:r>
              <a:rPr lang="ja-JP" altLang="en-US" sz="2000" b="0" dirty="0" err="1">
                <a:solidFill>
                  <a:srgbClr val="000000"/>
                </a:solidFill>
                <a:latin typeface="HGP創英角ｺﾞｼｯｸUB" pitchFamily="50" charset="-128"/>
                <a:ea typeface="HGP創英角ｺﾞｼｯｸUB" pitchFamily="50" charset="-128"/>
              </a:rPr>
              <a:t>、</a:t>
            </a:r>
            <a:r>
              <a:rPr lang="ja-JP" altLang="en-US" sz="2000" b="0" dirty="0">
                <a:solidFill>
                  <a:srgbClr val="000000"/>
                </a:solidFill>
                <a:latin typeface="HGP創英角ｺﾞｼｯｸUB" pitchFamily="50" charset="-128"/>
                <a:ea typeface="HGP創英角ｺﾞｼｯｸUB" pitchFamily="50" charset="-128"/>
              </a:rPr>
              <a:t>横断勾配</a:t>
            </a:r>
            <a:r>
              <a:rPr lang="en-US" altLang="ja-JP" sz="2000" b="0" dirty="0">
                <a:solidFill>
                  <a:srgbClr val="000000"/>
                </a:solidFill>
                <a:latin typeface="HGP創英角ｺﾞｼｯｸUB" pitchFamily="50" charset="-128"/>
                <a:ea typeface="HGP創英角ｺﾞｼｯｸUB" pitchFamily="50" charset="-128"/>
              </a:rPr>
              <a:t>(</a:t>
            </a:r>
            <a:r>
              <a:rPr lang="ja-JP" altLang="en-US" sz="2000" b="0" dirty="0">
                <a:solidFill>
                  <a:srgbClr val="000000"/>
                </a:solidFill>
                <a:latin typeface="HGP創英角ｺﾞｼｯｸUB" pitchFamily="50" charset="-128"/>
                <a:ea typeface="HGP創英角ｺﾞｼｯｸUB" pitchFamily="50" charset="-128"/>
              </a:rPr>
              <a:t>右</a:t>
            </a:r>
            <a:r>
              <a:rPr lang="en-US" altLang="ja-JP" sz="1800" b="0" dirty="0">
                <a:solidFill>
                  <a:srgbClr val="000000"/>
                </a:solidFill>
                <a:latin typeface="HGP創英角ｺﾞｼｯｸUB" pitchFamily="50" charset="-128"/>
                <a:ea typeface="HGP創英角ｺﾞｼｯｸUB" pitchFamily="50" charset="-128"/>
              </a:rPr>
              <a:t>)</a:t>
            </a:r>
          </a:p>
        </p:txBody>
      </p:sp>
      <p:sp>
        <p:nvSpPr>
          <p:cNvPr id="13" name="タイトル 1"/>
          <p:cNvSpPr>
            <a:spLocks/>
          </p:cNvSpPr>
          <p:nvPr/>
        </p:nvSpPr>
        <p:spPr bwMode="auto">
          <a:xfrm>
            <a:off x="108000" y="0"/>
            <a:ext cx="6913563" cy="64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p>
            <a:pPr algn="l"/>
            <a:r>
              <a:rPr lang="ja-JP" altLang="en-US" sz="3600" b="0" dirty="0" smtClean="0">
                <a:solidFill>
                  <a:schemeClr val="tx2"/>
                </a:solidFill>
                <a:latin typeface="HGP創英角ｺﾞｼｯｸUB" pitchFamily="50" charset="-128"/>
                <a:ea typeface="HGP創英角ｺﾞｼｯｸUB" pitchFamily="50" charset="-128"/>
                <a:cs typeface="+mj-cs"/>
              </a:rPr>
              <a:t>完成縦断図</a:t>
            </a:r>
            <a:endParaRPr lang="ja-JP" altLang="en-US" sz="3600" b="0" dirty="0">
              <a:solidFill>
                <a:schemeClr val="tx2"/>
              </a:solidFill>
              <a:latin typeface="HGP創英角ｺﾞｼｯｸUB" pitchFamily="50" charset="-128"/>
              <a:ea typeface="HGP創英角ｺﾞｼｯｸUB" pitchFamily="50" charset="-128"/>
              <a:cs typeface="+mj-cs"/>
            </a:endParaRPr>
          </a:p>
        </p:txBody>
      </p:sp>
    </p:spTree>
    <p:extLst>
      <p:ext uri="{BB962C8B-B14F-4D97-AF65-F5344CB8AC3E}">
        <p14:creationId xmlns="" xmlns:p14="http://schemas.microsoft.com/office/powerpoint/2010/main" val="1801519776"/>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2"/>
          <p:cNvSpPr>
            <a:spLocks noGrp="1" noChangeArrowheads="1"/>
          </p:cNvSpPr>
          <p:nvPr>
            <p:ph type="title" idx="4294967295"/>
          </p:nvPr>
        </p:nvSpPr>
        <p:spPr>
          <a:xfrm>
            <a:off x="180000" y="648000"/>
            <a:ext cx="8737600" cy="792163"/>
          </a:xfrm>
        </p:spPr>
        <p:txBody>
          <a:bodyPr/>
          <a:lstStyle/>
          <a:p>
            <a:pPr marL="514350" indent="-514350" eaLnBrk="1" hangingPunct="1">
              <a:buFont typeface="+mj-ea"/>
              <a:buAutoNum type="circleNumDbPlain"/>
            </a:pPr>
            <a:r>
              <a:rPr lang="ja-JP" altLang="en-US" sz="3000" b="0" dirty="0" smtClean="0">
                <a:solidFill>
                  <a:schemeClr val="tx1"/>
                </a:solidFill>
                <a:latin typeface="HGP創英角ｺﾞｼｯｸUB" pitchFamily="50" charset="-128"/>
                <a:ea typeface="HGP創英角ｺﾞｼｯｸUB" pitchFamily="50" charset="-128"/>
              </a:rPr>
              <a:t>道路施設基本データの作成内容（橋梁の事例）</a:t>
            </a:r>
          </a:p>
        </p:txBody>
      </p:sp>
      <p:grpSp>
        <p:nvGrpSpPr>
          <p:cNvPr id="4100" name="Group 45"/>
          <p:cNvGrpSpPr>
            <a:grpSpLocks/>
          </p:cNvGrpSpPr>
          <p:nvPr/>
        </p:nvGrpSpPr>
        <p:grpSpPr bwMode="auto">
          <a:xfrm>
            <a:off x="107950" y="1163638"/>
            <a:ext cx="3816350" cy="2438400"/>
            <a:chOff x="100" y="669"/>
            <a:chExt cx="2156" cy="1536"/>
          </a:xfrm>
        </p:grpSpPr>
        <p:sp>
          <p:nvSpPr>
            <p:cNvPr id="141350" name="AutoShape 3"/>
            <p:cNvSpPr>
              <a:spLocks noChangeArrowheads="1"/>
            </p:cNvSpPr>
            <p:nvPr/>
          </p:nvSpPr>
          <p:spPr bwMode="auto">
            <a:xfrm>
              <a:off x="100" y="669"/>
              <a:ext cx="2156" cy="1536"/>
            </a:xfrm>
            <a:prstGeom prst="roundRect">
              <a:avLst>
                <a:gd name="adj" fmla="val 7190"/>
              </a:avLst>
            </a:prstGeom>
            <a:solidFill>
              <a:srgbClr val="FFFFCC"/>
            </a:solidFill>
            <a:ln w="9525">
              <a:solidFill>
                <a:srgbClr val="000000"/>
              </a:solidFill>
              <a:round/>
              <a:headEnd/>
              <a:tailEnd/>
            </a:ln>
            <a:effectLst>
              <a:outerShdw dist="35921" dir="2700000" algn="ctr" rotWithShape="0">
                <a:srgbClr val="808080"/>
              </a:outerShdw>
            </a:effectLst>
          </p:spPr>
          <p:txBody>
            <a:bodyPr lIns="74295" tIns="8890" rIns="74295" bIns="8890"/>
            <a:lstStyle/>
            <a:p>
              <a:pPr algn="just">
                <a:lnSpc>
                  <a:spcPct val="96000"/>
                </a:lnSpc>
                <a:defRPr/>
              </a:pPr>
              <a:r>
                <a:rPr lang="en-US" altLang="ja-JP" sz="1800" b="0" u="sng">
                  <a:solidFill>
                    <a:srgbClr val="000000"/>
                  </a:solidFill>
                  <a:latin typeface="HGP創英角ｺﾞｼｯｸUB" pitchFamily="50" charset="-128"/>
                  <a:ea typeface="HGP創英角ｺﾞｼｯｸUB" pitchFamily="50" charset="-128"/>
                </a:rPr>
                <a:t>①</a:t>
              </a:r>
              <a:r>
                <a:rPr lang="ja-JP" altLang="en-US" sz="1800" b="0" u="sng">
                  <a:solidFill>
                    <a:srgbClr val="000000"/>
                  </a:solidFill>
                  <a:latin typeface="HGP創英角ｺﾞｼｯｸUB" pitchFamily="50" charset="-128"/>
                  <a:ea typeface="HGP創英角ｺﾞｼｯｸUB" pitchFamily="50" charset="-128"/>
                </a:rPr>
                <a:t>道路施設基本データ詳細情報</a:t>
              </a:r>
            </a:p>
            <a:p>
              <a:pPr algn="just">
                <a:spcBef>
                  <a:spcPct val="30000"/>
                </a:spcBef>
                <a:defRPr/>
              </a:pPr>
              <a:endParaRPr lang="en-US" altLang="ja-JP" sz="2000" b="0">
                <a:solidFill>
                  <a:srgbClr val="000000"/>
                </a:solidFill>
                <a:latin typeface="HGP創英角ｺﾞｼｯｸUB" pitchFamily="50" charset="-128"/>
                <a:ea typeface="HGP創英角ｺﾞｼｯｸUB" pitchFamily="50" charset="-128"/>
              </a:endParaRPr>
            </a:p>
          </p:txBody>
        </p:sp>
        <p:grpSp>
          <p:nvGrpSpPr>
            <p:cNvPr id="4134" name="Group 4"/>
            <p:cNvGrpSpPr>
              <a:grpSpLocks/>
            </p:cNvGrpSpPr>
            <p:nvPr/>
          </p:nvGrpSpPr>
          <p:grpSpPr bwMode="auto">
            <a:xfrm>
              <a:off x="135" y="953"/>
              <a:ext cx="2039" cy="251"/>
              <a:chOff x="6951" y="13730"/>
              <a:chExt cx="3066" cy="396"/>
            </a:xfrm>
          </p:grpSpPr>
          <p:sp>
            <p:nvSpPr>
              <p:cNvPr id="4142" name="AutoShape 5"/>
              <p:cNvSpPr>
                <a:spLocks noChangeArrowheads="1"/>
              </p:cNvSpPr>
              <p:nvPr/>
            </p:nvSpPr>
            <p:spPr bwMode="auto">
              <a:xfrm>
                <a:off x="6951" y="13730"/>
                <a:ext cx="3066" cy="396"/>
              </a:xfrm>
              <a:prstGeom prst="parallelogram">
                <a:avLst>
                  <a:gd name="adj" fmla="val 12797"/>
                </a:avLst>
              </a:prstGeom>
              <a:solidFill>
                <a:srgbClr val="FFFFFF"/>
              </a:solidFill>
              <a:ln w="9525">
                <a:solidFill>
                  <a:srgbClr val="000000"/>
                </a:solidFill>
                <a:miter lim="800000"/>
                <a:headEnd/>
                <a:tailEnd/>
              </a:ln>
            </p:spPr>
            <p:txBody>
              <a:bodyPr lIns="74295" tIns="8890" rIns="74295" bIns="8890"/>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endParaRPr lang="ja-JP" altLang="ja-JP" sz="2400" b="0">
                  <a:solidFill>
                    <a:srgbClr val="000000"/>
                  </a:solidFill>
                  <a:latin typeface="HGP創英角ｺﾞｼｯｸUB" pitchFamily="50" charset="-128"/>
                  <a:ea typeface="HGP創英角ｺﾞｼｯｸUB" pitchFamily="50" charset="-128"/>
                </a:endParaRPr>
              </a:p>
            </p:txBody>
          </p:sp>
          <p:sp>
            <p:nvSpPr>
              <p:cNvPr id="4143" name="Text Box 6"/>
              <p:cNvSpPr txBox="1">
                <a:spLocks noChangeArrowheads="1"/>
              </p:cNvSpPr>
              <p:nvPr/>
            </p:nvSpPr>
            <p:spPr bwMode="auto">
              <a:xfrm>
                <a:off x="7021" y="13766"/>
                <a:ext cx="2899" cy="324"/>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74295" tIns="8890" rIns="74295" bIns="8890"/>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just" eaLnBrk="1" hangingPunct="1">
                  <a:lnSpc>
                    <a:spcPct val="96000"/>
                  </a:lnSpc>
                </a:pPr>
                <a:r>
                  <a:rPr lang="en-US" altLang="ja-JP" sz="1800" b="0">
                    <a:solidFill>
                      <a:srgbClr val="000000"/>
                    </a:solidFill>
                    <a:latin typeface="HGP創英角ｺﾞｼｯｸUB" pitchFamily="50" charset="-128"/>
                    <a:ea typeface="HGP創英角ｺﾞｼｯｸUB" pitchFamily="50" charset="-128"/>
                  </a:rPr>
                  <a:t>1</a:t>
                </a:r>
                <a:r>
                  <a:rPr lang="ja-JP" altLang="en-US" sz="1800" b="0">
                    <a:solidFill>
                      <a:srgbClr val="000000"/>
                    </a:solidFill>
                    <a:latin typeface="HGP創英角ｺﾞｼｯｸUB" pitchFamily="50" charset="-128"/>
                    <a:ea typeface="HGP創英角ｺﾞｼｯｸUB" pitchFamily="50" charset="-128"/>
                  </a:rPr>
                  <a:t>：橋梁の全体基本情報 （</a:t>
                </a:r>
                <a:r>
                  <a:rPr lang="en-US" altLang="ja-JP" sz="1800" b="0">
                    <a:solidFill>
                      <a:srgbClr val="000000"/>
                    </a:solidFill>
                    <a:latin typeface="HGP創英角ｺﾞｼｯｸUB" pitchFamily="50" charset="-128"/>
                    <a:ea typeface="HGP創英角ｺﾞｼｯｸUB" pitchFamily="50" charset="-128"/>
                  </a:rPr>
                  <a:t>A</a:t>
                </a:r>
                <a:r>
                  <a:rPr lang="ja-JP" altLang="en-US" sz="1800" b="0">
                    <a:solidFill>
                      <a:srgbClr val="000000"/>
                    </a:solidFill>
                    <a:latin typeface="HGP創英角ｺﾞｼｯｸUB" pitchFamily="50" charset="-128"/>
                    <a:ea typeface="HGP創英角ｺﾞｼｯｸUB" pitchFamily="50" charset="-128"/>
                  </a:rPr>
                  <a:t>）</a:t>
                </a:r>
              </a:p>
            </p:txBody>
          </p:sp>
        </p:grpSp>
        <p:grpSp>
          <p:nvGrpSpPr>
            <p:cNvPr id="4135" name="Group 7"/>
            <p:cNvGrpSpPr>
              <a:grpSpLocks/>
            </p:cNvGrpSpPr>
            <p:nvPr/>
          </p:nvGrpSpPr>
          <p:grpSpPr bwMode="auto">
            <a:xfrm>
              <a:off x="137" y="1253"/>
              <a:ext cx="2034" cy="244"/>
              <a:chOff x="6951" y="13730"/>
              <a:chExt cx="3066" cy="396"/>
            </a:xfrm>
          </p:grpSpPr>
          <p:sp>
            <p:nvSpPr>
              <p:cNvPr id="4140" name="AutoShape 8"/>
              <p:cNvSpPr>
                <a:spLocks noChangeArrowheads="1"/>
              </p:cNvSpPr>
              <p:nvPr/>
            </p:nvSpPr>
            <p:spPr bwMode="auto">
              <a:xfrm>
                <a:off x="6951" y="13730"/>
                <a:ext cx="3066" cy="396"/>
              </a:xfrm>
              <a:prstGeom prst="parallelogram">
                <a:avLst>
                  <a:gd name="adj" fmla="val 12797"/>
                </a:avLst>
              </a:prstGeom>
              <a:solidFill>
                <a:srgbClr val="FFFFFF"/>
              </a:solidFill>
              <a:ln w="9525">
                <a:solidFill>
                  <a:srgbClr val="000000"/>
                </a:solidFill>
                <a:miter lim="800000"/>
                <a:headEnd/>
                <a:tailEnd/>
              </a:ln>
            </p:spPr>
            <p:txBody>
              <a:bodyPr lIns="74295" tIns="8890" rIns="74295" bIns="8890"/>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endParaRPr lang="ja-JP" altLang="ja-JP" sz="2400" b="0">
                  <a:solidFill>
                    <a:srgbClr val="000000"/>
                  </a:solidFill>
                  <a:latin typeface="HGP創英角ｺﾞｼｯｸUB" pitchFamily="50" charset="-128"/>
                  <a:ea typeface="HGP創英角ｺﾞｼｯｸUB" pitchFamily="50" charset="-128"/>
                </a:endParaRPr>
              </a:p>
            </p:txBody>
          </p:sp>
          <p:sp>
            <p:nvSpPr>
              <p:cNvPr id="4141" name="Text Box 9"/>
              <p:cNvSpPr txBox="1">
                <a:spLocks noChangeArrowheads="1"/>
              </p:cNvSpPr>
              <p:nvPr/>
            </p:nvSpPr>
            <p:spPr bwMode="auto">
              <a:xfrm>
                <a:off x="7018" y="13766"/>
                <a:ext cx="2915" cy="324"/>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74295" tIns="8890" rIns="74295" bIns="8890"/>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just" eaLnBrk="1" hangingPunct="1">
                  <a:lnSpc>
                    <a:spcPct val="96000"/>
                  </a:lnSpc>
                </a:pPr>
                <a:r>
                  <a:rPr lang="en-US" altLang="ja-JP" sz="1800" b="0">
                    <a:solidFill>
                      <a:srgbClr val="000000"/>
                    </a:solidFill>
                    <a:latin typeface="HGP創英角ｺﾞｼｯｸUB" pitchFamily="50" charset="-128"/>
                    <a:ea typeface="HGP創英角ｺﾞｼｯｸUB" pitchFamily="50" charset="-128"/>
                  </a:rPr>
                  <a:t>2</a:t>
                </a:r>
                <a:r>
                  <a:rPr lang="ja-JP" altLang="en-US" sz="1800" b="0">
                    <a:solidFill>
                      <a:srgbClr val="000000"/>
                    </a:solidFill>
                    <a:latin typeface="HGP創英角ｺﾞｼｯｸUB" pitchFamily="50" charset="-128"/>
                    <a:ea typeface="HGP創英角ｺﾞｼｯｸUB" pitchFamily="50" charset="-128"/>
                  </a:rPr>
                  <a:t>：上部工情報 （</a:t>
                </a:r>
                <a:r>
                  <a:rPr lang="en-US" altLang="ja-JP" sz="1800" b="0">
                    <a:solidFill>
                      <a:srgbClr val="000000"/>
                    </a:solidFill>
                    <a:latin typeface="HGP創英角ｺﾞｼｯｸUB" pitchFamily="50" charset="-128"/>
                    <a:ea typeface="HGP創英角ｺﾞｼｯｸUB" pitchFamily="50" charset="-128"/>
                  </a:rPr>
                  <a:t>B</a:t>
                </a:r>
                <a:r>
                  <a:rPr lang="ja-JP" altLang="en-US" sz="1800" b="0">
                    <a:solidFill>
                      <a:srgbClr val="000000"/>
                    </a:solidFill>
                    <a:latin typeface="HGP創英角ｺﾞｼｯｸUB" pitchFamily="50" charset="-128"/>
                    <a:ea typeface="HGP創英角ｺﾞｼｯｸUB" pitchFamily="50" charset="-128"/>
                  </a:rPr>
                  <a:t>） （</a:t>
                </a:r>
                <a:r>
                  <a:rPr lang="en-US" altLang="ja-JP" sz="1800" b="0">
                    <a:solidFill>
                      <a:srgbClr val="000000"/>
                    </a:solidFill>
                    <a:latin typeface="HGP創英角ｺﾞｼｯｸUB" pitchFamily="50" charset="-128"/>
                    <a:ea typeface="HGP創英角ｺﾞｼｯｸUB" pitchFamily="50" charset="-128"/>
                  </a:rPr>
                  <a:t>C</a:t>
                </a:r>
                <a:r>
                  <a:rPr lang="ja-JP" altLang="en-US" sz="1800" b="0">
                    <a:solidFill>
                      <a:srgbClr val="000000"/>
                    </a:solidFill>
                    <a:latin typeface="HGP創英角ｺﾞｼｯｸUB" pitchFamily="50" charset="-128"/>
                    <a:ea typeface="HGP創英角ｺﾞｼｯｸUB" pitchFamily="50" charset="-128"/>
                  </a:rPr>
                  <a:t>）</a:t>
                </a:r>
              </a:p>
            </p:txBody>
          </p:sp>
        </p:grpSp>
        <p:grpSp>
          <p:nvGrpSpPr>
            <p:cNvPr id="4136" name="Group 10"/>
            <p:cNvGrpSpPr>
              <a:grpSpLocks/>
            </p:cNvGrpSpPr>
            <p:nvPr/>
          </p:nvGrpSpPr>
          <p:grpSpPr bwMode="auto">
            <a:xfrm>
              <a:off x="145" y="1543"/>
              <a:ext cx="2026" cy="244"/>
              <a:chOff x="6951" y="13730"/>
              <a:chExt cx="3066" cy="396"/>
            </a:xfrm>
          </p:grpSpPr>
          <p:sp>
            <p:nvSpPr>
              <p:cNvPr id="4138" name="AutoShape 11"/>
              <p:cNvSpPr>
                <a:spLocks noChangeArrowheads="1"/>
              </p:cNvSpPr>
              <p:nvPr/>
            </p:nvSpPr>
            <p:spPr bwMode="auto">
              <a:xfrm>
                <a:off x="6951" y="13730"/>
                <a:ext cx="3066" cy="396"/>
              </a:xfrm>
              <a:prstGeom prst="parallelogram">
                <a:avLst>
                  <a:gd name="adj" fmla="val 12797"/>
                </a:avLst>
              </a:prstGeom>
              <a:solidFill>
                <a:srgbClr val="FFFFFF"/>
              </a:solidFill>
              <a:ln w="9525">
                <a:solidFill>
                  <a:srgbClr val="000000"/>
                </a:solidFill>
                <a:miter lim="800000"/>
                <a:headEnd/>
                <a:tailEnd/>
              </a:ln>
            </p:spPr>
            <p:txBody>
              <a:bodyPr lIns="74295" tIns="8890" rIns="74295" bIns="8890"/>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endParaRPr lang="ja-JP" altLang="ja-JP" sz="2400" b="0">
                  <a:solidFill>
                    <a:srgbClr val="000000"/>
                  </a:solidFill>
                  <a:latin typeface="HGP創英角ｺﾞｼｯｸUB" pitchFamily="50" charset="-128"/>
                  <a:ea typeface="HGP創英角ｺﾞｼｯｸUB" pitchFamily="50" charset="-128"/>
                </a:endParaRPr>
              </a:p>
            </p:txBody>
          </p:sp>
          <p:sp>
            <p:nvSpPr>
              <p:cNvPr id="4139" name="Text Box 12"/>
              <p:cNvSpPr txBox="1">
                <a:spLocks noChangeArrowheads="1"/>
              </p:cNvSpPr>
              <p:nvPr/>
            </p:nvSpPr>
            <p:spPr bwMode="auto">
              <a:xfrm>
                <a:off x="7006" y="13766"/>
                <a:ext cx="2955" cy="324"/>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74295" tIns="8890" rIns="74295" bIns="8890"/>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just" eaLnBrk="1" hangingPunct="1">
                  <a:lnSpc>
                    <a:spcPct val="96000"/>
                  </a:lnSpc>
                </a:pPr>
                <a:r>
                  <a:rPr lang="en-US" altLang="ja-JP" sz="1800" b="0">
                    <a:solidFill>
                      <a:srgbClr val="000000"/>
                    </a:solidFill>
                    <a:latin typeface="HGP創英角ｺﾞｼｯｸUB" pitchFamily="50" charset="-128"/>
                    <a:ea typeface="HGP創英角ｺﾞｼｯｸUB" pitchFamily="50" charset="-128"/>
                  </a:rPr>
                  <a:t>3</a:t>
                </a:r>
                <a:r>
                  <a:rPr lang="ja-JP" altLang="en-US" sz="1800" b="0">
                    <a:solidFill>
                      <a:srgbClr val="000000"/>
                    </a:solidFill>
                    <a:latin typeface="HGP創英角ｺﾞｼｯｸUB" pitchFamily="50" charset="-128"/>
                    <a:ea typeface="HGP創英角ｺﾞｼｯｸUB" pitchFamily="50" charset="-128"/>
                  </a:rPr>
                  <a:t>：径間情報 （</a:t>
                </a:r>
                <a:r>
                  <a:rPr lang="en-US" altLang="ja-JP" sz="1800" b="0">
                    <a:solidFill>
                      <a:srgbClr val="000000"/>
                    </a:solidFill>
                    <a:latin typeface="HGP創英角ｺﾞｼｯｸUB" pitchFamily="50" charset="-128"/>
                    <a:ea typeface="HGP創英角ｺﾞｼｯｸUB" pitchFamily="50" charset="-128"/>
                  </a:rPr>
                  <a:t>D</a:t>
                </a:r>
                <a:r>
                  <a:rPr lang="ja-JP" altLang="en-US" sz="1800" b="0">
                    <a:solidFill>
                      <a:srgbClr val="000000"/>
                    </a:solidFill>
                    <a:latin typeface="HGP創英角ｺﾞｼｯｸUB" pitchFamily="50" charset="-128"/>
                    <a:ea typeface="HGP創英角ｺﾞｼｯｸUB" pitchFamily="50" charset="-128"/>
                  </a:rPr>
                  <a:t>） （</a:t>
                </a:r>
                <a:r>
                  <a:rPr lang="en-US" altLang="ja-JP" sz="1800" b="0">
                    <a:solidFill>
                      <a:srgbClr val="000000"/>
                    </a:solidFill>
                    <a:latin typeface="HGP創英角ｺﾞｼｯｸUB" pitchFamily="50" charset="-128"/>
                    <a:ea typeface="HGP創英角ｺﾞｼｯｸUB" pitchFamily="50" charset="-128"/>
                  </a:rPr>
                  <a:t>E</a:t>
                </a:r>
                <a:r>
                  <a:rPr lang="ja-JP" altLang="en-US" sz="1800" b="0">
                    <a:solidFill>
                      <a:srgbClr val="000000"/>
                    </a:solidFill>
                    <a:latin typeface="HGP創英角ｺﾞｼｯｸUB" pitchFamily="50" charset="-128"/>
                    <a:ea typeface="HGP創英角ｺﾞｼｯｸUB" pitchFamily="50" charset="-128"/>
                  </a:rPr>
                  <a:t>） （</a:t>
                </a:r>
                <a:r>
                  <a:rPr lang="en-US" altLang="ja-JP" sz="1800" b="0">
                    <a:solidFill>
                      <a:srgbClr val="000000"/>
                    </a:solidFill>
                    <a:latin typeface="HGP創英角ｺﾞｼｯｸUB" pitchFamily="50" charset="-128"/>
                    <a:ea typeface="HGP創英角ｺﾞｼｯｸUB" pitchFamily="50" charset="-128"/>
                  </a:rPr>
                  <a:t>F</a:t>
                </a:r>
                <a:r>
                  <a:rPr lang="ja-JP" altLang="en-US" sz="1800" b="0">
                    <a:solidFill>
                      <a:srgbClr val="000000"/>
                    </a:solidFill>
                    <a:latin typeface="HGP創英角ｺﾞｼｯｸUB" pitchFamily="50" charset="-128"/>
                    <a:ea typeface="HGP創英角ｺﾞｼｯｸUB" pitchFamily="50" charset="-128"/>
                  </a:rPr>
                  <a:t>）</a:t>
                </a:r>
              </a:p>
            </p:txBody>
          </p:sp>
        </p:grpSp>
        <p:sp>
          <p:nvSpPr>
            <p:cNvPr id="4137" name="AutoShape 13"/>
            <p:cNvSpPr>
              <a:spLocks noChangeArrowheads="1"/>
            </p:cNvSpPr>
            <p:nvPr/>
          </p:nvSpPr>
          <p:spPr bwMode="auto">
            <a:xfrm>
              <a:off x="161" y="1831"/>
              <a:ext cx="2004" cy="261"/>
            </a:xfrm>
            <a:prstGeom prst="parallelogram">
              <a:avLst>
                <a:gd name="adj" fmla="val 12690"/>
              </a:avLst>
            </a:prstGeom>
            <a:solidFill>
              <a:srgbClr val="FFFFFF"/>
            </a:solidFill>
            <a:ln w="9525">
              <a:solidFill>
                <a:srgbClr val="000000"/>
              </a:solidFill>
              <a:miter lim="800000"/>
              <a:headEnd/>
              <a:tailEnd/>
            </a:ln>
          </p:spPr>
          <p:txBody>
            <a:bodyPr lIns="74295" tIns="8890" rIns="74295" bIns="8890"/>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lnSpc>
                  <a:spcPct val="96000"/>
                </a:lnSpc>
              </a:pPr>
              <a:r>
                <a:rPr lang="ja-JP" altLang="en-US" sz="1800" b="0">
                  <a:solidFill>
                    <a:srgbClr val="000000"/>
                  </a:solidFill>
                  <a:latin typeface="HGP創英角ｺﾞｼｯｸUB" pitchFamily="50" charset="-128"/>
                  <a:ea typeface="HGP創英角ｺﾞｼｯｸUB" pitchFamily="50" charset="-128"/>
                </a:rPr>
                <a:t>その他、</a:t>
              </a:r>
              <a:r>
                <a:rPr lang="en-US" altLang="ja-JP" sz="1800" b="0">
                  <a:solidFill>
                    <a:srgbClr val="000000"/>
                  </a:solidFill>
                  <a:latin typeface="HGP創英角ｺﾞｼｯｸUB" pitchFamily="50" charset="-128"/>
                  <a:ea typeface="HGP創英角ｺﾞｼｯｸUB" pitchFamily="50" charset="-128"/>
                </a:rPr>
                <a:t>9</a:t>
              </a:r>
              <a:r>
                <a:rPr lang="ja-JP" altLang="en-US" sz="1800" b="0">
                  <a:solidFill>
                    <a:srgbClr val="000000"/>
                  </a:solidFill>
                  <a:latin typeface="HGP創英角ｺﾞｼｯｸUB" pitchFamily="50" charset="-128"/>
                  <a:ea typeface="HGP創英角ｺﾞｼｯｸUB" pitchFamily="50" charset="-128"/>
                </a:rPr>
                <a:t>種の詳細情報</a:t>
              </a:r>
            </a:p>
          </p:txBody>
        </p:sp>
      </p:grpSp>
      <p:sp>
        <p:nvSpPr>
          <p:cNvPr id="4101" name="Line 24"/>
          <p:cNvSpPr>
            <a:spLocks noChangeShapeType="1"/>
          </p:cNvSpPr>
          <p:nvPr/>
        </p:nvSpPr>
        <p:spPr bwMode="auto">
          <a:xfrm flipH="1" flipV="1">
            <a:off x="3708400" y="1628775"/>
            <a:ext cx="287338" cy="136525"/>
          </a:xfrm>
          <a:prstGeom prst="line">
            <a:avLst/>
          </a:prstGeom>
          <a:noFill/>
          <a:ln w="44450">
            <a:solidFill>
              <a:srgbClr val="FF0000"/>
            </a:solidFill>
            <a:round/>
            <a:headEnd/>
            <a:tailEnd type="triangle" w="lg" len="lg"/>
          </a:ln>
          <a:extLst>
            <a:ext uri="{909E8E84-426E-40DD-AFC4-6F175D3DCCD1}">
              <a14:hiddenFill xmlns="" xmlns:a14="http://schemas.microsoft.com/office/drawing/2010/main">
                <a:noFill/>
              </a14:hiddenFill>
            </a:ext>
          </a:extLst>
        </p:spPr>
        <p:txBody>
          <a:bodyPr lIns="74295" tIns="8890" rIns="74295" bIns="8890"/>
          <a:lstStyle/>
          <a:p>
            <a:endParaRPr lang="ja-JP" altLang="en-US" b="0"/>
          </a:p>
        </p:txBody>
      </p:sp>
      <p:sp>
        <p:nvSpPr>
          <p:cNvPr id="4102" name="Line 25"/>
          <p:cNvSpPr>
            <a:spLocks noChangeShapeType="1"/>
          </p:cNvSpPr>
          <p:nvPr/>
        </p:nvSpPr>
        <p:spPr bwMode="auto">
          <a:xfrm flipH="1">
            <a:off x="5392738" y="3697288"/>
            <a:ext cx="668337" cy="614362"/>
          </a:xfrm>
          <a:prstGeom prst="line">
            <a:avLst/>
          </a:prstGeom>
          <a:noFill/>
          <a:ln w="44450">
            <a:solidFill>
              <a:srgbClr val="FF0000"/>
            </a:solidFill>
            <a:round/>
            <a:headEnd/>
            <a:tailEnd type="triangle" w="lg" len="lg"/>
          </a:ln>
          <a:extLst>
            <a:ext uri="{909E8E84-426E-40DD-AFC4-6F175D3DCCD1}">
              <a14:hiddenFill xmlns="" xmlns:a14="http://schemas.microsoft.com/office/drawing/2010/main">
                <a:noFill/>
              </a14:hiddenFill>
            </a:ext>
          </a:extLst>
        </p:spPr>
        <p:txBody>
          <a:bodyPr lIns="74295" tIns="8890" rIns="74295" bIns="8890"/>
          <a:lstStyle/>
          <a:p>
            <a:endParaRPr lang="ja-JP" altLang="en-US" b="0"/>
          </a:p>
        </p:txBody>
      </p:sp>
      <p:sp>
        <p:nvSpPr>
          <p:cNvPr id="4103" name="Freeform 26"/>
          <p:cNvSpPr>
            <a:spLocks/>
          </p:cNvSpPr>
          <p:nvPr/>
        </p:nvSpPr>
        <p:spPr bwMode="auto">
          <a:xfrm>
            <a:off x="2657475" y="3729038"/>
            <a:ext cx="2646363" cy="549275"/>
          </a:xfrm>
          <a:custGeom>
            <a:avLst/>
            <a:gdLst>
              <a:gd name="T0" fmla="*/ 2147483647 w 816"/>
              <a:gd name="T1" fmla="*/ 0 h 450"/>
              <a:gd name="T2" fmla="*/ 0 w 816"/>
              <a:gd name="T3" fmla="*/ 2147483647 h 450"/>
              <a:gd name="T4" fmla="*/ 0 60000 65536"/>
              <a:gd name="T5" fmla="*/ 0 60000 65536"/>
              <a:gd name="T6" fmla="*/ 0 w 816"/>
              <a:gd name="T7" fmla="*/ 0 h 450"/>
              <a:gd name="T8" fmla="*/ 816 w 816"/>
              <a:gd name="T9" fmla="*/ 450 h 450"/>
            </a:gdLst>
            <a:ahLst/>
            <a:cxnLst>
              <a:cxn ang="T4">
                <a:pos x="T0" y="T1"/>
              </a:cxn>
              <a:cxn ang="T5">
                <a:pos x="T2" y="T3"/>
              </a:cxn>
            </a:cxnLst>
            <a:rect l="T6" t="T7" r="T8" b="T9"/>
            <a:pathLst>
              <a:path w="816" h="450">
                <a:moveTo>
                  <a:pt x="816" y="0"/>
                </a:moveTo>
                <a:lnTo>
                  <a:pt x="0" y="450"/>
                </a:lnTo>
              </a:path>
            </a:pathLst>
          </a:custGeom>
          <a:noFill/>
          <a:ln w="44450">
            <a:solidFill>
              <a:srgbClr val="FF0000"/>
            </a:solidFill>
            <a:round/>
            <a:headEnd/>
            <a:tailEnd type="triangle" w="lg" len="lg"/>
          </a:ln>
          <a:extLst>
            <a:ext uri="{909E8E84-426E-40DD-AFC4-6F175D3DCCD1}">
              <a14:hiddenFill xmlns="" xmlns:a14="http://schemas.microsoft.com/office/drawing/2010/main">
                <a:solidFill>
                  <a:srgbClr val="FFFFFF"/>
                </a:solidFill>
              </a14:hiddenFill>
            </a:ext>
          </a:extLst>
        </p:spPr>
        <p:txBody>
          <a:bodyPr lIns="74295" tIns="8890" rIns="74295" bIns="8890"/>
          <a:lstStyle/>
          <a:p>
            <a:endParaRPr lang="ja-JP" altLang="en-US" b="0"/>
          </a:p>
        </p:txBody>
      </p:sp>
      <p:sp>
        <p:nvSpPr>
          <p:cNvPr id="4104" name="Line 27"/>
          <p:cNvSpPr>
            <a:spLocks noChangeShapeType="1"/>
          </p:cNvSpPr>
          <p:nvPr/>
        </p:nvSpPr>
        <p:spPr bwMode="auto">
          <a:xfrm>
            <a:off x="6796088" y="3713163"/>
            <a:ext cx="522287" cy="539750"/>
          </a:xfrm>
          <a:prstGeom prst="line">
            <a:avLst/>
          </a:prstGeom>
          <a:noFill/>
          <a:ln w="41275">
            <a:solidFill>
              <a:srgbClr val="FF0000"/>
            </a:solidFill>
            <a:round/>
            <a:headEnd/>
            <a:tailEnd type="triangle" w="lg" len="lg"/>
          </a:ln>
          <a:extLst>
            <a:ext uri="{909E8E84-426E-40DD-AFC4-6F175D3DCCD1}">
              <a14:hiddenFill xmlns="" xmlns:a14="http://schemas.microsoft.com/office/drawing/2010/main">
                <a:noFill/>
              </a14:hiddenFill>
            </a:ext>
          </a:extLst>
        </p:spPr>
        <p:txBody>
          <a:bodyPr lIns="74295" tIns="8890" rIns="74295" bIns="8890"/>
          <a:lstStyle/>
          <a:p>
            <a:endParaRPr lang="ja-JP" altLang="en-US" b="0"/>
          </a:p>
        </p:txBody>
      </p:sp>
      <p:graphicFrame>
        <p:nvGraphicFramePr>
          <p:cNvPr id="4098" name="Object 28"/>
          <p:cNvGraphicFramePr>
            <a:graphicFrameLocks noChangeAspect="1"/>
          </p:cNvGraphicFramePr>
          <p:nvPr>
            <p:extLst>
              <p:ext uri="{D42A27DB-BD31-4B8C-83A1-F6EECF244321}">
                <p14:modId xmlns="" xmlns:p14="http://schemas.microsoft.com/office/powerpoint/2010/main" val="4247700220"/>
              </p:ext>
            </p:extLst>
          </p:nvPr>
        </p:nvGraphicFramePr>
        <p:xfrm>
          <a:off x="4008438" y="1155936"/>
          <a:ext cx="4879975" cy="2722563"/>
        </p:xfrm>
        <a:graphic>
          <a:graphicData uri="http://schemas.openxmlformats.org/presentationml/2006/ole">
            <p:oleObj spid="_x0000_s20530" name="Visio" r:id="rId4" imgW="4744974" imgH="2189226" progId="Visio.Drawing.11">
              <p:embed/>
            </p:oleObj>
          </a:graphicData>
        </a:graphic>
      </p:graphicFrame>
      <p:sp>
        <p:nvSpPr>
          <p:cNvPr id="4105" name="Text Box 29"/>
          <p:cNvSpPr txBox="1">
            <a:spLocks noChangeArrowheads="1"/>
          </p:cNvSpPr>
          <p:nvPr/>
        </p:nvSpPr>
        <p:spPr bwMode="auto">
          <a:xfrm>
            <a:off x="5437188" y="1227374"/>
            <a:ext cx="2149475" cy="376237"/>
          </a:xfrm>
          <a:prstGeom prst="rect">
            <a:avLst/>
          </a:prstGeom>
          <a:solidFill>
            <a:srgbClr val="CCEC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74295" tIns="8890" rIns="74295" bIns="8890"/>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lnSpc>
                <a:spcPct val="96000"/>
              </a:lnSpc>
            </a:pPr>
            <a:r>
              <a:rPr lang="en-US" altLang="ja-JP" sz="2000" b="0">
                <a:solidFill>
                  <a:srgbClr val="000000"/>
                </a:solidFill>
                <a:latin typeface="HGP創英角ｺﾞｼｯｸUB" pitchFamily="50" charset="-128"/>
                <a:ea typeface="HGP創英角ｺﾞｼｯｸUB" pitchFamily="50" charset="-128"/>
              </a:rPr>
              <a:t>   </a:t>
            </a:r>
            <a:r>
              <a:rPr lang="ja-JP" altLang="en-US" sz="2000" b="0">
                <a:solidFill>
                  <a:srgbClr val="000000"/>
                </a:solidFill>
                <a:latin typeface="HGP創英角ｺﾞｼｯｸUB" pitchFamily="50" charset="-128"/>
                <a:ea typeface="HGP創英角ｺﾞｼｯｸUB" pitchFamily="50" charset="-128"/>
              </a:rPr>
              <a:t>橋梁全体  （</a:t>
            </a:r>
            <a:r>
              <a:rPr lang="en-US" altLang="ja-JP" sz="2000" b="0">
                <a:solidFill>
                  <a:srgbClr val="000000"/>
                </a:solidFill>
                <a:latin typeface="HGP創英角ｺﾞｼｯｸUB" pitchFamily="50" charset="-128"/>
                <a:ea typeface="HGP創英角ｺﾞｼｯｸUB" pitchFamily="50" charset="-128"/>
              </a:rPr>
              <a:t>A</a:t>
            </a:r>
            <a:r>
              <a:rPr lang="ja-JP" altLang="en-US" sz="2000" b="0">
                <a:solidFill>
                  <a:srgbClr val="000000"/>
                </a:solidFill>
                <a:latin typeface="HGP創英角ｺﾞｼｯｸUB" pitchFamily="50" charset="-128"/>
                <a:ea typeface="HGP創英角ｺﾞｼｯｸUB" pitchFamily="50" charset="-128"/>
              </a:rPr>
              <a:t>）</a:t>
            </a:r>
          </a:p>
        </p:txBody>
      </p:sp>
      <p:sp>
        <p:nvSpPr>
          <p:cNvPr id="4106" name="Text Box 30"/>
          <p:cNvSpPr txBox="1">
            <a:spLocks noChangeArrowheads="1"/>
          </p:cNvSpPr>
          <p:nvPr/>
        </p:nvSpPr>
        <p:spPr bwMode="auto">
          <a:xfrm>
            <a:off x="6516688" y="1681399"/>
            <a:ext cx="935037" cy="287337"/>
          </a:xfrm>
          <a:prstGeom prst="rect">
            <a:avLst/>
          </a:prstGeom>
          <a:solidFill>
            <a:srgbClr val="CCEC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74295" tIns="8890" rIns="74295" bIns="8890"/>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lnSpc>
                <a:spcPct val="96000"/>
              </a:lnSpc>
            </a:pPr>
            <a:r>
              <a:rPr lang="ja-JP" altLang="en-US" sz="1600" b="0">
                <a:solidFill>
                  <a:srgbClr val="000000"/>
                </a:solidFill>
                <a:latin typeface="HGP創英角ｺﾞｼｯｸUB" pitchFamily="50" charset="-128"/>
                <a:ea typeface="HGP創英角ｺﾞｼｯｸUB" pitchFamily="50" charset="-128"/>
              </a:rPr>
              <a:t>上部工</a:t>
            </a:r>
          </a:p>
        </p:txBody>
      </p:sp>
      <p:sp>
        <p:nvSpPr>
          <p:cNvPr id="4107" name="Text Box 31"/>
          <p:cNvSpPr txBox="1">
            <a:spLocks noChangeArrowheads="1"/>
          </p:cNvSpPr>
          <p:nvPr/>
        </p:nvSpPr>
        <p:spPr bwMode="auto">
          <a:xfrm>
            <a:off x="5938838" y="3048236"/>
            <a:ext cx="793750" cy="288925"/>
          </a:xfrm>
          <a:prstGeom prst="rect">
            <a:avLst/>
          </a:prstGeom>
          <a:solidFill>
            <a:srgbClr val="CCEC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74295" tIns="8890" rIns="74295" bIns="8890"/>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lnSpc>
                <a:spcPct val="96000"/>
              </a:lnSpc>
            </a:pPr>
            <a:r>
              <a:rPr lang="ja-JP" altLang="en-US" sz="1600" b="0">
                <a:solidFill>
                  <a:srgbClr val="000000"/>
                </a:solidFill>
                <a:latin typeface="HGP創英角ｺﾞｼｯｸUB" pitchFamily="50" charset="-128"/>
                <a:ea typeface="HGP創英角ｺﾞｼｯｸUB" pitchFamily="50" charset="-128"/>
              </a:rPr>
              <a:t>径間</a:t>
            </a:r>
          </a:p>
        </p:txBody>
      </p:sp>
      <p:sp>
        <p:nvSpPr>
          <p:cNvPr id="4108" name="Text Box 32"/>
          <p:cNvSpPr txBox="1">
            <a:spLocks noChangeArrowheads="1"/>
          </p:cNvSpPr>
          <p:nvPr/>
        </p:nvSpPr>
        <p:spPr bwMode="auto">
          <a:xfrm>
            <a:off x="5219700" y="1881424"/>
            <a:ext cx="720725" cy="330200"/>
          </a:xfrm>
          <a:prstGeom prst="rect">
            <a:avLst/>
          </a:prstGeom>
          <a:solidFill>
            <a:srgbClr val="CCECFF"/>
          </a:solidFill>
          <a:ln>
            <a:noFill/>
          </a:ln>
          <a:extLst>
            <a:ext uri="{91240B29-F687-4F45-9708-019B960494DF}">
              <a14:hiddenLine xmlns="" xmlns:a14="http://schemas.microsoft.com/office/drawing/2010/main" w="9525" algn="ctr">
                <a:solidFill>
                  <a:srgbClr val="000000"/>
                </a:solidFill>
                <a:miter lim="800000"/>
                <a:headEnd/>
                <a:tailEnd/>
              </a14:hiddenLine>
            </a:ext>
          </a:extLst>
        </p:spPr>
        <p:txBody>
          <a:bodyPr lIns="18000" tIns="10800" rIns="18000" bIns="10800">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spcBef>
                <a:spcPct val="50000"/>
              </a:spcBef>
            </a:pPr>
            <a:r>
              <a:rPr lang="ja-JP" altLang="en-US" sz="2000" b="0">
                <a:solidFill>
                  <a:srgbClr val="000000"/>
                </a:solidFill>
                <a:latin typeface="HGP創英角ｺﾞｼｯｸUB" pitchFamily="50" charset="-128"/>
                <a:ea typeface="HGP創英角ｺﾞｼｯｸUB" pitchFamily="50" charset="-128"/>
              </a:rPr>
              <a:t>（</a:t>
            </a:r>
            <a:r>
              <a:rPr lang="en-US" altLang="ja-JP" sz="2000" b="0">
                <a:solidFill>
                  <a:srgbClr val="000000"/>
                </a:solidFill>
                <a:latin typeface="HGP創英角ｺﾞｼｯｸUB" pitchFamily="50" charset="-128"/>
                <a:ea typeface="HGP創英角ｺﾞｼｯｸUB" pitchFamily="50" charset="-128"/>
              </a:rPr>
              <a:t>B</a:t>
            </a:r>
            <a:r>
              <a:rPr lang="ja-JP" altLang="en-US" sz="2000" b="0">
                <a:solidFill>
                  <a:srgbClr val="000000"/>
                </a:solidFill>
                <a:latin typeface="HGP創英角ｺﾞｼｯｸUB" pitchFamily="50" charset="-128"/>
                <a:ea typeface="HGP創英角ｺﾞｼｯｸUB" pitchFamily="50" charset="-128"/>
              </a:rPr>
              <a:t>）</a:t>
            </a:r>
          </a:p>
        </p:txBody>
      </p:sp>
      <p:sp>
        <p:nvSpPr>
          <p:cNvPr id="4109" name="Text Box 33"/>
          <p:cNvSpPr txBox="1">
            <a:spLocks noChangeArrowheads="1"/>
          </p:cNvSpPr>
          <p:nvPr/>
        </p:nvSpPr>
        <p:spPr bwMode="auto">
          <a:xfrm>
            <a:off x="7308850" y="1897299"/>
            <a:ext cx="717550" cy="330200"/>
          </a:xfrm>
          <a:prstGeom prst="rect">
            <a:avLst/>
          </a:prstGeom>
          <a:solidFill>
            <a:srgbClr val="CCECFF"/>
          </a:solidFill>
          <a:ln>
            <a:noFill/>
          </a:ln>
          <a:extLst>
            <a:ext uri="{91240B29-F687-4F45-9708-019B960494DF}">
              <a14:hiddenLine xmlns="" xmlns:a14="http://schemas.microsoft.com/office/drawing/2010/main" w="9525" algn="ctr">
                <a:solidFill>
                  <a:srgbClr val="000000"/>
                </a:solidFill>
                <a:miter lim="800000"/>
                <a:headEnd/>
                <a:tailEnd/>
              </a14:hiddenLine>
            </a:ext>
          </a:extLst>
        </p:spPr>
        <p:txBody>
          <a:bodyPr lIns="18000" tIns="10800" rIns="18000" bIns="10800">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spcBef>
                <a:spcPct val="50000"/>
              </a:spcBef>
            </a:pPr>
            <a:r>
              <a:rPr lang="ja-JP" altLang="en-US" sz="2000" b="0">
                <a:solidFill>
                  <a:srgbClr val="000000"/>
                </a:solidFill>
                <a:latin typeface="HGP創英角ｺﾞｼｯｸUB" pitchFamily="50" charset="-128"/>
                <a:ea typeface="HGP創英角ｺﾞｼｯｸUB" pitchFamily="50" charset="-128"/>
              </a:rPr>
              <a:t>（</a:t>
            </a:r>
            <a:r>
              <a:rPr lang="en-US" altLang="ja-JP" sz="2000" b="0">
                <a:solidFill>
                  <a:srgbClr val="000000"/>
                </a:solidFill>
                <a:latin typeface="HGP創英角ｺﾞｼｯｸUB" pitchFamily="50" charset="-128"/>
                <a:ea typeface="HGP創英角ｺﾞｼｯｸUB" pitchFamily="50" charset="-128"/>
              </a:rPr>
              <a:t>C</a:t>
            </a:r>
            <a:r>
              <a:rPr lang="ja-JP" altLang="en-US" sz="2000" b="0">
                <a:solidFill>
                  <a:srgbClr val="000000"/>
                </a:solidFill>
                <a:latin typeface="HGP創英角ｺﾞｼｯｸUB" pitchFamily="50" charset="-128"/>
                <a:ea typeface="HGP創英角ｺﾞｼｯｸUB" pitchFamily="50" charset="-128"/>
              </a:rPr>
              <a:t>）</a:t>
            </a:r>
          </a:p>
        </p:txBody>
      </p:sp>
      <p:sp>
        <p:nvSpPr>
          <p:cNvPr id="4110" name="Text Box 34"/>
          <p:cNvSpPr txBox="1">
            <a:spLocks noChangeArrowheads="1"/>
          </p:cNvSpPr>
          <p:nvPr/>
        </p:nvSpPr>
        <p:spPr bwMode="auto">
          <a:xfrm>
            <a:off x="4573588" y="3421299"/>
            <a:ext cx="709612" cy="327025"/>
          </a:xfrm>
          <a:prstGeom prst="rect">
            <a:avLst/>
          </a:prstGeom>
          <a:solidFill>
            <a:srgbClr val="CCECFF"/>
          </a:solidFill>
          <a:ln>
            <a:noFill/>
          </a:ln>
          <a:extLst>
            <a:ext uri="{91240B29-F687-4F45-9708-019B960494DF}">
              <a14:hiddenLine xmlns="" xmlns:a14="http://schemas.microsoft.com/office/drawing/2010/main" w="9525" algn="ctr">
                <a:solidFill>
                  <a:srgbClr val="000000"/>
                </a:solidFill>
                <a:miter lim="800000"/>
                <a:headEnd/>
                <a:tailEnd/>
              </a14:hiddenLine>
            </a:ext>
          </a:extLst>
        </p:spPr>
        <p:txBody>
          <a:bodyPr lIns="18000" tIns="10800" rIns="18000" bIns="10800">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spcBef>
                <a:spcPct val="50000"/>
              </a:spcBef>
            </a:pPr>
            <a:r>
              <a:rPr lang="ja-JP" altLang="en-US" sz="2000" b="0">
                <a:solidFill>
                  <a:srgbClr val="000000"/>
                </a:solidFill>
                <a:latin typeface="HGP創英角ｺﾞｼｯｸUB" pitchFamily="50" charset="-128"/>
                <a:ea typeface="HGP創英角ｺﾞｼｯｸUB" pitchFamily="50" charset="-128"/>
              </a:rPr>
              <a:t>（</a:t>
            </a:r>
            <a:r>
              <a:rPr lang="en-US" altLang="ja-JP" sz="2000" b="0">
                <a:solidFill>
                  <a:srgbClr val="000000"/>
                </a:solidFill>
                <a:latin typeface="HGP創英角ｺﾞｼｯｸUB" pitchFamily="50" charset="-128"/>
                <a:ea typeface="HGP創英角ｺﾞｼｯｸUB" pitchFamily="50" charset="-128"/>
              </a:rPr>
              <a:t>D</a:t>
            </a:r>
            <a:r>
              <a:rPr lang="ja-JP" altLang="en-US" sz="2000" b="0">
                <a:solidFill>
                  <a:srgbClr val="000000"/>
                </a:solidFill>
                <a:latin typeface="HGP創英角ｺﾞｼｯｸUB" pitchFamily="50" charset="-128"/>
                <a:ea typeface="HGP創英角ｺﾞｼｯｸUB" pitchFamily="50" charset="-128"/>
              </a:rPr>
              <a:t>）</a:t>
            </a:r>
          </a:p>
        </p:txBody>
      </p:sp>
      <p:sp>
        <p:nvSpPr>
          <p:cNvPr id="4111" name="Text Box 35"/>
          <p:cNvSpPr txBox="1">
            <a:spLocks noChangeArrowheads="1"/>
          </p:cNvSpPr>
          <p:nvPr/>
        </p:nvSpPr>
        <p:spPr bwMode="auto">
          <a:xfrm>
            <a:off x="5967413" y="3421299"/>
            <a:ext cx="709612" cy="327025"/>
          </a:xfrm>
          <a:prstGeom prst="rect">
            <a:avLst/>
          </a:prstGeom>
          <a:solidFill>
            <a:srgbClr val="CCECFF"/>
          </a:solidFill>
          <a:ln>
            <a:noFill/>
          </a:ln>
          <a:extLst>
            <a:ext uri="{91240B29-F687-4F45-9708-019B960494DF}">
              <a14:hiddenLine xmlns="" xmlns:a14="http://schemas.microsoft.com/office/drawing/2010/main" w="9525" algn="ctr">
                <a:solidFill>
                  <a:srgbClr val="000000"/>
                </a:solidFill>
                <a:miter lim="800000"/>
                <a:headEnd/>
                <a:tailEnd/>
              </a14:hiddenLine>
            </a:ext>
          </a:extLst>
        </p:spPr>
        <p:txBody>
          <a:bodyPr lIns="18000" tIns="10800" rIns="18000" bIns="10800">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spcBef>
                <a:spcPct val="50000"/>
              </a:spcBef>
            </a:pPr>
            <a:r>
              <a:rPr lang="ja-JP" altLang="en-US" sz="2000" b="0">
                <a:solidFill>
                  <a:srgbClr val="000000"/>
                </a:solidFill>
                <a:latin typeface="HGP創英角ｺﾞｼｯｸUB" pitchFamily="50" charset="-128"/>
                <a:ea typeface="HGP創英角ｺﾞｼｯｸUB" pitchFamily="50" charset="-128"/>
              </a:rPr>
              <a:t>（</a:t>
            </a:r>
            <a:r>
              <a:rPr lang="en-US" altLang="ja-JP" sz="2000" b="0">
                <a:solidFill>
                  <a:srgbClr val="000000"/>
                </a:solidFill>
                <a:latin typeface="HGP創英角ｺﾞｼｯｸUB" pitchFamily="50" charset="-128"/>
                <a:ea typeface="HGP創英角ｺﾞｼｯｸUB" pitchFamily="50" charset="-128"/>
              </a:rPr>
              <a:t>E</a:t>
            </a:r>
            <a:r>
              <a:rPr lang="ja-JP" altLang="en-US" sz="2000" b="0">
                <a:solidFill>
                  <a:srgbClr val="000000"/>
                </a:solidFill>
                <a:latin typeface="HGP創英角ｺﾞｼｯｸUB" pitchFamily="50" charset="-128"/>
                <a:ea typeface="HGP創英角ｺﾞｼｯｸUB" pitchFamily="50" charset="-128"/>
              </a:rPr>
              <a:t>）</a:t>
            </a:r>
          </a:p>
        </p:txBody>
      </p:sp>
      <p:sp>
        <p:nvSpPr>
          <p:cNvPr id="4112" name="Text Box 36"/>
          <p:cNvSpPr txBox="1">
            <a:spLocks noChangeArrowheads="1"/>
          </p:cNvSpPr>
          <p:nvPr/>
        </p:nvSpPr>
        <p:spPr bwMode="auto">
          <a:xfrm>
            <a:off x="7462838" y="3421299"/>
            <a:ext cx="709612" cy="327025"/>
          </a:xfrm>
          <a:prstGeom prst="rect">
            <a:avLst/>
          </a:prstGeom>
          <a:solidFill>
            <a:srgbClr val="CCECFF"/>
          </a:solidFill>
          <a:ln>
            <a:noFill/>
          </a:ln>
          <a:extLst>
            <a:ext uri="{91240B29-F687-4F45-9708-019B960494DF}">
              <a14:hiddenLine xmlns="" xmlns:a14="http://schemas.microsoft.com/office/drawing/2010/main" w="9525" algn="ctr">
                <a:solidFill>
                  <a:srgbClr val="000000"/>
                </a:solidFill>
                <a:miter lim="800000"/>
                <a:headEnd/>
                <a:tailEnd/>
              </a14:hiddenLine>
            </a:ext>
          </a:extLst>
        </p:spPr>
        <p:txBody>
          <a:bodyPr lIns="18000" tIns="10800" rIns="18000" bIns="10800">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spcBef>
                <a:spcPct val="50000"/>
              </a:spcBef>
            </a:pPr>
            <a:r>
              <a:rPr lang="ja-JP" altLang="en-US" sz="2000" b="0">
                <a:solidFill>
                  <a:srgbClr val="000000"/>
                </a:solidFill>
                <a:latin typeface="HGP創英角ｺﾞｼｯｸUB" pitchFamily="50" charset="-128"/>
                <a:ea typeface="HGP創英角ｺﾞｼｯｸUB" pitchFamily="50" charset="-128"/>
              </a:rPr>
              <a:t>（</a:t>
            </a:r>
            <a:r>
              <a:rPr lang="en-US" altLang="ja-JP" sz="2000" b="0">
                <a:solidFill>
                  <a:srgbClr val="000000"/>
                </a:solidFill>
                <a:latin typeface="HGP創英角ｺﾞｼｯｸUB" pitchFamily="50" charset="-128"/>
                <a:ea typeface="HGP創英角ｺﾞｼｯｸUB" pitchFamily="50" charset="-128"/>
              </a:rPr>
              <a:t>F</a:t>
            </a:r>
            <a:r>
              <a:rPr lang="ja-JP" altLang="en-US" sz="2000" b="0">
                <a:solidFill>
                  <a:srgbClr val="000000"/>
                </a:solidFill>
                <a:latin typeface="HGP創英角ｺﾞｼｯｸUB" pitchFamily="50" charset="-128"/>
                <a:ea typeface="HGP創英角ｺﾞｼｯｸUB" pitchFamily="50" charset="-128"/>
              </a:rPr>
              <a:t>）</a:t>
            </a:r>
          </a:p>
        </p:txBody>
      </p:sp>
      <p:sp>
        <p:nvSpPr>
          <p:cNvPr id="4113" name="Rectangle 37"/>
          <p:cNvSpPr>
            <a:spLocks noChangeArrowheads="1"/>
          </p:cNvSpPr>
          <p:nvPr/>
        </p:nvSpPr>
        <p:spPr bwMode="auto">
          <a:xfrm>
            <a:off x="6488907" y="278112"/>
            <a:ext cx="2195512"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r" eaLnBrk="1" hangingPunct="1"/>
            <a:r>
              <a:rPr lang="en-US" altLang="ja-JP" sz="1800" b="0">
                <a:solidFill>
                  <a:schemeClr val="bg1"/>
                </a:solidFill>
                <a:latin typeface="HGP創英角ｺﾞｼｯｸUB" pitchFamily="50" charset="-128"/>
                <a:ea typeface="HGP創英角ｺﾞｼｯｸUB" pitchFamily="50" charset="-128"/>
              </a:rPr>
              <a:t>【</a:t>
            </a:r>
            <a:r>
              <a:rPr lang="ja-JP" altLang="en-US" sz="1800" b="0">
                <a:solidFill>
                  <a:schemeClr val="bg1"/>
                </a:solidFill>
                <a:latin typeface="HGP創英角ｺﾞｼｯｸUB" pitchFamily="50" charset="-128"/>
                <a:ea typeface="HGP創英角ｺﾞｼｯｸUB" pitchFamily="50" charset="-128"/>
              </a:rPr>
              <a:t>要領 </a:t>
            </a:r>
            <a:r>
              <a:rPr lang="en-US" altLang="ja-JP" sz="1800" b="0">
                <a:solidFill>
                  <a:schemeClr val="bg1"/>
                </a:solidFill>
                <a:latin typeface="HGP創英角ｺﾞｼｯｸUB" pitchFamily="50" charset="-128"/>
                <a:ea typeface="HGP創英角ｺﾞｼｯｸUB" pitchFamily="50" charset="-128"/>
              </a:rPr>
              <a:t>P.47】</a:t>
            </a:r>
          </a:p>
        </p:txBody>
      </p:sp>
      <p:sp>
        <p:nvSpPr>
          <p:cNvPr id="4114" name="Text Box 46"/>
          <p:cNvSpPr txBox="1">
            <a:spLocks noChangeArrowheads="1"/>
          </p:cNvSpPr>
          <p:nvPr/>
        </p:nvSpPr>
        <p:spPr bwMode="auto">
          <a:xfrm>
            <a:off x="749300" y="3594100"/>
            <a:ext cx="228600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spcBef>
                <a:spcPct val="50000"/>
              </a:spcBef>
            </a:pPr>
            <a:r>
              <a:rPr lang="ja-JP" altLang="en-US" sz="1600" b="0">
                <a:solidFill>
                  <a:srgbClr val="000000"/>
                </a:solidFill>
                <a:latin typeface="HGP創英角ｺﾞｼｯｸUB" pitchFamily="50" charset="-128"/>
                <a:ea typeface="HGP創英角ｺﾞｼｯｸUB" pitchFamily="50" charset="-128"/>
              </a:rPr>
              <a:t>情報ﾃﾞｰﾀ（</a:t>
            </a:r>
            <a:r>
              <a:rPr lang="en-US" altLang="ja-JP" sz="1600" b="0">
                <a:solidFill>
                  <a:srgbClr val="000000"/>
                </a:solidFill>
                <a:latin typeface="HGP創英角ｺﾞｼｯｸUB" pitchFamily="50" charset="-128"/>
                <a:ea typeface="HGP創英角ｺﾞｼｯｸUB" pitchFamily="50" charset="-128"/>
              </a:rPr>
              <a:t>.csv</a:t>
            </a:r>
            <a:r>
              <a:rPr lang="ja-JP" altLang="en-US" sz="1600" b="0">
                <a:solidFill>
                  <a:srgbClr val="000000"/>
                </a:solidFill>
                <a:latin typeface="HGP創英角ｺﾞｼｯｸUB" pitchFamily="50" charset="-128"/>
                <a:ea typeface="HGP創英角ｺﾞｼｯｸUB" pitchFamily="50" charset="-128"/>
              </a:rPr>
              <a:t>）</a:t>
            </a:r>
          </a:p>
        </p:txBody>
      </p:sp>
      <p:sp>
        <p:nvSpPr>
          <p:cNvPr id="4115" name="Text Box 47"/>
          <p:cNvSpPr txBox="1">
            <a:spLocks noChangeArrowheads="1"/>
          </p:cNvSpPr>
          <p:nvPr/>
        </p:nvSpPr>
        <p:spPr bwMode="auto">
          <a:xfrm>
            <a:off x="250825" y="6235700"/>
            <a:ext cx="3133725" cy="338138"/>
          </a:xfrm>
          <a:prstGeom prst="rect">
            <a:avLst/>
          </a:prstGeom>
          <a:solidFill>
            <a:schemeClr val="bg1"/>
          </a:solidFill>
          <a:ln>
            <a:noFill/>
          </a:ln>
          <a:extLst>
            <a:ext uri="{91240B29-F687-4F45-9708-019B960494DF}">
              <a14:hiddenLine xmlns="" xmlns:a14="http://schemas.microsoft.com/office/drawing/2010/main" w="9525" algn="ctr">
                <a:solidFill>
                  <a:srgbClr val="000000"/>
                </a:solidFill>
                <a:miter lim="800000"/>
                <a:headEnd/>
                <a:tailEnd/>
              </a14:hiddenLine>
            </a:ext>
          </a:extLst>
        </p:spPr>
        <p:txBody>
          <a:bodyPr>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spcBef>
                <a:spcPct val="50000"/>
              </a:spcBef>
            </a:pPr>
            <a:r>
              <a:rPr lang="ja-JP" altLang="en-US" sz="1600" b="0">
                <a:solidFill>
                  <a:srgbClr val="000000"/>
                </a:solidFill>
                <a:latin typeface="HGP創英角ｺﾞｼｯｸUB" pitchFamily="50" charset="-128"/>
                <a:ea typeface="HGP創英角ｺﾞｼｯｸUB" pitchFamily="50" charset="-128"/>
              </a:rPr>
              <a:t>ｲﾒｰｼﾞﾃﾞｰﾀ（</a:t>
            </a:r>
            <a:r>
              <a:rPr lang="en-US" altLang="ja-JP" sz="1600" b="0">
                <a:solidFill>
                  <a:srgbClr val="000000"/>
                </a:solidFill>
                <a:latin typeface="HGP創英角ｺﾞｼｯｸUB" pitchFamily="50" charset="-128"/>
                <a:ea typeface="HGP創英角ｺﾞｼｯｸUB" pitchFamily="50" charset="-128"/>
              </a:rPr>
              <a:t>.jpg</a:t>
            </a:r>
            <a:r>
              <a:rPr lang="ja-JP" altLang="en-US" sz="1400" b="0">
                <a:solidFill>
                  <a:srgbClr val="000000"/>
                </a:solidFill>
                <a:latin typeface="HGP創英角ｺﾞｼｯｸUB" pitchFamily="50" charset="-128"/>
                <a:ea typeface="HGP創英角ｺﾞｼｯｸUB" pitchFamily="50" charset="-128"/>
              </a:rPr>
              <a:t>又は</a:t>
            </a:r>
            <a:r>
              <a:rPr lang="en-US" altLang="ja-JP" sz="1600" b="0">
                <a:solidFill>
                  <a:srgbClr val="000000"/>
                </a:solidFill>
                <a:latin typeface="HGP創英角ｺﾞｼｯｸUB" pitchFamily="50" charset="-128"/>
                <a:ea typeface="HGP創英角ｺﾞｼｯｸUB" pitchFamily="50" charset="-128"/>
              </a:rPr>
              <a:t>.p21</a:t>
            </a:r>
            <a:r>
              <a:rPr lang="ja-JP" altLang="en-US" sz="1600" b="0">
                <a:solidFill>
                  <a:srgbClr val="000000"/>
                </a:solidFill>
                <a:latin typeface="HGP創英角ｺﾞｼｯｸUB" pitchFamily="50" charset="-128"/>
                <a:ea typeface="HGP創英角ｺﾞｼｯｸUB" pitchFamily="50" charset="-128"/>
              </a:rPr>
              <a:t>）</a:t>
            </a:r>
          </a:p>
        </p:txBody>
      </p:sp>
      <p:sp>
        <p:nvSpPr>
          <p:cNvPr id="4116" name="Text Box 48"/>
          <p:cNvSpPr txBox="1">
            <a:spLocks noChangeArrowheads="1"/>
          </p:cNvSpPr>
          <p:nvPr/>
        </p:nvSpPr>
        <p:spPr bwMode="auto">
          <a:xfrm>
            <a:off x="3327400" y="6261100"/>
            <a:ext cx="2828925" cy="336550"/>
          </a:xfrm>
          <a:prstGeom prst="rect">
            <a:avLst/>
          </a:prstGeom>
          <a:solidFill>
            <a:schemeClr val="bg1"/>
          </a:solidFill>
          <a:ln>
            <a:noFill/>
          </a:ln>
          <a:extLst>
            <a:ext uri="{91240B29-F687-4F45-9708-019B960494DF}">
              <a14:hiddenLine xmlns="" xmlns:a14="http://schemas.microsoft.com/office/drawing/2010/main" w="9525" algn="ctr">
                <a:solidFill>
                  <a:srgbClr val="000000"/>
                </a:solidFill>
                <a:miter lim="800000"/>
                <a:headEnd/>
                <a:tailEnd/>
              </a14:hiddenLine>
            </a:ext>
          </a:extLst>
        </p:spPr>
        <p:txBody>
          <a:bodyPr>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spcBef>
                <a:spcPct val="50000"/>
              </a:spcBef>
            </a:pPr>
            <a:r>
              <a:rPr lang="ja-JP" altLang="en-US" sz="1600" b="0">
                <a:solidFill>
                  <a:srgbClr val="000000"/>
                </a:solidFill>
                <a:latin typeface="HGP創英角ｺﾞｼｯｸUB" pitchFamily="50" charset="-128"/>
                <a:ea typeface="HGP創英角ｺﾞｼｯｸUB" pitchFamily="50" charset="-128"/>
              </a:rPr>
              <a:t>ｲﾒｰｼﾞﾃﾞｰﾀ（</a:t>
            </a:r>
            <a:r>
              <a:rPr lang="en-US" altLang="ja-JP" sz="1600" b="0">
                <a:solidFill>
                  <a:srgbClr val="000000"/>
                </a:solidFill>
                <a:latin typeface="HGP創英角ｺﾞｼｯｸUB" pitchFamily="50" charset="-128"/>
                <a:ea typeface="HGP創英角ｺﾞｼｯｸUB" pitchFamily="50" charset="-128"/>
              </a:rPr>
              <a:t>.jpg</a:t>
            </a:r>
            <a:r>
              <a:rPr lang="ja-JP" altLang="en-US" sz="1600" b="0">
                <a:solidFill>
                  <a:srgbClr val="000000"/>
                </a:solidFill>
                <a:latin typeface="HGP創英角ｺﾞｼｯｸUB" pitchFamily="50" charset="-128"/>
                <a:ea typeface="HGP創英角ｺﾞｼｯｸUB" pitchFamily="50" charset="-128"/>
              </a:rPr>
              <a:t>）</a:t>
            </a:r>
          </a:p>
        </p:txBody>
      </p:sp>
      <p:sp>
        <p:nvSpPr>
          <p:cNvPr id="4117" name="Text Box 49"/>
          <p:cNvSpPr txBox="1">
            <a:spLocks noChangeArrowheads="1"/>
          </p:cNvSpPr>
          <p:nvPr/>
        </p:nvSpPr>
        <p:spPr bwMode="auto">
          <a:xfrm>
            <a:off x="6108700" y="6248400"/>
            <a:ext cx="2628900" cy="336550"/>
          </a:xfrm>
          <a:prstGeom prst="rect">
            <a:avLst/>
          </a:prstGeom>
          <a:solidFill>
            <a:schemeClr val="bg1"/>
          </a:solidFill>
          <a:ln>
            <a:noFill/>
          </a:ln>
          <a:extLst>
            <a:ext uri="{91240B29-F687-4F45-9708-019B960494DF}">
              <a14:hiddenLine xmlns="" xmlns:a14="http://schemas.microsoft.com/office/drawing/2010/main" w="9525" algn="ctr">
                <a:solidFill>
                  <a:srgbClr val="000000"/>
                </a:solidFill>
                <a:miter lim="800000"/>
                <a:headEnd/>
                <a:tailEnd/>
              </a14:hiddenLine>
            </a:ext>
          </a:extLst>
        </p:spPr>
        <p:txBody>
          <a:bodyPr>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spcBef>
                <a:spcPct val="50000"/>
              </a:spcBef>
            </a:pPr>
            <a:r>
              <a:rPr lang="ja-JP" altLang="en-US" sz="1600" b="0">
                <a:solidFill>
                  <a:srgbClr val="000000"/>
                </a:solidFill>
                <a:latin typeface="HGP創英角ｺﾞｼｯｸUB" pitchFamily="50" charset="-128"/>
                <a:ea typeface="HGP創英角ｺﾞｼｯｸUB" pitchFamily="50" charset="-128"/>
              </a:rPr>
              <a:t>位置図ﾞﾃﾞｰﾀ（</a:t>
            </a:r>
            <a:r>
              <a:rPr lang="en-US" altLang="ja-JP" sz="1600" b="0">
                <a:solidFill>
                  <a:srgbClr val="000000"/>
                </a:solidFill>
                <a:latin typeface="HGP創英角ｺﾞｼｯｸUB" pitchFamily="50" charset="-128"/>
                <a:ea typeface="HGP創英角ｺﾞｼｯｸUB" pitchFamily="50" charset="-128"/>
              </a:rPr>
              <a:t>.pdf</a:t>
            </a:r>
            <a:r>
              <a:rPr lang="ja-JP" altLang="en-US" sz="1600" b="0">
                <a:solidFill>
                  <a:srgbClr val="000000"/>
                </a:solidFill>
                <a:latin typeface="HGP創英角ｺﾞｼｯｸUB" pitchFamily="50" charset="-128"/>
                <a:ea typeface="HGP創英角ｺﾞｼｯｸUB" pitchFamily="50" charset="-128"/>
              </a:rPr>
              <a:t>）</a:t>
            </a:r>
          </a:p>
        </p:txBody>
      </p:sp>
      <p:grpSp>
        <p:nvGrpSpPr>
          <p:cNvPr id="4119" name="Group 38"/>
          <p:cNvGrpSpPr>
            <a:grpSpLocks/>
          </p:cNvGrpSpPr>
          <p:nvPr/>
        </p:nvGrpSpPr>
        <p:grpSpPr bwMode="auto">
          <a:xfrm>
            <a:off x="266700" y="4195763"/>
            <a:ext cx="2897188" cy="2049462"/>
            <a:chOff x="30" y="2827"/>
            <a:chExt cx="1897" cy="1315"/>
          </a:xfrm>
        </p:grpSpPr>
        <p:sp>
          <p:nvSpPr>
            <p:cNvPr id="141346" name="AutoShape 14"/>
            <p:cNvSpPr>
              <a:spLocks noChangeArrowheads="1"/>
            </p:cNvSpPr>
            <p:nvPr/>
          </p:nvSpPr>
          <p:spPr bwMode="auto">
            <a:xfrm>
              <a:off x="30" y="2827"/>
              <a:ext cx="1897" cy="1315"/>
            </a:xfrm>
            <a:prstGeom prst="roundRect">
              <a:avLst>
                <a:gd name="adj" fmla="val 7190"/>
              </a:avLst>
            </a:prstGeom>
            <a:solidFill>
              <a:srgbClr val="FFCCCC"/>
            </a:solidFill>
            <a:ln w="9525">
              <a:solidFill>
                <a:srgbClr val="000000"/>
              </a:solidFill>
              <a:round/>
              <a:headEnd/>
              <a:tailEnd/>
            </a:ln>
            <a:effectLst>
              <a:outerShdw dist="35921" dir="2700000" algn="ctr" rotWithShape="0">
                <a:srgbClr val="808080"/>
              </a:outerShdw>
            </a:effectLst>
          </p:spPr>
          <p:txBody>
            <a:bodyPr lIns="74295" tIns="8890" rIns="74295" bIns="8890"/>
            <a:lstStyle/>
            <a:p>
              <a:pPr algn="just">
                <a:lnSpc>
                  <a:spcPct val="96000"/>
                </a:lnSpc>
                <a:defRPr/>
              </a:pPr>
              <a:r>
                <a:rPr lang="en-US" altLang="ja-JP" sz="1800" b="0" u="sng">
                  <a:solidFill>
                    <a:srgbClr val="000000"/>
                  </a:solidFill>
                  <a:latin typeface="HGP創英角ｺﾞｼｯｸUB" pitchFamily="50" charset="-128"/>
                  <a:ea typeface="HGP創英角ｺﾞｼｯｸUB" pitchFamily="50" charset="-128"/>
                </a:rPr>
                <a:t>②</a:t>
              </a:r>
              <a:r>
                <a:rPr lang="ja-JP" altLang="en-US" sz="1800" b="0" u="sng">
                  <a:solidFill>
                    <a:srgbClr val="000000"/>
                  </a:solidFill>
                  <a:latin typeface="HGP創英角ｺﾞｼｯｸUB" pitchFamily="50" charset="-128"/>
                  <a:ea typeface="HGP創英角ｺﾞｼｯｸUB" pitchFamily="50" charset="-128"/>
                </a:rPr>
                <a:t>道路施設一般図</a:t>
              </a:r>
              <a:endParaRPr lang="ja-JP" altLang="en-US" sz="1800" b="0">
                <a:solidFill>
                  <a:srgbClr val="000000"/>
                </a:solidFill>
                <a:latin typeface="HGP創英角ｺﾞｼｯｸUB" pitchFamily="50" charset="-128"/>
                <a:ea typeface="HGP創英角ｺﾞｼｯｸUB" pitchFamily="50" charset="-128"/>
              </a:endParaRPr>
            </a:p>
          </p:txBody>
        </p:sp>
        <p:pic>
          <p:nvPicPr>
            <p:cNvPr id="4132" name="Picture 18"/>
            <p:cNvPicPr>
              <a:picLocks noChangeAspect="1" noChangeArrowheads="1"/>
            </p:cNvPicPr>
            <p:nvPr/>
          </p:nvPicPr>
          <p:blipFill>
            <a:blip r:embed="rId5" cstate="print">
              <a:extLst>
                <a:ext uri="{28A0092B-C50C-407E-A947-70E740481C1C}">
                  <a14:useLocalDpi xmlns="" xmlns:a14="http://schemas.microsoft.com/office/drawing/2010/main" val="0"/>
                </a:ext>
              </a:extLst>
            </a:blip>
            <a:srcRect l="17007" t="24547" r="19363" b="18022"/>
            <a:stretch>
              <a:fillRect/>
            </a:stretch>
          </p:blipFill>
          <p:spPr bwMode="auto">
            <a:xfrm>
              <a:off x="157" y="3076"/>
              <a:ext cx="1632" cy="10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4120" name="Group 39"/>
          <p:cNvGrpSpPr>
            <a:grpSpLocks/>
          </p:cNvGrpSpPr>
          <p:nvPr/>
        </p:nvGrpSpPr>
        <p:grpSpPr bwMode="auto">
          <a:xfrm>
            <a:off x="3276600" y="4173538"/>
            <a:ext cx="2627313" cy="2097087"/>
            <a:chOff x="2000" y="2821"/>
            <a:chExt cx="1671" cy="1321"/>
          </a:xfrm>
        </p:grpSpPr>
        <p:sp>
          <p:nvSpPr>
            <p:cNvPr id="141348" name="AutoShape 15"/>
            <p:cNvSpPr>
              <a:spLocks noChangeArrowheads="1"/>
            </p:cNvSpPr>
            <p:nvPr/>
          </p:nvSpPr>
          <p:spPr bwMode="auto">
            <a:xfrm>
              <a:off x="2000" y="2821"/>
              <a:ext cx="1671" cy="1321"/>
            </a:xfrm>
            <a:prstGeom prst="roundRect">
              <a:avLst>
                <a:gd name="adj" fmla="val 7190"/>
              </a:avLst>
            </a:prstGeom>
            <a:solidFill>
              <a:srgbClr val="CCFFCC"/>
            </a:solidFill>
            <a:ln w="9525">
              <a:solidFill>
                <a:srgbClr val="000000"/>
              </a:solidFill>
              <a:round/>
              <a:headEnd/>
              <a:tailEnd/>
            </a:ln>
            <a:effectLst>
              <a:outerShdw dist="35921" dir="2700000" algn="ctr" rotWithShape="0">
                <a:srgbClr val="808080"/>
              </a:outerShdw>
            </a:effectLst>
          </p:spPr>
          <p:txBody>
            <a:bodyPr lIns="74295" tIns="8890" rIns="74295" bIns="8890"/>
            <a:lstStyle/>
            <a:p>
              <a:pPr algn="just">
                <a:lnSpc>
                  <a:spcPct val="96000"/>
                </a:lnSpc>
                <a:defRPr/>
              </a:pPr>
              <a:r>
                <a:rPr lang="en-US" altLang="ja-JP" sz="1800" b="0" u="sng">
                  <a:solidFill>
                    <a:srgbClr val="000000"/>
                  </a:solidFill>
                  <a:latin typeface="HGP創英角ｺﾞｼｯｸUB" pitchFamily="50" charset="-128"/>
                  <a:ea typeface="HGP創英角ｺﾞｼｯｸUB" pitchFamily="50" charset="-128"/>
                </a:rPr>
                <a:t>③</a:t>
              </a:r>
              <a:r>
                <a:rPr lang="ja-JP" altLang="en-US" sz="1800" b="0" u="sng">
                  <a:solidFill>
                    <a:srgbClr val="000000"/>
                  </a:solidFill>
                  <a:latin typeface="HGP創英角ｺﾞｼｯｸUB" pitchFamily="50" charset="-128"/>
                  <a:ea typeface="HGP創英角ｺﾞｼｯｸUB" pitchFamily="50" charset="-128"/>
                </a:rPr>
                <a:t>現況写真</a:t>
              </a:r>
            </a:p>
            <a:p>
              <a:pPr>
                <a:defRPr/>
              </a:pPr>
              <a:endParaRPr lang="en-US" altLang="ja-JP" sz="2000" b="0">
                <a:solidFill>
                  <a:srgbClr val="000000"/>
                </a:solidFill>
                <a:latin typeface="HGP創英角ｺﾞｼｯｸUB" pitchFamily="50" charset="-128"/>
                <a:ea typeface="HGP創英角ｺﾞｼｯｸUB" pitchFamily="50" charset="-128"/>
              </a:endParaRPr>
            </a:p>
          </p:txBody>
        </p:sp>
        <p:pic>
          <p:nvPicPr>
            <p:cNvPr id="4130" name="Picture 17"/>
            <p:cNvPicPr>
              <a:picLocks noChangeAspect="1"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2109" y="3102"/>
              <a:ext cx="1360" cy="970"/>
            </a:xfrm>
            <a:prstGeom prst="rect">
              <a:avLst/>
            </a:prstGeom>
            <a:solidFill>
              <a:srgbClr val="CCFFCC"/>
            </a:solidFill>
            <a:ln>
              <a:noFill/>
            </a:ln>
            <a:extLst>
              <a:ext uri="{91240B29-F687-4F45-9708-019B960494DF}">
                <a14:hiddenLine xmlns="" xmlns:a14="http://schemas.microsoft.com/office/drawing/2010/main" w="9525">
                  <a:solidFill>
                    <a:srgbClr val="000000"/>
                  </a:solidFill>
                  <a:miter lim="800000"/>
                  <a:headEnd/>
                  <a:tailEnd/>
                </a14:hiddenLine>
              </a:ext>
            </a:extLst>
          </p:spPr>
        </p:pic>
      </p:grpSp>
      <p:grpSp>
        <p:nvGrpSpPr>
          <p:cNvPr id="4121" name="Group 44"/>
          <p:cNvGrpSpPr>
            <a:grpSpLocks/>
          </p:cNvGrpSpPr>
          <p:nvPr/>
        </p:nvGrpSpPr>
        <p:grpSpPr bwMode="auto">
          <a:xfrm>
            <a:off x="6032500" y="4160838"/>
            <a:ext cx="2870200" cy="2109787"/>
            <a:chOff x="3808" y="2653"/>
            <a:chExt cx="1824" cy="1329"/>
          </a:xfrm>
        </p:grpSpPr>
        <p:grpSp>
          <p:nvGrpSpPr>
            <p:cNvPr id="4122" name="Group 40"/>
            <p:cNvGrpSpPr>
              <a:grpSpLocks/>
            </p:cNvGrpSpPr>
            <p:nvPr/>
          </p:nvGrpSpPr>
          <p:grpSpPr bwMode="auto">
            <a:xfrm>
              <a:off x="3808" y="2653"/>
              <a:ext cx="1824" cy="1329"/>
              <a:chOff x="3742" y="2813"/>
              <a:chExt cx="1936" cy="1329"/>
            </a:xfrm>
          </p:grpSpPr>
          <p:sp>
            <p:nvSpPr>
              <p:cNvPr id="141344" name="AutoShape 16"/>
              <p:cNvSpPr>
                <a:spLocks noChangeArrowheads="1"/>
              </p:cNvSpPr>
              <p:nvPr/>
            </p:nvSpPr>
            <p:spPr bwMode="auto">
              <a:xfrm>
                <a:off x="3742" y="2813"/>
                <a:ext cx="1936" cy="1329"/>
              </a:xfrm>
              <a:prstGeom prst="roundRect">
                <a:avLst>
                  <a:gd name="adj" fmla="val 7190"/>
                </a:avLst>
              </a:prstGeom>
              <a:solidFill>
                <a:srgbClr val="DDDDDD"/>
              </a:solidFill>
              <a:ln w="9525">
                <a:solidFill>
                  <a:srgbClr val="000000"/>
                </a:solidFill>
                <a:round/>
                <a:headEnd/>
                <a:tailEnd/>
              </a:ln>
              <a:effectLst>
                <a:outerShdw dist="35921" dir="2700000" algn="ctr" rotWithShape="0">
                  <a:srgbClr val="808080"/>
                </a:outerShdw>
              </a:effectLst>
            </p:spPr>
            <p:txBody>
              <a:bodyPr lIns="74295" tIns="8890" rIns="74295" bIns="8890"/>
              <a:lstStyle/>
              <a:p>
                <a:pPr algn="just">
                  <a:lnSpc>
                    <a:spcPct val="96000"/>
                  </a:lnSpc>
                  <a:defRPr/>
                </a:pPr>
                <a:r>
                  <a:rPr lang="en-US" altLang="ja-JP" sz="1600" b="0" u="sng">
                    <a:solidFill>
                      <a:srgbClr val="000000"/>
                    </a:solidFill>
                    <a:latin typeface="HGP創英角ｺﾞｼｯｸUB" pitchFamily="50" charset="-128"/>
                    <a:ea typeface="HGP創英角ｺﾞｼｯｸUB" pitchFamily="50" charset="-128"/>
                  </a:rPr>
                  <a:t>④</a:t>
                </a:r>
                <a:r>
                  <a:rPr lang="ja-JP" altLang="en-US" sz="1600" b="0" u="sng">
                    <a:solidFill>
                      <a:srgbClr val="000000"/>
                    </a:solidFill>
                    <a:latin typeface="HGP創英角ｺﾞｼｯｸUB" pitchFamily="50" charset="-128"/>
                    <a:ea typeface="HGP創英角ｺﾞｼｯｸUB" pitchFamily="50" charset="-128"/>
                  </a:rPr>
                  <a:t>道路施設基本ﾃﾞｰﾀ位置図</a:t>
                </a:r>
              </a:p>
              <a:p>
                <a:pPr>
                  <a:defRPr/>
                </a:pPr>
                <a:endParaRPr lang="en-US" altLang="ja-JP" sz="1600" b="0">
                  <a:solidFill>
                    <a:srgbClr val="000000"/>
                  </a:solidFill>
                  <a:latin typeface="HGP創英角ｺﾞｼｯｸUB" pitchFamily="50" charset="-128"/>
                  <a:ea typeface="HGP創英角ｺﾞｼｯｸUB" pitchFamily="50" charset="-128"/>
                </a:endParaRPr>
              </a:p>
            </p:txBody>
          </p:sp>
          <p:pic>
            <p:nvPicPr>
              <p:cNvPr id="4128" name="Picture 19"/>
              <p:cNvPicPr>
                <a:picLocks noChangeAspect="1" noChangeArrowheads="1"/>
              </p:cNvPicPr>
              <p:nvPr/>
            </p:nvPicPr>
            <p:blipFill>
              <a:blip r:embed="rId7" cstate="print">
                <a:extLst>
                  <a:ext uri="{28A0092B-C50C-407E-A947-70E740481C1C}">
                    <a14:useLocalDpi xmlns="" xmlns:a14="http://schemas.microsoft.com/office/drawing/2010/main" val="0"/>
                  </a:ext>
                </a:extLst>
              </a:blip>
              <a:srcRect l="16978" t="25394" r="19452" b="20964"/>
              <a:stretch>
                <a:fillRect/>
              </a:stretch>
            </p:blipFill>
            <p:spPr bwMode="auto">
              <a:xfrm>
                <a:off x="3825" y="3058"/>
                <a:ext cx="1728" cy="1056"/>
              </a:xfrm>
              <a:prstGeom prst="rect">
                <a:avLst/>
              </a:prstGeom>
              <a:solidFill>
                <a:srgbClr val="DDDDDD"/>
              </a:solidFill>
              <a:ln>
                <a:noFill/>
              </a:ln>
              <a:extLst>
                <a:ext uri="{91240B29-F687-4F45-9708-019B960494DF}">
                  <a14:hiddenLine xmlns="" xmlns:a14="http://schemas.microsoft.com/office/drawing/2010/main" w="9525">
                    <a:solidFill>
                      <a:srgbClr val="000000"/>
                    </a:solidFill>
                    <a:miter lim="800000"/>
                    <a:headEnd/>
                    <a:tailEnd/>
                  </a14:hiddenLine>
                </a:ext>
              </a:extLst>
            </p:spPr>
          </p:pic>
        </p:grpSp>
        <p:grpSp>
          <p:nvGrpSpPr>
            <p:cNvPr id="4123" name="Group 20"/>
            <p:cNvGrpSpPr>
              <a:grpSpLocks/>
            </p:cNvGrpSpPr>
            <p:nvPr/>
          </p:nvGrpSpPr>
          <p:grpSpPr bwMode="auto">
            <a:xfrm>
              <a:off x="4938" y="3200"/>
              <a:ext cx="484" cy="271"/>
              <a:chOff x="4846" y="3321"/>
              <a:chExt cx="505" cy="271"/>
            </a:xfrm>
          </p:grpSpPr>
          <p:sp>
            <p:nvSpPr>
              <p:cNvPr id="4124" name="Line 21"/>
              <p:cNvSpPr>
                <a:spLocks noChangeShapeType="1"/>
              </p:cNvSpPr>
              <p:nvPr/>
            </p:nvSpPr>
            <p:spPr bwMode="auto">
              <a:xfrm flipH="1">
                <a:off x="4878" y="3414"/>
                <a:ext cx="361" cy="0"/>
              </a:xfrm>
              <a:prstGeom prst="line">
                <a:avLst/>
              </a:prstGeom>
              <a:noFill/>
              <a:ln w="28575">
                <a:solidFill>
                  <a:srgbClr val="000000"/>
                </a:solidFill>
                <a:round/>
                <a:headEnd/>
                <a:tailEnd/>
              </a:ln>
              <a:extLst>
                <a:ext uri="{909E8E84-426E-40DD-AFC4-6F175D3DCCD1}">
                  <a14:hiddenFill xmlns="" xmlns:a14="http://schemas.microsoft.com/office/drawing/2010/main">
                    <a:noFill/>
                  </a14:hiddenFill>
                </a:ext>
              </a:extLst>
            </p:spPr>
            <p:txBody>
              <a:bodyPr lIns="74295" tIns="8890" rIns="74295" bIns="8890"/>
              <a:lstStyle/>
              <a:p>
                <a:endParaRPr lang="ja-JP" altLang="en-US" b="0"/>
              </a:p>
            </p:txBody>
          </p:sp>
          <p:sp>
            <p:nvSpPr>
              <p:cNvPr id="4125" name="Line 22"/>
              <p:cNvSpPr>
                <a:spLocks noChangeShapeType="1"/>
              </p:cNvSpPr>
              <p:nvPr/>
            </p:nvSpPr>
            <p:spPr bwMode="auto">
              <a:xfrm flipH="1" flipV="1">
                <a:off x="5241" y="3408"/>
                <a:ext cx="110" cy="184"/>
              </a:xfrm>
              <a:prstGeom prst="line">
                <a:avLst/>
              </a:prstGeom>
              <a:noFill/>
              <a:ln w="28575">
                <a:solidFill>
                  <a:srgbClr val="000000"/>
                </a:solidFill>
                <a:round/>
                <a:headEnd/>
                <a:tailEnd/>
              </a:ln>
              <a:extLst>
                <a:ext uri="{909E8E84-426E-40DD-AFC4-6F175D3DCCD1}">
                  <a14:hiddenFill xmlns="" xmlns:a14="http://schemas.microsoft.com/office/drawing/2010/main">
                    <a:noFill/>
                  </a14:hiddenFill>
                </a:ext>
              </a:extLst>
            </p:spPr>
            <p:txBody>
              <a:bodyPr lIns="74295" tIns="8890" rIns="74295" bIns="8890"/>
              <a:lstStyle/>
              <a:p>
                <a:endParaRPr lang="ja-JP" altLang="en-US" b="0"/>
              </a:p>
            </p:txBody>
          </p:sp>
          <p:sp>
            <p:nvSpPr>
              <p:cNvPr id="4126" name="Text Box 23"/>
              <p:cNvSpPr txBox="1">
                <a:spLocks noChangeArrowheads="1"/>
              </p:cNvSpPr>
              <p:nvPr/>
            </p:nvSpPr>
            <p:spPr bwMode="auto">
              <a:xfrm>
                <a:off x="4846" y="3321"/>
                <a:ext cx="455" cy="256"/>
              </a:xfrm>
              <a:prstGeom prst="rect">
                <a:avLst/>
              </a:prstGeom>
              <a:solidFill>
                <a:srgbClr val="DDDDDD"/>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74295" tIns="8890" rIns="74295" bIns="8890"/>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just" eaLnBrk="1" hangingPunct="1">
                  <a:lnSpc>
                    <a:spcPct val="64000"/>
                  </a:lnSpc>
                </a:pPr>
                <a:r>
                  <a:rPr lang="en-US" altLang="ja-JP" sz="1000" b="0">
                    <a:solidFill>
                      <a:srgbClr val="000000"/>
                    </a:solidFill>
                    <a:latin typeface="HGP創英角ｺﾞｼｯｸUB" pitchFamily="50" charset="-128"/>
                    <a:ea typeface="HGP創英角ｺﾞｼｯｸUB" pitchFamily="50" charset="-128"/>
                  </a:rPr>
                  <a:t>○○</a:t>
                </a:r>
                <a:r>
                  <a:rPr lang="ja-JP" altLang="en-US" sz="1000" b="0">
                    <a:solidFill>
                      <a:srgbClr val="000000"/>
                    </a:solidFill>
                    <a:latin typeface="HGP創英角ｺﾞｼｯｸUB" pitchFamily="50" charset="-128"/>
                    <a:ea typeface="HGP創英角ｺﾞｼｯｸUB" pitchFamily="50" charset="-128"/>
                  </a:rPr>
                  <a:t>橋梁</a:t>
                </a:r>
              </a:p>
              <a:p>
                <a:pPr algn="just" eaLnBrk="1" hangingPunct="1">
                  <a:lnSpc>
                    <a:spcPct val="64000"/>
                  </a:lnSpc>
                </a:pPr>
                <a:endParaRPr lang="ja-JP" altLang="en-US" sz="1000" b="0">
                  <a:solidFill>
                    <a:srgbClr val="000000"/>
                  </a:solidFill>
                  <a:latin typeface="HGP創英角ｺﾞｼｯｸUB" pitchFamily="50" charset="-128"/>
                  <a:ea typeface="HGP創英角ｺﾞｼｯｸUB" pitchFamily="50" charset="-128"/>
                </a:endParaRPr>
              </a:p>
              <a:p>
                <a:pPr algn="just" eaLnBrk="1" hangingPunct="1">
                  <a:lnSpc>
                    <a:spcPct val="64000"/>
                  </a:lnSpc>
                </a:pPr>
                <a:r>
                  <a:rPr lang="en-US" altLang="ja-JP" sz="1000" b="0">
                    <a:solidFill>
                      <a:srgbClr val="000000"/>
                    </a:solidFill>
                    <a:latin typeface="HGP創英角ｺﾞｼｯｸUB" pitchFamily="50" charset="-128"/>
                    <a:ea typeface="HGP創英角ｺﾞｼｯｸUB" pitchFamily="50" charset="-128"/>
                  </a:rPr>
                  <a:t>I001-001</a:t>
                </a:r>
              </a:p>
              <a:p>
                <a:pPr algn="just" eaLnBrk="1" hangingPunct="1">
                  <a:lnSpc>
                    <a:spcPct val="64000"/>
                  </a:lnSpc>
                </a:pPr>
                <a:r>
                  <a:rPr lang="en-US" altLang="ja-JP" sz="1000" b="0">
                    <a:solidFill>
                      <a:srgbClr val="000000"/>
                    </a:solidFill>
                    <a:latin typeface="HGP創英角ｺﾞｼｯｸUB" pitchFamily="50" charset="-128"/>
                    <a:ea typeface="HGP創英角ｺﾞｼｯｸUB" pitchFamily="50" charset="-128"/>
                  </a:rPr>
                  <a:t>12.0kp+40</a:t>
                </a:r>
              </a:p>
            </p:txBody>
          </p:sp>
        </p:grpSp>
      </p:grpSp>
      <p:sp>
        <p:nvSpPr>
          <p:cNvPr id="48" name="タイトル 1"/>
          <p:cNvSpPr>
            <a:spLocks/>
          </p:cNvSpPr>
          <p:nvPr/>
        </p:nvSpPr>
        <p:spPr bwMode="auto">
          <a:xfrm>
            <a:off x="108000" y="0"/>
            <a:ext cx="6913563" cy="64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p>
            <a:pPr algn="l"/>
            <a:r>
              <a:rPr lang="ja-JP" altLang="en-US" sz="3600" b="0" dirty="0">
                <a:solidFill>
                  <a:schemeClr val="tx2"/>
                </a:solidFill>
                <a:latin typeface="HGP創英角ｺﾞｼｯｸUB" pitchFamily="50" charset="-128"/>
                <a:ea typeface="HGP創英角ｺﾞｼｯｸUB" pitchFamily="50" charset="-128"/>
                <a:cs typeface="+mj-cs"/>
              </a:rPr>
              <a:t>道路施設基本データ</a:t>
            </a:r>
          </a:p>
        </p:txBody>
      </p:sp>
    </p:spTree>
    <p:extLst>
      <p:ext uri="{BB962C8B-B14F-4D97-AF65-F5344CB8AC3E}">
        <p14:creationId xmlns="" xmlns:p14="http://schemas.microsoft.com/office/powerpoint/2010/main" val="637559482"/>
      </p:ext>
    </p:extLst>
  </p:cSld>
  <p:clrMapOvr>
    <a:masterClrMapping/>
  </p:clrMapOvr>
  <p:transition/>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4"/>
          <p:cNvSpPr>
            <a:spLocks noGrp="1" noChangeArrowheads="1"/>
          </p:cNvSpPr>
          <p:nvPr>
            <p:ph type="body" idx="4294967295"/>
          </p:nvPr>
        </p:nvSpPr>
        <p:spPr>
          <a:xfrm>
            <a:off x="180000" y="648000"/>
            <a:ext cx="8676476" cy="892175"/>
          </a:xfrm>
        </p:spPr>
        <p:txBody>
          <a:bodyPr/>
          <a:lstStyle/>
          <a:p>
            <a:pPr marL="457200" indent="-457200" eaLnBrk="1" hangingPunct="1">
              <a:lnSpc>
                <a:spcPct val="90000"/>
              </a:lnSpc>
              <a:spcBef>
                <a:spcPct val="0"/>
              </a:spcBef>
              <a:buClr>
                <a:schemeClr val="tx1"/>
              </a:buClr>
              <a:buSzPct val="100000"/>
              <a:buFont typeface="+mj-ea"/>
              <a:buAutoNum type="circleNumDbPlain" startAt="2"/>
            </a:pPr>
            <a:r>
              <a:rPr lang="en-US" altLang="ja-JP" sz="2800" dirty="0" smtClean="0">
                <a:latin typeface="HGP創英角ｺﾞｼｯｸUB" pitchFamily="50" charset="-128"/>
                <a:ea typeface="HGP創英角ｺﾞｼｯｸUB" pitchFamily="50" charset="-128"/>
              </a:rPr>
              <a:t>Web</a:t>
            </a:r>
            <a:r>
              <a:rPr lang="ja-JP" altLang="en-US" sz="2800" dirty="0" smtClean="0">
                <a:latin typeface="HGP創英角ｺﾞｼｯｸUB" pitchFamily="50" charset="-128"/>
                <a:ea typeface="HGP創英角ｺﾞｼｯｸUB" pitchFamily="50" charset="-128"/>
              </a:rPr>
              <a:t>サイトから</a:t>
            </a:r>
            <a:r>
              <a:rPr lang="ja-JP" altLang="en-US" sz="2800" u="sng" dirty="0" smtClean="0">
                <a:solidFill>
                  <a:srgbClr val="FF0000"/>
                </a:solidFill>
                <a:latin typeface="HGP創英角ｺﾞｼｯｸUB" pitchFamily="50" charset="-128"/>
                <a:ea typeface="HGP創英角ｺﾞｼｯｸUB" pitchFamily="50" charset="-128"/>
              </a:rPr>
              <a:t>作成ツール</a:t>
            </a:r>
            <a:r>
              <a:rPr lang="ja-JP" altLang="en-US" sz="2800" dirty="0" smtClean="0">
                <a:latin typeface="HGP創英角ｺﾞｼｯｸUB" pitchFamily="50" charset="-128"/>
                <a:ea typeface="HGP創英角ｺﾞｼｯｸUB" pitchFamily="50" charset="-128"/>
              </a:rPr>
              <a:t>、</a:t>
            </a:r>
            <a:r>
              <a:rPr lang="ja-JP" altLang="en-US" sz="2800" u="sng" dirty="0" smtClean="0">
                <a:latin typeface="HGP創英角ｺﾞｼｯｸUB" pitchFamily="50" charset="-128"/>
                <a:ea typeface="HGP創英角ｺﾞｼｯｸUB" pitchFamily="50" charset="-128"/>
              </a:rPr>
              <a:t>記入シート</a:t>
            </a:r>
            <a:r>
              <a:rPr lang="ja-JP" altLang="en-US" sz="2800" dirty="0" smtClean="0">
                <a:latin typeface="HGP創英角ｺﾞｼｯｸUB" pitchFamily="50" charset="-128"/>
                <a:ea typeface="HGP創英角ｺﾞｼｯｸUB" pitchFamily="50" charset="-128"/>
              </a:rPr>
              <a:t>、</a:t>
            </a:r>
            <a:r>
              <a:rPr lang="ja-JP" altLang="en-US" sz="2800" u="sng" dirty="0" smtClean="0">
                <a:latin typeface="HGP創英角ｺﾞｼｯｸUB" pitchFamily="50" charset="-128"/>
                <a:ea typeface="HGP創英角ｺﾞｼｯｸUB" pitchFamily="50" charset="-128"/>
              </a:rPr>
              <a:t>作成マニュアル</a:t>
            </a:r>
            <a:r>
              <a:rPr lang="ja-JP" altLang="en-US" sz="2800" dirty="0" smtClean="0">
                <a:latin typeface="HGP創英角ｺﾞｼｯｸUB" pitchFamily="50" charset="-128"/>
                <a:ea typeface="HGP創英角ｺﾞｼｯｸUB" pitchFamily="50" charset="-128"/>
              </a:rPr>
              <a:t>、</a:t>
            </a:r>
            <a:r>
              <a:rPr lang="ja-JP" altLang="en-US" sz="2800" u="sng" dirty="0" smtClean="0">
                <a:latin typeface="HGP創英角ｺﾞｼｯｸUB" pitchFamily="50" charset="-128"/>
                <a:ea typeface="HGP創英角ｺﾞｼｯｸUB" pitchFamily="50" charset="-128"/>
              </a:rPr>
              <a:t>利用マニュアル</a:t>
            </a:r>
            <a:r>
              <a:rPr lang="ja-JP" altLang="en-US" sz="2800" dirty="0" smtClean="0">
                <a:latin typeface="HGP創英角ｺﾞｼｯｸUB" pitchFamily="50" charset="-128"/>
                <a:ea typeface="HGP創英角ｺﾞｼｯｸUB" pitchFamily="50" charset="-128"/>
              </a:rPr>
              <a:t>をダウンロードした上で、作成する。</a:t>
            </a:r>
          </a:p>
        </p:txBody>
      </p:sp>
      <p:sp>
        <p:nvSpPr>
          <p:cNvPr id="54276" name="Text Box 6" descr="25%"/>
          <p:cNvSpPr txBox="1">
            <a:spLocks noChangeArrowheads="1"/>
          </p:cNvSpPr>
          <p:nvPr/>
        </p:nvSpPr>
        <p:spPr bwMode="auto">
          <a:xfrm>
            <a:off x="180000" y="1665288"/>
            <a:ext cx="8676476" cy="4302716"/>
          </a:xfrm>
          <a:prstGeom prst="rect">
            <a:avLst/>
          </a:prstGeom>
          <a:noFill/>
          <a:ln w="9525" algn="ctr">
            <a:solidFill>
              <a:srgbClr val="FF0000"/>
            </a:solidFill>
            <a:miter lim="800000"/>
            <a:headEnd/>
            <a:tailEnd/>
          </a:ln>
        </p:spPr>
        <p:txBody>
          <a:bodyPr wrap="square">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r>
              <a:rPr lang="en-US" altLang="ja-JP" sz="2400" b="0" dirty="0" smtClean="0">
                <a:solidFill>
                  <a:srgbClr val="008000"/>
                </a:solidFill>
                <a:latin typeface="HGP創英角ｺﾞｼｯｸUB" pitchFamily="50" charset="-128"/>
                <a:ea typeface="HGP創英角ｺﾞｼｯｸUB" pitchFamily="50" charset="-128"/>
              </a:rPr>
              <a:t>◆</a:t>
            </a:r>
            <a:r>
              <a:rPr lang="ja-JP" altLang="en-US" sz="2400" b="0" u="sng" dirty="0">
                <a:solidFill>
                  <a:srgbClr val="008000"/>
                </a:solidFill>
                <a:latin typeface="HGP創英角ｺﾞｼｯｸUB" pitchFamily="50" charset="-128"/>
                <a:ea typeface="HGP創英角ｺﾞｼｯｸUB" pitchFamily="50" charset="-128"/>
              </a:rPr>
              <a:t>作成ツール及び利用マニュアル等の入手先：</a:t>
            </a:r>
            <a:endParaRPr lang="en-US" altLang="ja-JP" sz="2400" b="0" u="sng" dirty="0">
              <a:solidFill>
                <a:srgbClr val="008000"/>
              </a:solidFill>
              <a:latin typeface="HGP創英角ｺﾞｼｯｸUB" pitchFamily="50" charset="-128"/>
              <a:ea typeface="HGP創英角ｺﾞｼｯｸUB" pitchFamily="50" charset="-128"/>
            </a:endParaRPr>
          </a:p>
          <a:p>
            <a:pPr algn="l" eaLnBrk="1" hangingPunct="1"/>
            <a:endParaRPr lang="ja-JP" altLang="en-US" sz="2400" b="0" u="sng" dirty="0">
              <a:solidFill>
                <a:srgbClr val="008000"/>
              </a:solidFill>
              <a:latin typeface="HGP創英角ｺﾞｼｯｸUB" pitchFamily="50" charset="-128"/>
              <a:ea typeface="HGP創英角ｺﾞｼｯｸUB" pitchFamily="50" charset="-128"/>
            </a:endParaRPr>
          </a:p>
          <a:p>
            <a:pPr algn="l" eaLnBrk="1" hangingPunct="1"/>
            <a:r>
              <a:rPr lang="ja-JP" altLang="en-US" sz="2400" b="0" dirty="0">
                <a:solidFill>
                  <a:srgbClr val="000000"/>
                </a:solidFill>
                <a:latin typeface="HGP創英角ｺﾞｼｯｸUB" pitchFamily="50" charset="-128"/>
                <a:ea typeface="HGP創英角ｺﾞｼｯｸUB" pitchFamily="50" charset="-128"/>
              </a:rPr>
              <a:t>　　道路工事完成図等作成支援サイト　→　道路施設基本データ</a:t>
            </a:r>
            <a:endParaRPr lang="en-US" altLang="ja-JP" sz="2400" b="0" dirty="0">
              <a:solidFill>
                <a:srgbClr val="000000"/>
              </a:solidFill>
              <a:latin typeface="HGP創英角ｺﾞｼｯｸUB" pitchFamily="50" charset="-128"/>
              <a:ea typeface="HGP創英角ｺﾞｼｯｸUB" pitchFamily="50" charset="-128"/>
            </a:endParaRPr>
          </a:p>
          <a:p>
            <a:pPr algn="l" eaLnBrk="1" hangingPunct="1"/>
            <a:r>
              <a:rPr lang="ja-JP" altLang="en-US" sz="2400" b="0" dirty="0">
                <a:solidFill>
                  <a:srgbClr val="000000"/>
                </a:solidFill>
                <a:latin typeface="HGP創英角ｺﾞｼｯｸUB" pitchFamily="50" charset="-128"/>
                <a:ea typeface="HGP創英角ｺﾞｼｯｸUB" pitchFamily="50" charset="-128"/>
              </a:rPr>
              <a:t>　　　　　　　　　　　　　　　　　　</a:t>
            </a:r>
            <a:r>
              <a:rPr lang="ja-JP" altLang="en-US" sz="2400" b="0" dirty="0" smtClean="0">
                <a:solidFill>
                  <a:srgbClr val="000000"/>
                </a:solidFill>
                <a:latin typeface="HGP創英角ｺﾞｼｯｸUB" pitchFamily="50" charset="-128"/>
                <a:ea typeface="HGP創英角ｺﾞｼｯｸUB" pitchFamily="50" charset="-128"/>
              </a:rPr>
              <a:t>　　　　　　 →</a:t>
            </a:r>
            <a:r>
              <a:rPr lang="ja-JP" altLang="en-US" sz="2400" b="0" dirty="0">
                <a:solidFill>
                  <a:srgbClr val="000000"/>
                </a:solidFill>
                <a:latin typeface="HGP創英角ｺﾞｼｯｸUB" pitchFamily="50" charset="-128"/>
                <a:ea typeface="HGP創英角ｺﾞｼｯｸUB" pitchFamily="50" charset="-128"/>
              </a:rPr>
              <a:t>　作成支援ツール</a:t>
            </a:r>
          </a:p>
          <a:p>
            <a:pPr algn="l" eaLnBrk="1" hangingPunct="1"/>
            <a:endParaRPr lang="ja-JP" altLang="en-US" sz="2400" b="0" dirty="0">
              <a:solidFill>
                <a:srgbClr val="000000"/>
              </a:solidFill>
              <a:latin typeface="HGP創英角ｺﾞｼｯｸUB" pitchFamily="50" charset="-128"/>
              <a:ea typeface="HGP創英角ｺﾞｼｯｸUB" pitchFamily="50" charset="-128"/>
            </a:endParaRPr>
          </a:p>
          <a:p>
            <a:pPr algn="l" eaLnBrk="1" hangingPunct="1"/>
            <a:r>
              <a:rPr lang="ja-JP" altLang="en-US" sz="2400" b="0" dirty="0">
                <a:solidFill>
                  <a:srgbClr val="000000"/>
                </a:solidFill>
                <a:latin typeface="HGP創英角ｺﾞｼｯｸUB" pitchFamily="50" charset="-128"/>
                <a:ea typeface="HGP創英角ｺﾞｼｯｸUB" pitchFamily="50" charset="-128"/>
              </a:rPr>
              <a:t> 　</a:t>
            </a:r>
            <a:r>
              <a:rPr lang="en-US" altLang="ja-JP" sz="2400" b="0" dirty="0">
                <a:ln>
                  <a:solidFill>
                    <a:schemeClr val="tx1"/>
                  </a:solidFill>
                </a:ln>
                <a:solidFill>
                  <a:schemeClr val="tx1">
                    <a:lumMod val="95000"/>
                    <a:lumOff val="5000"/>
                  </a:schemeClr>
                </a:solidFill>
                <a:latin typeface="HGP創英角ｺﾞｼｯｸUB" pitchFamily="50" charset="-128"/>
                <a:ea typeface="HGP創英角ｺﾞｼｯｸUB" pitchFamily="50" charset="-128"/>
                <a:hlinkClick r:id="rId3"/>
              </a:rPr>
              <a:t>http://www.nilim-cdrw.jp/dl_tool.html</a:t>
            </a:r>
            <a:endParaRPr lang="en-US" altLang="ja-JP" sz="2400" b="0" dirty="0">
              <a:ln>
                <a:solidFill>
                  <a:schemeClr val="tx1"/>
                </a:solidFill>
              </a:ln>
              <a:solidFill>
                <a:schemeClr val="tx1">
                  <a:lumMod val="95000"/>
                  <a:lumOff val="5000"/>
                </a:schemeClr>
              </a:solidFill>
              <a:latin typeface="HGP創英角ｺﾞｼｯｸUB" pitchFamily="50" charset="-128"/>
              <a:ea typeface="HGP創英角ｺﾞｼｯｸUB" pitchFamily="50" charset="-128"/>
            </a:endParaRPr>
          </a:p>
          <a:p>
            <a:pPr algn="l" eaLnBrk="1" hangingPunct="1"/>
            <a:r>
              <a:rPr lang="ja-JP" altLang="en-US" sz="2400" b="0" dirty="0">
                <a:solidFill>
                  <a:srgbClr val="000000"/>
                </a:solidFill>
                <a:latin typeface="HGP創英角ｺﾞｼｯｸUB" pitchFamily="50" charset="-128"/>
                <a:ea typeface="HGP創英角ｺﾞｼｯｸUB" pitchFamily="50" charset="-128"/>
              </a:rPr>
              <a:t>　</a:t>
            </a:r>
            <a:endParaRPr lang="ja-JP" altLang="en-US" sz="2400" b="0" dirty="0">
              <a:solidFill>
                <a:srgbClr val="9900CC"/>
              </a:solidFill>
              <a:latin typeface="HGP創英角ｺﾞｼｯｸUB" pitchFamily="50" charset="-128"/>
              <a:ea typeface="HGP創英角ｺﾞｼｯｸUB" pitchFamily="50" charset="-128"/>
            </a:endParaRPr>
          </a:p>
          <a:p>
            <a:pPr algn="l" eaLnBrk="1" hangingPunct="1">
              <a:spcAft>
                <a:spcPct val="70000"/>
              </a:spcAft>
              <a:buSzPct val="80000"/>
              <a:buFont typeface="Wingdings" pitchFamily="2" charset="2"/>
              <a:buChar char="l"/>
            </a:pPr>
            <a:r>
              <a:rPr lang="ja-JP" altLang="en-US" sz="2400" b="0" dirty="0">
                <a:solidFill>
                  <a:srgbClr val="6600CC"/>
                </a:solidFill>
                <a:latin typeface="HGP創英角ｺﾞｼｯｸUB" pitchFamily="50" charset="-128"/>
                <a:ea typeface="HGP創英角ｺﾞｼｯｸUB" pitchFamily="50" charset="-128"/>
              </a:rPr>
              <a:t>道路施設基本データ作成システム</a:t>
            </a:r>
            <a:r>
              <a:rPr lang="en-US" altLang="ja-JP" sz="2400" b="0" dirty="0">
                <a:solidFill>
                  <a:srgbClr val="6600CC"/>
                </a:solidFill>
                <a:latin typeface="HGP創英角ｺﾞｼｯｸUB" pitchFamily="50" charset="-128"/>
                <a:ea typeface="HGP創英角ｺﾞｼｯｸUB" pitchFamily="50" charset="-128"/>
              </a:rPr>
              <a:t>(Ver.1.0)</a:t>
            </a:r>
          </a:p>
          <a:p>
            <a:pPr algn="l" eaLnBrk="1" hangingPunct="1">
              <a:spcAft>
                <a:spcPct val="70000"/>
              </a:spcAft>
              <a:buSzPct val="80000"/>
              <a:buFont typeface="Wingdings" pitchFamily="2" charset="2"/>
              <a:buChar char="l"/>
            </a:pPr>
            <a:r>
              <a:rPr lang="ja-JP" altLang="en-US" sz="2400" b="0" dirty="0">
                <a:solidFill>
                  <a:srgbClr val="6600CC"/>
                </a:solidFill>
                <a:latin typeface="HGP創英角ｺﾞｼｯｸUB" pitchFamily="50" charset="-128"/>
                <a:ea typeface="HGP創英角ｺﾞｼｯｸUB" pitchFamily="50" charset="-128"/>
              </a:rPr>
              <a:t>道路施設基本データ作成システム利用マニュアル</a:t>
            </a:r>
            <a:endParaRPr lang="en-US" altLang="ja-JP" sz="2400" b="0" dirty="0">
              <a:solidFill>
                <a:srgbClr val="6600CC"/>
              </a:solidFill>
              <a:latin typeface="HGP創英角ｺﾞｼｯｸUB" pitchFamily="50" charset="-128"/>
              <a:ea typeface="HGP創英角ｺﾞｼｯｸUB" pitchFamily="50" charset="-128"/>
            </a:endParaRPr>
          </a:p>
          <a:p>
            <a:pPr algn="l" eaLnBrk="1" hangingPunct="1">
              <a:spcAft>
                <a:spcPct val="70000"/>
              </a:spcAft>
              <a:buSzPct val="80000"/>
              <a:buFont typeface="Wingdings" pitchFamily="2" charset="2"/>
              <a:buChar char="l"/>
            </a:pPr>
            <a:r>
              <a:rPr lang="ja-JP" altLang="en-US" sz="2400" b="0" dirty="0">
                <a:solidFill>
                  <a:srgbClr val="6600CC"/>
                </a:solidFill>
                <a:latin typeface="HGP創英角ｺﾞｼｯｸUB" pitchFamily="50" charset="-128"/>
                <a:ea typeface="HGP創英角ｺﾞｼｯｸUB" pitchFamily="50" charset="-128"/>
              </a:rPr>
              <a:t>記入シート</a:t>
            </a:r>
            <a:r>
              <a:rPr lang="en-US" altLang="ja-JP" sz="2400" b="0" dirty="0">
                <a:solidFill>
                  <a:srgbClr val="6600CC"/>
                </a:solidFill>
                <a:latin typeface="HGP創英角ｺﾞｼｯｸUB" pitchFamily="50" charset="-128"/>
                <a:ea typeface="HGP創英角ｺﾞｼｯｸUB" pitchFamily="50" charset="-128"/>
              </a:rPr>
              <a:t>(</a:t>
            </a:r>
            <a:r>
              <a:rPr lang="ja-JP" altLang="en-US" sz="2400" b="0" dirty="0">
                <a:solidFill>
                  <a:srgbClr val="6600CC"/>
                </a:solidFill>
                <a:latin typeface="HGP創英角ｺﾞｼｯｸUB" pitchFamily="50" charset="-128"/>
                <a:ea typeface="HGP創英角ｺﾞｼｯｸUB" pitchFamily="50" charset="-128"/>
              </a:rPr>
              <a:t>道路施設台帳</a:t>
            </a:r>
            <a:r>
              <a:rPr lang="en-US" altLang="ja-JP" sz="2400" b="0" dirty="0">
                <a:solidFill>
                  <a:srgbClr val="6600CC"/>
                </a:solidFill>
                <a:latin typeface="HGP創英角ｺﾞｼｯｸUB" pitchFamily="50" charset="-128"/>
                <a:ea typeface="HGP創英角ｺﾞｼｯｸUB" pitchFamily="50" charset="-128"/>
              </a:rPr>
              <a:t>)※</a:t>
            </a:r>
            <a:r>
              <a:rPr lang="ja-JP" altLang="en-US" sz="2400" b="0" dirty="0">
                <a:solidFill>
                  <a:srgbClr val="6600CC"/>
                </a:solidFill>
                <a:latin typeface="HGP創英角ｺﾞｼｯｸUB" pitchFamily="50" charset="-128"/>
                <a:ea typeface="HGP創英角ｺﾞｼｯｸUB" pitchFamily="50" charset="-128"/>
              </a:rPr>
              <a:t>新規に作成する</a:t>
            </a:r>
            <a:r>
              <a:rPr lang="ja-JP" altLang="en-US" sz="2400" b="0" dirty="0" smtClean="0">
                <a:solidFill>
                  <a:srgbClr val="6600CC"/>
                </a:solidFill>
                <a:latin typeface="HGP創英角ｺﾞｼｯｸUB" pitchFamily="50" charset="-128"/>
                <a:ea typeface="HGP創英角ｺﾞｼｯｸUB" pitchFamily="50" charset="-128"/>
              </a:rPr>
              <a:t>場合</a:t>
            </a:r>
            <a:endParaRPr lang="en-US" altLang="ja-JP" sz="2400" b="0" dirty="0">
              <a:solidFill>
                <a:srgbClr val="6600CC"/>
              </a:solidFill>
              <a:latin typeface="HGP創英角ｺﾞｼｯｸUB" pitchFamily="50" charset="-128"/>
              <a:ea typeface="HGP創英角ｺﾞｼｯｸUB" pitchFamily="50" charset="-128"/>
            </a:endParaRPr>
          </a:p>
        </p:txBody>
      </p:sp>
      <p:sp>
        <p:nvSpPr>
          <p:cNvPr id="5" name="タイトル 1"/>
          <p:cNvSpPr>
            <a:spLocks/>
          </p:cNvSpPr>
          <p:nvPr/>
        </p:nvSpPr>
        <p:spPr bwMode="auto">
          <a:xfrm>
            <a:off x="108000" y="0"/>
            <a:ext cx="6913563" cy="64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p>
            <a:pPr algn="l"/>
            <a:r>
              <a:rPr lang="ja-JP" altLang="en-US" sz="3600" b="0" dirty="0" smtClean="0">
                <a:solidFill>
                  <a:schemeClr val="tx2"/>
                </a:solidFill>
                <a:latin typeface="HGP創英角ｺﾞｼｯｸUB" pitchFamily="50" charset="-128"/>
                <a:ea typeface="HGP創英角ｺﾞｼｯｸUB" pitchFamily="50" charset="-128"/>
                <a:cs typeface="+mj-cs"/>
              </a:rPr>
              <a:t>道路施設基本データ</a:t>
            </a:r>
            <a:endParaRPr lang="ja-JP" altLang="en-US" sz="3600" b="0" dirty="0">
              <a:solidFill>
                <a:schemeClr val="tx2"/>
              </a:solidFill>
              <a:latin typeface="HGP創英角ｺﾞｼｯｸUB" pitchFamily="50" charset="-128"/>
              <a:ea typeface="HGP創英角ｺﾞｼｯｸUB" pitchFamily="50" charset="-128"/>
              <a:cs typeface="+mj-cs"/>
            </a:endParaRPr>
          </a:p>
        </p:txBody>
      </p:sp>
    </p:spTree>
    <p:extLst>
      <p:ext uri="{BB962C8B-B14F-4D97-AF65-F5344CB8AC3E}">
        <p14:creationId xmlns="" xmlns:p14="http://schemas.microsoft.com/office/powerpoint/2010/main" val="1750669161"/>
      </p:ext>
    </p:extLst>
  </p:cSld>
  <p:clrMapOvr>
    <a:masterClrMapping/>
  </p:clrMapOvr>
  <p:transition/>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3"/>
          <p:cNvSpPr>
            <a:spLocks noGrp="1" noChangeArrowheads="1"/>
          </p:cNvSpPr>
          <p:nvPr>
            <p:ph type="title" idx="4294967295"/>
          </p:nvPr>
        </p:nvSpPr>
        <p:spPr>
          <a:xfrm>
            <a:off x="180000" y="648000"/>
            <a:ext cx="8351838" cy="685800"/>
          </a:xfrm>
          <a:noFill/>
        </p:spPr>
        <p:txBody>
          <a:bodyPr/>
          <a:lstStyle/>
          <a:p>
            <a:pPr marL="514350" indent="-514350" eaLnBrk="1" hangingPunct="1">
              <a:spcBef>
                <a:spcPct val="20000"/>
              </a:spcBef>
              <a:buClr>
                <a:schemeClr val="tx1"/>
              </a:buClr>
              <a:buFont typeface="+mj-ea"/>
              <a:buAutoNum type="circleNumDbPlain" startAt="3"/>
            </a:pPr>
            <a:r>
              <a:rPr lang="ja-JP" altLang="en-US" sz="3200" b="0" dirty="0" smtClean="0">
                <a:solidFill>
                  <a:schemeClr val="tx1"/>
                </a:solidFill>
                <a:latin typeface="HGP創英角ｺﾞｼｯｸUB" pitchFamily="50" charset="-128"/>
                <a:ea typeface="HGP創英角ｺﾞｼｯｸUB" pitchFamily="50" charset="-128"/>
              </a:rPr>
              <a:t>道路施設基本データについての注意</a:t>
            </a:r>
          </a:p>
        </p:txBody>
      </p:sp>
      <p:sp>
        <p:nvSpPr>
          <p:cNvPr id="6" name="Rectangle 4"/>
          <p:cNvSpPr txBox="1">
            <a:spLocks noChangeArrowheads="1"/>
          </p:cNvSpPr>
          <p:nvPr/>
        </p:nvSpPr>
        <p:spPr bwMode="auto">
          <a:xfrm>
            <a:off x="180000" y="1253654"/>
            <a:ext cx="8640000" cy="4119562"/>
          </a:xfrm>
          <a:prstGeom prst="rect">
            <a:avLst/>
          </a:prstGeom>
          <a:noFill/>
          <a:ln w="9525">
            <a:noFill/>
            <a:miter lim="800000"/>
            <a:headEnd/>
            <a:tailEnd/>
          </a:ln>
          <a:effectLst/>
        </p:spPr>
        <p:txBody>
          <a:bodyPr/>
          <a:lstStyle/>
          <a:p>
            <a:pPr marL="457200" indent="-457200" algn="l">
              <a:lnSpc>
                <a:spcPct val="90000"/>
              </a:lnSpc>
              <a:spcBef>
                <a:spcPct val="20000"/>
              </a:spcBef>
              <a:buFont typeface="Arial" panose="020B0604020202020204" pitchFamily="34" charset="0"/>
              <a:buChar char="•"/>
              <a:defRPr/>
            </a:pPr>
            <a:r>
              <a:rPr lang="ja-JP" altLang="en-US" sz="3200" b="0" kern="0" dirty="0" smtClean="0">
                <a:solidFill>
                  <a:srgbClr val="000000"/>
                </a:solidFill>
                <a:latin typeface="HGP創英角ｺﾞｼｯｸUB" pitchFamily="50" charset="-128"/>
                <a:ea typeface="HGP創英角ｺﾞｼｯｸUB" pitchFamily="50" charset="-128"/>
              </a:rPr>
              <a:t>道路</a:t>
            </a:r>
            <a:r>
              <a:rPr lang="ja-JP" altLang="en-US" sz="3200" b="0" kern="0" dirty="0">
                <a:solidFill>
                  <a:srgbClr val="000000"/>
                </a:solidFill>
                <a:latin typeface="HGP創英角ｺﾞｼｯｸUB" pitchFamily="50" charset="-128"/>
                <a:ea typeface="HGP創英角ｺﾞｼｯｸUB" pitchFamily="50" charset="-128"/>
              </a:rPr>
              <a:t>施設基本データを作成するために</a:t>
            </a:r>
            <a:r>
              <a:rPr lang="ja-JP" altLang="en-US" sz="3200" b="0" kern="0" dirty="0" smtClean="0">
                <a:solidFill>
                  <a:srgbClr val="000000"/>
                </a:solidFill>
                <a:latin typeface="HGP創英角ｺﾞｼｯｸUB" pitchFamily="50" charset="-128"/>
                <a:ea typeface="HGP創英角ｺﾞｼｯｸUB" pitchFamily="50" charset="-128"/>
              </a:rPr>
              <a:t>、</a:t>
            </a:r>
            <a:r>
              <a:rPr lang="ja-JP" altLang="en-US" sz="3200" b="0" kern="0" dirty="0" smtClean="0">
                <a:solidFill>
                  <a:srgbClr val="FF0000"/>
                </a:solidFill>
                <a:latin typeface="HGP創英角ｺﾞｼｯｸUB" pitchFamily="50" charset="-128"/>
                <a:ea typeface="HGP創英角ｺﾞｼｯｸUB" pitchFamily="50" charset="-128"/>
              </a:rPr>
              <a:t>「</a:t>
            </a:r>
            <a:r>
              <a:rPr lang="ja-JP" altLang="en-US" sz="3200" b="0" kern="0" dirty="0">
                <a:solidFill>
                  <a:srgbClr val="FF0000"/>
                </a:solidFill>
                <a:latin typeface="HGP創英角ｺﾞｼｯｸUB" pitchFamily="50" charset="-128"/>
                <a:ea typeface="HGP創英角ｺﾞｼｯｸUB" pitchFamily="50" charset="-128"/>
              </a:rPr>
              <a:t>道路施設基本データ作成システム」を使用してください。</a:t>
            </a:r>
            <a:endParaRPr lang="en-US" altLang="ja-JP" sz="3200" b="0" kern="0" dirty="0">
              <a:solidFill>
                <a:srgbClr val="FF0000"/>
              </a:solidFill>
              <a:latin typeface="HGP創英角ｺﾞｼｯｸUB" pitchFamily="50" charset="-128"/>
              <a:ea typeface="HGP創英角ｺﾞｼｯｸUB" pitchFamily="50" charset="-128"/>
            </a:endParaRPr>
          </a:p>
          <a:p>
            <a:pPr marL="457200" indent="-457200" algn="l">
              <a:lnSpc>
                <a:spcPct val="90000"/>
              </a:lnSpc>
              <a:spcBef>
                <a:spcPct val="20000"/>
              </a:spcBef>
              <a:buFont typeface="Arial" panose="020B0604020202020204" pitchFamily="34" charset="0"/>
              <a:buChar char="•"/>
              <a:defRPr/>
            </a:pPr>
            <a:endParaRPr lang="ja-JP" altLang="en-US" sz="3200" b="0" kern="0" dirty="0">
              <a:solidFill>
                <a:srgbClr val="FF0000"/>
              </a:solidFill>
              <a:latin typeface="HGP創英角ｺﾞｼｯｸUB" pitchFamily="50" charset="-128"/>
              <a:ea typeface="HGP創英角ｺﾞｼｯｸUB" pitchFamily="50" charset="-128"/>
            </a:endParaRPr>
          </a:p>
          <a:p>
            <a:pPr marL="457200" indent="-457200" algn="l">
              <a:lnSpc>
                <a:spcPct val="90000"/>
              </a:lnSpc>
              <a:spcBef>
                <a:spcPct val="20000"/>
              </a:spcBef>
              <a:buFont typeface="Arial" panose="020B0604020202020204" pitchFamily="34" charset="0"/>
              <a:buChar char="•"/>
              <a:defRPr/>
            </a:pPr>
            <a:r>
              <a:rPr lang="ja-JP" altLang="en-US" sz="3200" b="0" kern="0" dirty="0" smtClean="0">
                <a:solidFill>
                  <a:srgbClr val="000000"/>
                </a:solidFill>
                <a:latin typeface="HGP創英角ｺﾞｼｯｸUB" pitchFamily="50" charset="-128"/>
                <a:ea typeface="HGP創英角ｺﾞｼｯｸUB" pitchFamily="50" charset="-128"/>
              </a:rPr>
              <a:t>道路</a:t>
            </a:r>
            <a:r>
              <a:rPr lang="ja-JP" altLang="en-US" sz="3200" b="0" kern="0" dirty="0">
                <a:solidFill>
                  <a:srgbClr val="000000"/>
                </a:solidFill>
                <a:latin typeface="HGP創英角ｺﾞｼｯｸUB" pitchFamily="50" charset="-128"/>
                <a:ea typeface="HGP創英角ｺﾞｼｯｸUB" pitchFamily="50" charset="-128"/>
              </a:rPr>
              <a:t>施設基本データの作成内容・運用方法については、各地方整備局等で異なるため、これらに関することは、</a:t>
            </a:r>
            <a:r>
              <a:rPr lang="ja-JP" altLang="en-US" sz="3200" b="0" kern="0" dirty="0">
                <a:solidFill>
                  <a:srgbClr val="FF0000"/>
                </a:solidFill>
                <a:latin typeface="HGP創英角ｺﾞｼｯｸUB" pitchFamily="50" charset="-128"/>
                <a:ea typeface="HGP創英角ｺﾞｼｯｸUB" pitchFamily="50" charset="-128"/>
              </a:rPr>
              <a:t>各地方整備局等の（道路部道路管理課等）で担当します。</a:t>
            </a:r>
          </a:p>
        </p:txBody>
      </p:sp>
      <p:sp>
        <p:nvSpPr>
          <p:cNvPr id="4" name="タイトル 1"/>
          <p:cNvSpPr>
            <a:spLocks/>
          </p:cNvSpPr>
          <p:nvPr/>
        </p:nvSpPr>
        <p:spPr bwMode="auto">
          <a:xfrm>
            <a:off x="108000" y="0"/>
            <a:ext cx="6913563" cy="64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p>
            <a:pPr algn="l"/>
            <a:r>
              <a:rPr lang="ja-JP" altLang="en-US" sz="3600" b="0" dirty="0" smtClean="0">
                <a:solidFill>
                  <a:schemeClr val="tx2"/>
                </a:solidFill>
                <a:latin typeface="HGP創英角ｺﾞｼｯｸUB" pitchFamily="50" charset="-128"/>
                <a:ea typeface="HGP創英角ｺﾞｼｯｸUB" pitchFamily="50" charset="-128"/>
                <a:cs typeface="+mj-cs"/>
              </a:rPr>
              <a:t>道路施設基本データ</a:t>
            </a:r>
            <a:endParaRPr lang="ja-JP" altLang="en-US" sz="3600" b="0" dirty="0">
              <a:solidFill>
                <a:schemeClr val="tx2"/>
              </a:solidFill>
              <a:latin typeface="HGP創英角ｺﾞｼｯｸUB" pitchFamily="50" charset="-128"/>
              <a:ea typeface="HGP創英角ｺﾞｼｯｸUB" pitchFamily="50" charset="-128"/>
              <a:cs typeface="+mj-cs"/>
            </a:endParaRPr>
          </a:p>
        </p:txBody>
      </p:sp>
    </p:spTree>
    <p:extLst>
      <p:ext uri="{BB962C8B-B14F-4D97-AF65-F5344CB8AC3E}">
        <p14:creationId xmlns="" xmlns:p14="http://schemas.microsoft.com/office/powerpoint/2010/main" val="3698088840"/>
      </p:ext>
    </p:extLst>
  </p:cSld>
  <p:clrMapOvr>
    <a:masterClrMapping/>
  </p:clrMapOvr>
  <p:transition/>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33" name="Rectangle 74"/>
          <p:cNvSpPr>
            <a:spLocks noChangeArrowheads="1"/>
          </p:cNvSpPr>
          <p:nvPr/>
        </p:nvSpPr>
        <p:spPr bwMode="auto">
          <a:xfrm>
            <a:off x="3564781" y="900009"/>
            <a:ext cx="5437933" cy="584775"/>
          </a:xfrm>
          <a:prstGeom prst="rect">
            <a:avLst/>
          </a:prstGeom>
          <a:solidFill>
            <a:srgbClr val="FFFF99"/>
          </a:solidFill>
          <a:ln w="9525" algn="ctr">
            <a:solidFill>
              <a:schemeClr val="tx1"/>
            </a:solidFill>
            <a:miter lim="800000"/>
            <a:headEnd/>
            <a:tailEnd/>
          </a:ln>
        </p:spPr>
        <p:txBody>
          <a:bodyPr wrap="square">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r>
              <a:rPr lang="ja-JP" altLang="en-US" sz="1600" b="0">
                <a:solidFill>
                  <a:srgbClr val="FF0000"/>
                </a:solidFill>
                <a:latin typeface="HGP創英角ｺﾞｼｯｸUB" pitchFamily="50" charset="-128"/>
                <a:ea typeface="HGP創英角ｺﾞｼｯｸUB" pitchFamily="50" charset="-128"/>
              </a:rPr>
              <a:t>平成</a:t>
            </a:r>
            <a:r>
              <a:rPr lang="en-US" altLang="ja-JP" sz="1600" b="0">
                <a:solidFill>
                  <a:srgbClr val="FF0000"/>
                </a:solidFill>
                <a:latin typeface="HGP創英角ｺﾞｼｯｸUB" pitchFamily="50" charset="-128"/>
                <a:ea typeface="HGP創英角ｺﾞｼｯｸUB" pitchFamily="50" charset="-128"/>
              </a:rPr>
              <a:t>23</a:t>
            </a:r>
            <a:r>
              <a:rPr lang="ja-JP" altLang="en-US" sz="1600" b="0">
                <a:solidFill>
                  <a:srgbClr val="FF0000"/>
                </a:solidFill>
                <a:latin typeface="HGP創英角ｺﾞｼｯｸUB" pitchFamily="50" charset="-128"/>
                <a:ea typeface="HGP創英角ｺﾞｼｯｸUB" pitchFamily="50" charset="-128"/>
              </a:rPr>
              <a:t>年</a:t>
            </a:r>
            <a:r>
              <a:rPr lang="en-US" altLang="ja-JP" sz="1600" b="0">
                <a:solidFill>
                  <a:srgbClr val="FF0000"/>
                </a:solidFill>
                <a:latin typeface="HGP創英角ｺﾞｼｯｸUB" pitchFamily="50" charset="-128"/>
                <a:ea typeface="HGP創英角ｺﾞｼｯｸUB" pitchFamily="50" charset="-128"/>
              </a:rPr>
              <a:t>4</a:t>
            </a:r>
            <a:r>
              <a:rPr lang="ja-JP" altLang="en-US" sz="1600" b="0">
                <a:solidFill>
                  <a:srgbClr val="FF0000"/>
                </a:solidFill>
                <a:latin typeface="HGP創英角ｺﾞｼｯｸUB" pitchFamily="50" charset="-128"/>
                <a:ea typeface="HGP創英角ｺﾞｼｯｸUB" pitchFamily="50" charset="-128"/>
              </a:rPr>
              <a:t>月以降入札手続き工事は、「工事完成図書の電子納品等要領」（平成</a:t>
            </a:r>
            <a:r>
              <a:rPr lang="en-US" altLang="ja-JP" sz="1600" b="0">
                <a:solidFill>
                  <a:srgbClr val="FF0000"/>
                </a:solidFill>
                <a:latin typeface="HGP創英角ｺﾞｼｯｸUB" pitchFamily="50" charset="-128"/>
                <a:ea typeface="HGP創英角ｺﾞｼｯｸUB" pitchFamily="50" charset="-128"/>
              </a:rPr>
              <a:t>22</a:t>
            </a:r>
            <a:r>
              <a:rPr lang="ja-JP" altLang="en-US" sz="1600" b="0">
                <a:solidFill>
                  <a:srgbClr val="FF0000"/>
                </a:solidFill>
                <a:latin typeface="HGP創英角ｺﾞｼｯｸUB" pitchFamily="50" charset="-128"/>
                <a:ea typeface="HGP創英角ｺﾞｼｯｸUB" pitchFamily="50" charset="-128"/>
              </a:rPr>
              <a:t>年</a:t>
            </a:r>
            <a:r>
              <a:rPr lang="en-US" altLang="ja-JP" sz="1600" b="0">
                <a:solidFill>
                  <a:srgbClr val="FF0000"/>
                </a:solidFill>
                <a:latin typeface="HGP創英角ｺﾞｼｯｸUB" pitchFamily="50" charset="-128"/>
                <a:ea typeface="HGP創英角ｺﾞｼｯｸUB" pitchFamily="50" charset="-128"/>
              </a:rPr>
              <a:t>9</a:t>
            </a:r>
            <a:r>
              <a:rPr lang="ja-JP" altLang="en-US" sz="1600" b="0">
                <a:solidFill>
                  <a:srgbClr val="FF0000"/>
                </a:solidFill>
                <a:latin typeface="HGP創英角ｺﾞｼｯｸUB" pitchFamily="50" charset="-128"/>
                <a:ea typeface="HGP創英角ｺﾞｼｯｸUB" pitchFamily="50" charset="-128"/>
              </a:rPr>
              <a:t>月改定）に基づくフォルダ構成とする。</a:t>
            </a:r>
          </a:p>
        </p:txBody>
      </p:sp>
      <p:sp>
        <p:nvSpPr>
          <p:cNvPr id="56323" name="Rectangle 2"/>
          <p:cNvSpPr>
            <a:spLocks noGrp="1" noChangeArrowheads="1"/>
          </p:cNvSpPr>
          <p:nvPr>
            <p:ph type="title" idx="4294967295"/>
          </p:nvPr>
        </p:nvSpPr>
        <p:spPr>
          <a:xfrm>
            <a:off x="721569" y="1839914"/>
            <a:ext cx="2843212" cy="583795"/>
          </a:xfrm>
        </p:spPr>
        <p:txBody>
          <a:bodyPr/>
          <a:lstStyle/>
          <a:p>
            <a:pPr eaLnBrk="1" hangingPunct="1"/>
            <a:r>
              <a:rPr lang="ja-JP" altLang="en-US" sz="3200" b="0" u="sng" dirty="0" smtClean="0">
                <a:solidFill>
                  <a:schemeClr val="tx1"/>
                </a:solidFill>
                <a:latin typeface="HGP創英角ｺﾞｼｯｸUB" pitchFamily="50" charset="-128"/>
                <a:ea typeface="HGP創英角ｺﾞｼｯｸUB" pitchFamily="50" charset="-128"/>
              </a:rPr>
              <a:t>格納フォルダ</a:t>
            </a:r>
          </a:p>
        </p:txBody>
      </p:sp>
      <p:sp>
        <p:nvSpPr>
          <p:cNvPr id="33" name="タイトル 1"/>
          <p:cNvSpPr>
            <a:spLocks/>
          </p:cNvSpPr>
          <p:nvPr/>
        </p:nvSpPr>
        <p:spPr bwMode="auto">
          <a:xfrm>
            <a:off x="108000" y="0"/>
            <a:ext cx="6913563" cy="64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p>
            <a:pPr algn="l"/>
            <a:r>
              <a:rPr lang="ja-JP" altLang="en-US" sz="3600" b="0" dirty="0" smtClean="0">
                <a:solidFill>
                  <a:schemeClr val="tx2"/>
                </a:solidFill>
                <a:latin typeface="HGP創英角ｺﾞｼｯｸUB" pitchFamily="50" charset="-128"/>
                <a:ea typeface="HGP創英角ｺﾞｼｯｸUB" pitchFamily="50" charset="-128"/>
                <a:cs typeface="+mj-cs"/>
              </a:rPr>
              <a:t>道路施設基本データ</a:t>
            </a:r>
            <a:endParaRPr lang="ja-JP" altLang="en-US" sz="3600" b="0" dirty="0">
              <a:solidFill>
                <a:schemeClr val="tx2"/>
              </a:solidFill>
              <a:latin typeface="HGP創英角ｺﾞｼｯｸUB" pitchFamily="50" charset="-128"/>
              <a:ea typeface="HGP創英角ｺﾞｼｯｸUB" pitchFamily="50" charset="-128"/>
              <a:cs typeface="+mj-cs"/>
            </a:endParaRPr>
          </a:p>
        </p:txBody>
      </p:sp>
      <p:sp>
        <p:nvSpPr>
          <p:cNvPr id="56335" name="タイトル 1"/>
          <p:cNvSpPr>
            <a:spLocks/>
          </p:cNvSpPr>
          <p:nvPr/>
        </p:nvSpPr>
        <p:spPr bwMode="auto">
          <a:xfrm>
            <a:off x="180000" y="648000"/>
            <a:ext cx="5113338" cy="620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r>
              <a:rPr lang="ja-JP" altLang="en-US" sz="3200" b="0" dirty="0" smtClean="0">
                <a:latin typeface="HGP創英角ｺﾞｼｯｸUB" pitchFamily="50" charset="-128"/>
                <a:ea typeface="HGP創英角ｺﾞｼｯｸUB" pitchFamily="50" charset="-128"/>
              </a:rPr>
              <a:t>④成果品の作成</a:t>
            </a:r>
            <a:endParaRPr lang="ja-JP" altLang="en-US" sz="3200" b="0" dirty="0">
              <a:latin typeface="HGP創英角ｺﾞｼｯｸUB" pitchFamily="50" charset="-128"/>
              <a:ea typeface="HGP創英角ｺﾞｼｯｸUB" pitchFamily="50" charset="-128"/>
            </a:endParaRPr>
          </a:p>
        </p:txBody>
      </p:sp>
      <p:grpSp>
        <p:nvGrpSpPr>
          <p:cNvPr id="56322" name="グループ化 32"/>
          <p:cNvGrpSpPr>
            <a:grpSpLocks noChangeAspect="1"/>
          </p:cNvGrpSpPr>
          <p:nvPr/>
        </p:nvGrpSpPr>
        <p:grpSpPr bwMode="auto">
          <a:xfrm>
            <a:off x="4086225" y="1484313"/>
            <a:ext cx="4416425" cy="4130675"/>
            <a:chOff x="479424" y="3247109"/>
            <a:chExt cx="3457575" cy="3233588"/>
          </a:xfrm>
        </p:grpSpPr>
        <p:grpSp>
          <p:nvGrpSpPr>
            <p:cNvPr id="56347" name="グループ化 33"/>
            <p:cNvGrpSpPr>
              <a:grpSpLocks/>
            </p:cNvGrpSpPr>
            <p:nvPr/>
          </p:nvGrpSpPr>
          <p:grpSpPr bwMode="auto">
            <a:xfrm>
              <a:off x="479424" y="3247109"/>
              <a:ext cx="3457575" cy="3233588"/>
              <a:chOff x="1886743" y="2003425"/>
              <a:chExt cx="3457575" cy="3233588"/>
            </a:xfrm>
          </p:grpSpPr>
          <p:pic>
            <p:nvPicPr>
              <p:cNvPr id="56350" name="Picture 5"/>
              <p:cNvPicPr>
                <a:picLocks noChangeAspect="1" noChangeArrowheads="1"/>
              </p:cNvPicPr>
              <p:nvPr/>
            </p:nvPicPr>
            <p:blipFill>
              <a:blip r:embed="rId3" cstate="print">
                <a:extLst>
                  <a:ext uri="{28A0092B-C50C-407E-A947-70E740481C1C}">
                    <a14:useLocalDpi xmlns="" xmlns:a14="http://schemas.microsoft.com/office/drawing/2010/main" val="0"/>
                  </a:ext>
                </a:extLst>
              </a:blip>
              <a:srcRect t="65480"/>
              <a:stretch>
                <a:fillRect/>
              </a:stretch>
            </p:blipFill>
            <p:spPr bwMode="auto">
              <a:xfrm>
                <a:off x="1886743" y="3574901"/>
                <a:ext cx="3457575" cy="1662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pic>
          <p:pic>
            <p:nvPicPr>
              <p:cNvPr id="56351" name="Picture 5"/>
              <p:cNvPicPr>
                <a:picLocks noChangeAspect="1" noChangeArrowheads="1"/>
              </p:cNvPicPr>
              <p:nvPr/>
            </p:nvPicPr>
            <p:blipFill>
              <a:blip r:embed="rId3" cstate="print">
                <a:extLst>
                  <a:ext uri="{28A0092B-C50C-407E-A947-70E740481C1C}">
                    <a14:useLocalDpi xmlns="" xmlns:a14="http://schemas.microsoft.com/office/drawing/2010/main" val="0"/>
                  </a:ext>
                </a:extLst>
              </a:blip>
              <a:srcRect b="79887"/>
              <a:stretch>
                <a:fillRect/>
              </a:stretch>
            </p:blipFill>
            <p:spPr bwMode="auto">
              <a:xfrm>
                <a:off x="1886743" y="2003425"/>
                <a:ext cx="3457575" cy="968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pic>
          <p:pic>
            <p:nvPicPr>
              <p:cNvPr id="56352" name="Picture 5"/>
              <p:cNvPicPr>
                <a:picLocks noChangeAspect="1" noChangeArrowheads="1"/>
              </p:cNvPicPr>
              <p:nvPr/>
            </p:nvPicPr>
            <p:blipFill>
              <a:blip r:embed="rId3" cstate="print">
                <a:extLst>
                  <a:ext uri="{28A0092B-C50C-407E-A947-70E740481C1C}">
                    <a14:useLocalDpi xmlns="" xmlns:a14="http://schemas.microsoft.com/office/drawing/2010/main" val="0"/>
                  </a:ext>
                </a:extLst>
              </a:blip>
              <a:srcRect t="46489" b="40987"/>
              <a:stretch>
                <a:fillRect/>
              </a:stretch>
            </p:blipFill>
            <p:spPr bwMode="auto">
              <a:xfrm>
                <a:off x="1886743" y="2971800"/>
                <a:ext cx="3457575" cy="6031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pic>
        </p:grpSp>
        <p:sp>
          <p:nvSpPr>
            <p:cNvPr id="56348" name="正方形/長方形 34"/>
            <p:cNvSpPr>
              <a:spLocks noChangeArrowheads="1"/>
            </p:cNvSpPr>
            <p:nvPr/>
          </p:nvSpPr>
          <p:spPr bwMode="auto">
            <a:xfrm>
              <a:off x="2699792" y="5445224"/>
              <a:ext cx="1049837" cy="219075"/>
            </a:xfrm>
            <a:prstGeom prst="rect">
              <a:avLst/>
            </a:prstGeom>
            <a:solidFill>
              <a:schemeClr val="bg1"/>
            </a:solidFill>
            <a:ln>
              <a:noFill/>
            </a:ln>
            <a:extLst>
              <a:ext uri="{91240B29-F687-4F45-9708-019B960494DF}">
                <a14:hiddenLine xmlns="" xmlns:a14="http://schemas.microsoft.com/office/drawing/2010/main" w="9525" algn="ctr">
                  <a:solidFill>
                    <a:srgbClr val="000000"/>
                  </a:solidFill>
                  <a:miter lim="800000"/>
                  <a:headEnd/>
                  <a:tailEnd/>
                </a14:hiddenLine>
              </a:ext>
            </a:extLst>
          </p:spPr>
          <p:txBody>
            <a:bodyPr wrap="none"/>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r>
                <a:rPr lang="en-US" altLang="ja-JP" b="0">
                  <a:solidFill>
                    <a:srgbClr val="0066FF"/>
                  </a:solidFill>
                  <a:latin typeface="HGP創英角ｺﾞｼｯｸUB" pitchFamily="50" charset="-128"/>
                  <a:ea typeface="HGP創英角ｺﾞｼｯｸUB" pitchFamily="50" charset="-128"/>
                </a:rPr>
                <a:t>OTHRS05.DTD</a:t>
              </a:r>
            </a:p>
          </p:txBody>
        </p:sp>
        <p:sp>
          <p:nvSpPr>
            <p:cNvPr id="56349" name="正方形/長方形 35"/>
            <p:cNvSpPr>
              <a:spLocks noChangeArrowheads="1"/>
            </p:cNvSpPr>
            <p:nvPr/>
          </p:nvSpPr>
          <p:spPr bwMode="auto">
            <a:xfrm>
              <a:off x="1763688" y="3789040"/>
              <a:ext cx="1049837" cy="219075"/>
            </a:xfrm>
            <a:prstGeom prst="rect">
              <a:avLst/>
            </a:prstGeom>
            <a:solidFill>
              <a:schemeClr val="bg1"/>
            </a:solidFill>
            <a:ln>
              <a:noFill/>
            </a:ln>
            <a:extLst>
              <a:ext uri="{91240B29-F687-4F45-9708-019B960494DF}">
                <a14:hiddenLine xmlns="" xmlns:a14="http://schemas.microsoft.com/office/drawing/2010/main" w="9525" algn="ctr">
                  <a:solidFill>
                    <a:srgbClr val="000000"/>
                  </a:solidFill>
                  <a:miter lim="800000"/>
                  <a:headEnd/>
                  <a:tailEnd/>
                </a14:hiddenLine>
              </a:ext>
            </a:extLst>
          </p:spPr>
          <p:txBody>
            <a:bodyPr wrap="none"/>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r>
                <a:rPr lang="en-US" altLang="ja-JP" b="0" dirty="0">
                  <a:solidFill>
                    <a:srgbClr val="0066FF"/>
                  </a:solidFill>
                  <a:latin typeface="HGP創英角ｺﾞｼｯｸUB" pitchFamily="50" charset="-128"/>
                  <a:ea typeface="HGP創英角ｺﾞｼｯｸUB" pitchFamily="50" charset="-128"/>
                </a:rPr>
                <a:t>INDE_C05.DTD</a:t>
              </a:r>
            </a:p>
          </p:txBody>
        </p:sp>
      </p:grpSp>
      <p:sp>
        <p:nvSpPr>
          <p:cNvPr id="56324" name="Rectangle 4"/>
          <p:cNvSpPr>
            <a:spLocks noChangeArrowheads="1"/>
          </p:cNvSpPr>
          <p:nvPr/>
        </p:nvSpPr>
        <p:spPr bwMode="auto">
          <a:xfrm>
            <a:off x="7021563" y="575824"/>
            <a:ext cx="1871663"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r" eaLnBrk="1" hangingPunct="1"/>
            <a:r>
              <a:rPr lang="en-US" altLang="ja-JP" sz="1800" b="0" dirty="0">
                <a:solidFill>
                  <a:srgbClr val="000000"/>
                </a:solidFill>
                <a:latin typeface="HGP創英角ｺﾞｼｯｸUB" pitchFamily="50" charset="-128"/>
                <a:ea typeface="HGP創英角ｺﾞｼｯｸUB" pitchFamily="50" charset="-128"/>
              </a:rPr>
              <a:t>【</a:t>
            </a:r>
            <a:r>
              <a:rPr lang="ja-JP" altLang="en-US" sz="1800" b="0" dirty="0">
                <a:solidFill>
                  <a:srgbClr val="000000"/>
                </a:solidFill>
                <a:latin typeface="HGP創英角ｺﾞｼｯｸUB" pitchFamily="50" charset="-128"/>
                <a:ea typeface="HGP創英角ｺﾞｼｯｸUB" pitchFamily="50" charset="-128"/>
              </a:rPr>
              <a:t>要領 </a:t>
            </a:r>
            <a:r>
              <a:rPr lang="en-US" altLang="ja-JP" sz="1800" b="0" dirty="0">
                <a:solidFill>
                  <a:srgbClr val="000000"/>
                </a:solidFill>
                <a:latin typeface="HGP創英角ｺﾞｼｯｸUB" pitchFamily="50" charset="-128"/>
                <a:ea typeface="HGP創英角ｺﾞｼｯｸUB" pitchFamily="50" charset="-128"/>
              </a:rPr>
              <a:t>P.65-66】</a:t>
            </a:r>
          </a:p>
        </p:txBody>
      </p:sp>
      <p:sp>
        <p:nvSpPr>
          <p:cNvPr id="56325" name="Rectangle 74"/>
          <p:cNvSpPr>
            <a:spLocks noChangeArrowheads="1"/>
          </p:cNvSpPr>
          <p:nvPr/>
        </p:nvSpPr>
        <p:spPr bwMode="auto">
          <a:xfrm>
            <a:off x="250825" y="5373688"/>
            <a:ext cx="4357688" cy="1079500"/>
          </a:xfrm>
          <a:prstGeom prst="rect">
            <a:avLst/>
          </a:prstGeom>
          <a:solidFill>
            <a:srgbClr val="FFFF99"/>
          </a:solidFill>
          <a:ln w="9525" algn="ctr">
            <a:solidFill>
              <a:schemeClr val="tx1"/>
            </a:solidFill>
            <a:miter lim="800000"/>
            <a:headEnd/>
            <a:tailEnd/>
          </a:ln>
        </p:spPr>
        <p:txBody>
          <a:bodyPr>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r>
              <a:rPr lang="ja-JP" altLang="en-US" sz="1600" b="0" dirty="0">
                <a:solidFill>
                  <a:srgbClr val="FF0000"/>
                </a:solidFill>
                <a:latin typeface="HGP創英角ｺﾞｼｯｸUB" pitchFamily="50" charset="-128"/>
                <a:ea typeface="HGP創英角ｺﾞｼｯｸUB" pitchFamily="50" charset="-128"/>
              </a:rPr>
              <a:t>注意</a:t>
            </a:r>
          </a:p>
          <a:p>
            <a:pPr algn="l" eaLnBrk="1" hangingPunct="1"/>
            <a:r>
              <a:rPr lang="ja-JP" altLang="en-US" sz="1600" b="0" dirty="0">
                <a:solidFill>
                  <a:srgbClr val="000000"/>
                </a:solidFill>
                <a:latin typeface="HGP創英角ｺﾞｼｯｸUB" pitchFamily="50" charset="-128"/>
                <a:ea typeface="HGP創英角ｺﾞｼｯｸUB" pitchFamily="50" charset="-128"/>
              </a:rPr>
              <a:t>　「道路工事完成図等作成要領」は、</a:t>
            </a:r>
          </a:p>
          <a:p>
            <a:pPr algn="l" eaLnBrk="1" hangingPunct="1"/>
            <a:r>
              <a:rPr lang="ja-JP" altLang="en-US" sz="1600" b="0" dirty="0">
                <a:solidFill>
                  <a:srgbClr val="000000"/>
                </a:solidFill>
                <a:latin typeface="HGP創英角ｺﾞｼｯｸUB" pitchFamily="50" charset="-128"/>
                <a:ea typeface="HGP創英角ｺﾞｼｯｸUB" pitchFamily="50" charset="-128"/>
              </a:rPr>
              <a:t>旧「工事完成図書の電子納品等要領（案）」準拠のフォルダ構成となっている。</a:t>
            </a:r>
          </a:p>
        </p:txBody>
      </p:sp>
      <p:sp>
        <p:nvSpPr>
          <p:cNvPr id="56326" name="AutoShape 8"/>
          <p:cNvSpPr>
            <a:spLocks noChangeArrowheads="1"/>
          </p:cNvSpPr>
          <p:nvPr/>
        </p:nvSpPr>
        <p:spPr bwMode="auto">
          <a:xfrm>
            <a:off x="4721225" y="2817813"/>
            <a:ext cx="4064000" cy="647700"/>
          </a:xfrm>
          <a:prstGeom prst="roundRect">
            <a:avLst>
              <a:gd name="adj" fmla="val 17403"/>
            </a:avLst>
          </a:prstGeom>
          <a:noFill/>
          <a:ln w="57150" algn="ctr">
            <a:solidFill>
              <a:srgbClr val="008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endParaRPr lang="ja-JP" altLang="ja-JP" sz="1800" b="0">
              <a:solidFill>
                <a:srgbClr val="FF0000"/>
              </a:solidFill>
              <a:latin typeface="HGP創英角ｺﾞｼｯｸUB" pitchFamily="50" charset="-128"/>
              <a:ea typeface="HGP創英角ｺﾞｼｯｸUB" pitchFamily="50" charset="-128"/>
            </a:endParaRPr>
          </a:p>
        </p:txBody>
      </p:sp>
      <p:sp>
        <p:nvSpPr>
          <p:cNvPr id="56327" name="AutoShape 9"/>
          <p:cNvSpPr>
            <a:spLocks noChangeArrowheads="1"/>
          </p:cNvSpPr>
          <p:nvPr/>
        </p:nvSpPr>
        <p:spPr bwMode="auto">
          <a:xfrm>
            <a:off x="4719638" y="3616325"/>
            <a:ext cx="4100512" cy="1998663"/>
          </a:xfrm>
          <a:prstGeom prst="roundRect">
            <a:avLst>
              <a:gd name="adj" fmla="val 10171"/>
            </a:avLst>
          </a:prstGeom>
          <a:noFill/>
          <a:ln w="57150" algn="ctr">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endParaRPr lang="ja-JP" altLang="ja-JP" sz="1800" b="0">
              <a:solidFill>
                <a:srgbClr val="FF0000"/>
              </a:solidFill>
              <a:latin typeface="HGP創英角ｺﾞｼｯｸUB" pitchFamily="50" charset="-128"/>
              <a:ea typeface="HGP創英角ｺﾞｼｯｸUB" pitchFamily="50" charset="-128"/>
            </a:endParaRPr>
          </a:p>
        </p:txBody>
      </p:sp>
      <p:grpSp>
        <p:nvGrpSpPr>
          <p:cNvPr id="56328" name="Group 45"/>
          <p:cNvGrpSpPr>
            <a:grpSpLocks/>
          </p:cNvGrpSpPr>
          <p:nvPr/>
        </p:nvGrpSpPr>
        <p:grpSpPr bwMode="auto">
          <a:xfrm>
            <a:off x="7173913" y="1484313"/>
            <a:ext cx="1828800" cy="1003300"/>
            <a:chOff x="4504" y="720"/>
            <a:chExt cx="1152" cy="632"/>
          </a:xfrm>
        </p:grpSpPr>
        <p:sp>
          <p:nvSpPr>
            <p:cNvPr id="56336" name="AutoShape 43"/>
            <p:cNvSpPr>
              <a:spLocks noChangeArrowheads="1"/>
            </p:cNvSpPr>
            <p:nvPr/>
          </p:nvSpPr>
          <p:spPr bwMode="auto">
            <a:xfrm>
              <a:off x="4504" y="720"/>
              <a:ext cx="1152" cy="632"/>
            </a:xfrm>
            <a:prstGeom prst="roundRect">
              <a:avLst>
                <a:gd name="adj" fmla="val 16667"/>
              </a:avLst>
            </a:prstGeom>
            <a:solidFill>
              <a:schemeClr val="accent1"/>
            </a:solidFill>
            <a:ln w="9525" algn="ctr">
              <a:solidFill>
                <a:schemeClr val="tx1"/>
              </a:solidFill>
              <a:round/>
              <a:headEnd/>
              <a:tailEnd/>
            </a:ln>
          </p:spPr>
          <p:txBody>
            <a:bodyPr wrap="none" anchor="ct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endParaRPr lang="ja-JP" altLang="ja-JP" sz="1800" b="0">
                <a:solidFill>
                  <a:srgbClr val="FF0000"/>
                </a:solidFill>
                <a:latin typeface="HGP創英角ｺﾞｼｯｸUB" pitchFamily="50" charset="-128"/>
                <a:ea typeface="HGP創英角ｺﾞｼｯｸUB" pitchFamily="50" charset="-128"/>
              </a:endParaRPr>
            </a:p>
          </p:txBody>
        </p:sp>
        <p:grpSp>
          <p:nvGrpSpPr>
            <p:cNvPr id="56337" name="Group 42"/>
            <p:cNvGrpSpPr>
              <a:grpSpLocks/>
            </p:cNvGrpSpPr>
            <p:nvPr/>
          </p:nvGrpSpPr>
          <p:grpSpPr bwMode="auto">
            <a:xfrm>
              <a:off x="4557" y="819"/>
              <a:ext cx="1037" cy="461"/>
              <a:chOff x="4581" y="1291"/>
              <a:chExt cx="1037" cy="461"/>
            </a:xfrm>
          </p:grpSpPr>
          <p:grpSp>
            <p:nvGrpSpPr>
              <p:cNvPr id="56338" name="Group 25"/>
              <p:cNvGrpSpPr>
                <a:grpSpLocks/>
              </p:cNvGrpSpPr>
              <p:nvPr/>
            </p:nvGrpSpPr>
            <p:grpSpPr bwMode="auto">
              <a:xfrm>
                <a:off x="4581" y="1293"/>
                <a:ext cx="416" cy="459"/>
                <a:chOff x="1241" y="3113"/>
                <a:chExt cx="416" cy="459"/>
              </a:xfrm>
            </p:grpSpPr>
            <p:sp>
              <p:nvSpPr>
                <p:cNvPr id="56344" name="Freeform 26"/>
                <p:cNvSpPr>
                  <a:spLocks/>
                </p:cNvSpPr>
                <p:nvPr/>
              </p:nvSpPr>
              <p:spPr bwMode="auto">
                <a:xfrm>
                  <a:off x="1297" y="3113"/>
                  <a:ext cx="318" cy="456"/>
                </a:xfrm>
                <a:custGeom>
                  <a:avLst/>
                  <a:gdLst>
                    <a:gd name="T0" fmla="*/ 0 w 318"/>
                    <a:gd name="T1" fmla="*/ 2 h 456"/>
                    <a:gd name="T2" fmla="*/ 0 w 318"/>
                    <a:gd name="T3" fmla="*/ 456 h 456"/>
                    <a:gd name="T4" fmla="*/ 315 w 318"/>
                    <a:gd name="T5" fmla="*/ 456 h 456"/>
                    <a:gd name="T6" fmla="*/ 318 w 318"/>
                    <a:gd name="T7" fmla="*/ 94 h 456"/>
                    <a:gd name="T8" fmla="*/ 226 w 318"/>
                    <a:gd name="T9" fmla="*/ 0 h 456"/>
                    <a:gd name="T10" fmla="*/ 0 w 318"/>
                    <a:gd name="T11" fmla="*/ 2 h 456"/>
                    <a:gd name="T12" fmla="*/ 0 60000 65536"/>
                    <a:gd name="T13" fmla="*/ 0 60000 65536"/>
                    <a:gd name="T14" fmla="*/ 0 60000 65536"/>
                    <a:gd name="T15" fmla="*/ 0 60000 65536"/>
                    <a:gd name="T16" fmla="*/ 0 60000 65536"/>
                    <a:gd name="T17" fmla="*/ 0 60000 65536"/>
                    <a:gd name="T18" fmla="*/ 0 w 318"/>
                    <a:gd name="T19" fmla="*/ 0 h 456"/>
                    <a:gd name="T20" fmla="*/ 318 w 318"/>
                    <a:gd name="T21" fmla="*/ 456 h 456"/>
                  </a:gdLst>
                  <a:ahLst/>
                  <a:cxnLst>
                    <a:cxn ang="T12">
                      <a:pos x="T0" y="T1"/>
                    </a:cxn>
                    <a:cxn ang="T13">
                      <a:pos x="T2" y="T3"/>
                    </a:cxn>
                    <a:cxn ang="T14">
                      <a:pos x="T4" y="T5"/>
                    </a:cxn>
                    <a:cxn ang="T15">
                      <a:pos x="T6" y="T7"/>
                    </a:cxn>
                    <a:cxn ang="T16">
                      <a:pos x="T8" y="T9"/>
                    </a:cxn>
                    <a:cxn ang="T17">
                      <a:pos x="T10" y="T11"/>
                    </a:cxn>
                  </a:cxnLst>
                  <a:rect l="T18" t="T19" r="T20" b="T21"/>
                  <a:pathLst>
                    <a:path w="318" h="456">
                      <a:moveTo>
                        <a:pt x="0" y="2"/>
                      </a:moveTo>
                      <a:lnTo>
                        <a:pt x="0" y="456"/>
                      </a:lnTo>
                      <a:lnTo>
                        <a:pt x="315" y="456"/>
                      </a:lnTo>
                      <a:lnTo>
                        <a:pt x="318" y="94"/>
                      </a:lnTo>
                      <a:lnTo>
                        <a:pt x="226" y="0"/>
                      </a:lnTo>
                      <a:lnTo>
                        <a:pt x="0" y="2"/>
                      </a:lnTo>
                      <a:close/>
                    </a:path>
                  </a:pathLst>
                </a:custGeom>
                <a:solidFill>
                  <a:schemeClr val="tx1"/>
                </a:solidFill>
                <a:ln w="9525" cap="flat" cmpd="sng">
                  <a:solidFill>
                    <a:schemeClr val="tx1"/>
                  </a:solidFill>
                  <a:prstDash val="solid"/>
                  <a:round/>
                  <a:headEnd/>
                  <a:tailEnd/>
                </a:ln>
              </p:spPr>
              <p:txBody>
                <a:bodyPr wrap="none" anchor="ctr"/>
                <a:lstStyle/>
                <a:p>
                  <a:endParaRPr lang="ja-JP" altLang="en-US" b="0"/>
                </a:p>
              </p:txBody>
            </p:sp>
            <p:sp>
              <p:nvSpPr>
                <p:cNvPr id="56345" name="AutoShape 27"/>
                <p:cNvSpPr>
                  <a:spLocks noChangeArrowheads="1"/>
                </p:cNvSpPr>
                <p:nvPr/>
              </p:nvSpPr>
              <p:spPr bwMode="auto">
                <a:xfrm>
                  <a:off x="1524" y="3115"/>
                  <a:ext cx="91" cy="90"/>
                </a:xfrm>
                <a:prstGeom prst="rtTriangle">
                  <a:avLst/>
                </a:prstGeom>
                <a:solidFill>
                  <a:schemeClr val="accent1"/>
                </a:solidFill>
                <a:ln w="9525" algn="ctr">
                  <a:solidFill>
                    <a:schemeClr val="tx1"/>
                  </a:solidFill>
                  <a:miter lim="800000"/>
                  <a:headEnd/>
                  <a:tailEnd/>
                </a:ln>
              </p:spPr>
              <p:txBody>
                <a:bodyPr wrap="none" anchor="ct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endParaRPr lang="ja-JP" altLang="ja-JP" sz="1800" b="0">
                    <a:solidFill>
                      <a:srgbClr val="FF0000"/>
                    </a:solidFill>
                    <a:latin typeface="HGP創英角ｺﾞｼｯｸUB" pitchFamily="50" charset="-128"/>
                    <a:ea typeface="HGP創英角ｺﾞｼｯｸUB" pitchFamily="50" charset="-128"/>
                  </a:endParaRPr>
                </a:p>
              </p:txBody>
            </p:sp>
            <p:sp>
              <p:nvSpPr>
                <p:cNvPr id="56346" name="Text Box 28"/>
                <p:cNvSpPr txBox="1">
                  <a:spLocks noChangeArrowheads="1"/>
                </p:cNvSpPr>
                <p:nvPr/>
              </p:nvSpPr>
              <p:spPr bwMode="auto">
                <a:xfrm>
                  <a:off x="1241" y="3339"/>
                  <a:ext cx="416" cy="2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wrap="none">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r>
                    <a:rPr lang="en-US" altLang="ja-JP" sz="1800" b="0" i="1">
                      <a:solidFill>
                        <a:srgbClr val="EAEAEA"/>
                      </a:solidFill>
                      <a:latin typeface="HGP創英角ｺﾞｼｯｸUB" pitchFamily="50" charset="-128"/>
                      <a:ea typeface="HGP創英角ｺﾞｼｯｸUB" pitchFamily="50" charset="-128"/>
                    </a:rPr>
                    <a:t>.P21</a:t>
                  </a:r>
                </a:p>
              </p:txBody>
            </p:sp>
          </p:grpSp>
          <p:grpSp>
            <p:nvGrpSpPr>
              <p:cNvPr id="56339" name="Group 36"/>
              <p:cNvGrpSpPr>
                <a:grpSpLocks/>
              </p:cNvGrpSpPr>
              <p:nvPr/>
            </p:nvGrpSpPr>
            <p:grpSpPr bwMode="auto">
              <a:xfrm>
                <a:off x="5248" y="1291"/>
                <a:ext cx="370" cy="456"/>
                <a:chOff x="1244" y="3703"/>
                <a:chExt cx="370" cy="456"/>
              </a:xfrm>
            </p:grpSpPr>
            <p:sp>
              <p:nvSpPr>
                <p:cNvPr id="56341" name="Freeform 37"/>
                <p:cNvSpPr>
                  <a:spLocks/>
                </p:cNvSpPr>
                <p:nvPr/>
              </p:nvSpPr>
              <p:spPr bwMode="auto">
                <a:xfrm>
                  <a:off x="1292" y="3703"/>
                  <a:ext cx="318" cy="456"/>
                </a:xfrm>
                <a:custGeom>
                  <a:avLst/>
                  <a:gdLst>
                    <a:gd name="T0" fmla="*/ 0 w 318"/>
                    <a:gd name="T1" fmla="*/ 2 h 456"/>
                    <a:gd name="T2" fmla="*/ 0 w 318"/>
                    <a:gd name="T3" fmla="*/ 456 h 456"/>
                    <a:gd name="T4" fmla="*/ 315 w 318"/>
                    <a:gd name="T5" fmla="*/ 456 h 456"/>
                    <a:gd name="T6" fmla="*/ 318 w 318"/>
                    <a:gd name="T7" fmla="*/ 94 h 456"/>
                    <a:gd name="T8" fmla="*/ 226 w 318"/>
                    <a:gd name="T9" fmla="*/ 0 h 456"/>
                    <a:gd name="T10" fmla="*/ 0 w 318"/>
                    <a:gd name="T11" fmla="*/ 2 h 456"/>
                    <a:gd name="T12" fmla="*/ 0 60000 65536"/>
                    <a:gd name="T13" fmla="*/ 0 60000 65536"/>
                    <a:gd name="T14" fmla="*/ 0 60000 65536"/>
                    <a:gd name="T15" fmla="*/ 0 60000 65536"/>
                    <a:gd name="T16" fmla="*/ 0 60000 65536"/>
                    <a:gd name="T17" fmla="*/ 0 60000 65536"/>
                    <a:gd name="T18" fmla="*/ 0 w 318"/>
                    <a:gd name="T19" fmla="*/ 0 h 456"/>
                    <a:gd name="T20" fmla="*/ 318 w 318"/>
                    <a:gd name="T21" fmla="*/ 456 h 456"/>
                  </a:gdLst>
                  <a:ahLst/>
                  <a:cxnLst>
                    <a:cxn ang="T12">
                      <a:pos x="T0" y="T1"/>
                    </a:cxn>
                    <a:cxn ang="T13">
                      <a:pos x="T2" y="T3"/>
                    </a:cxn>
                    <a:cxn ang="T14">
                      <a:pos x="T4" y="T5"/>
                    </a:cxn>
                    <a:cxn ang="T15">
                      <a:pos x="T6" y="T7"/>
                    </a:cxn>
                    <a:cxn ang="T16">
                      <a:pos x="T8" y="T9"/>
                    </a:cxn>
                    <a:cxn ang="T17">
                      <a:pos x="T10" y="T11"/>
                    </a:cxn>
                  </a:cxnLst>
                  <a:rect l="T18" t="T19" r="T20" b="T21"/>
                  <a:pathLst>
                    <a:path w="318" h="456">
                      <a:moveTo>
                        <a:pt x="0" y="2"/>
                      </a:moveTo>
                      <a:lnTo>
                        <a:pt x="0" y="456"/>
                      </a:lnTo>
                      <a:lnTo>
                        <a:pt x="315" y="456"/>
                      </a:lnTo>
                      <a:lnTo>
                        <a:pt x="318" y="94"/>
                      </a:lnTo>
                      <a:lnTo>
                        <a:pt x="226" y="0"/>
                      </a:lnTo>
                      <a:lnTo>
                        <a:pt x="0" y="2"/>
                      </a:lnTo>
                      <a:close/>
                    </a:path>
                  </a:pathLst>
                </a:custGeom>
                <a:solidFill>
                  <a:srgbClr val="C0C0C0"/>
                </a:solidFill>
                <a:ln w="9525" cap="flat" cmpd="sng">
                  <a:solidFill>
                    <a:schemeClr val="tx1"/>
                  </a:solidFill>
                  <a:prstDash val="solid"/>
                  <a:round/>
                  <a:headEnd/>
                  <a:tailEnd/>
                </a:ln>
              </p:spPr>
              <p:txBody>
                <a:bodyPr wrap="none" anchor="ctr"/>
                <a:lstStyle/>
                <a:p>
                  <a:endParaRPr lang="ja-JP" altLang="en-US" b="0"/>
                </a:p>
              </p:txBody>
            </p:sp>
            <p:sp>
              <p:nvSpPr>
                <p:cNvPr id="56342" name="AutoShape 38"/>
                <p:cNvSpPr>
                  <a:spLocks noChangeArrowheads="1"/>
                </p:cNvSpPr>
                <p:nvPr/>
              </p:nvSpPr>
              <p:spPr bwMode="auto">
                <a:xfrm>
                  <a:off x="1519" y="3703"/>
                  <a:ext cx="91" cy="90"/>
                </a:xfrm>
                <a:prstGeom prst="rtTriangle">
                  <a:avLst/>
                </a:prstGeom>
                <a:solidFill>
                  <a:schemeClr val="accent1"/>
                </a:solidFill>
                <a:ln w="9525" algn="ctr">
                  <a:solidFill>
                    <a:schemeClr val="tx1"/>
                  </a:solidFill>
                  <a:miter lim="800000"/>
                  <a:headEnd/>
                  <a:tailEnd/>
                </a:ln>
              </p:spPr>
              <p:txBody>
                <a:bodyPr wrap="none" anchor="ct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endParaRPr lang="ja-JP" altLang="ja-JP" sz="1800" b="0">
                    <a:solidFill>
                      <a:srgbClr val="FF0000"/>
                    </a:solidFill>
                    <a:latin typeface="HGP創英角ｺﾞｼｯｸUB" pitchFamily="50" charset="-128"/>
                    <a:ea typeface="HGP創英角ｺﾞｼｯｸUB" pitchFamily="50" charset="-128"/>
                  </a:endParaRPr>
                </a:p>
              </p:txBody>
            </p:sp>
            <p:sp>
              <p:nvSpPr>
                <p:cNvPr id="56343" name="Text Box 39"/>
                <p:cNvSpPr txBox="1">
                  <a:spLocks noChangeArrowheads="1"/>
                </p:cNvSpPr>
                <p:nvPr/>
              </p:nvSpPr>
              <p:spPr bwMode="auto">
                <a:xfrm>
                  <a:off x="1244" y="3944"/>
                  <a:ext cx="370" cy="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wrap="none">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r>
                    <a:rPr lang="en-US" altLang="ja-JP" sz="1600" b="0" i="1">
                      <a:solidFill>
                        <a:srgbClr val="000000"/>
                      </a:solidFill>
                      <a:latin typeface="HGP創英角ｺﾞｼｯｸUB" pitchFamily="50" charset="-128"/>
                      <a:ea typeface="HGP創英角ｺﾞｼｯｸUB" pitchFamily="50" charset="-128"/>
                    </a:rPr>
                    <a:t>.SAF</a:t>
                  </a:r>
                </a:p>
              </p:txBody>
            </p:sp>
          </p:grpSp>
          <p:sp>
            <p:nvSpPr>
              <p:cNvPr id="56340" name="Text Box 41"/>
              <p:cNvSpPr txBox="1">
                <a:spLocks noChangeArrowheads="1"/>
              </p:cNvSpPr>
              <p:nvPr/>
            </p:nvSpPr>
            <p:spPr bwMode="auto">
              <a:xfrm>
                <a:off x="4961" y="1416"/>
                <a:ext cx="311" cy="2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wrap="none">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r>
                  <a:rPr lang="ja-JP" altLang="en-US" sz="2400" b="0">
                    <a:solidFill>
                      <a:srgbClr val="000000"/>
                    </a:solidFill>
                    <a:latin typeface="HGP創英角ｺﾞｼｯｸUB" pitchFamily="50" charset="-128"/>
                    <a:ea typeface="HGP創英角ｺﾞｼｯｸUB" pitchFamily="50" charset="-128"/>
                  </a:rPr>
                  <a:t>＋</a:t>
                </a:r>
              </a:p>
            </p:txBody>
          </p:sp>
        </p:grpSp>
      </p:grpSp>
      <p:sp>
        <p:nvSpPr>
          <p:cNvPr id="56329" name="AutoShape 44"/>
          <p:cNvSpPr>
            <a:spLocks noChangeArrowheads="1"/>
          </p:cNvSpPr>
          <p:nvPr/>
        </p:nvSpPr>
        <p:spPr bwMode="auto">
          <a:xfrm rot="1930485">
            <a:off x="7237413" y="2411413"/>
            <a:ext cx="390525" cy="685800"/>
          </a:xfrm>
          <a:prstGeom prst="downArrow">
            <a:avLst>
              <a:gd name="adj1" fmla="val 50000"/>
              <a:gd name="adj2" fmla="val 61870"/>
            </a:avLst>
          </a:prstGeom>
          <a:solidFill>
            <a:srgbClr val="FF99CC"/>
          </a:solidFill>
          <a:ln w="25400" algn="ctr">
            <a:solidFill>
              <a:srgbClr val="FF0000"/>
            </a:solidFill>
            <a:miter lim="800000"/>
            <a:headEnd/>
            <a:tailEnd/>
          </a:ln>
        </p:spPr>
        <p:txBody>
          <a:bodyPr wrap="none" anchor="ct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endParaRPr lang="ja-JP" altLang="ja-JP" sz="1800" b="0">
              <a:solidFill>
                <a:srgbClr val="FF0000"/>
              </a:solidFill>
              <a:latin typeface="HGP創英角ｺﾞｼｯｸUB" pitchFamily="50" charset="-128"/>
              <a:ea typeface="HGP創英角ｺﾞｼｯｸUB" pitchFamily="50" charset="-128"/>
            </a:endParaRPr>
          </a:p>
        </p:txBody>
      </p:sp>
      <p:sp>
        <p:nvSpPr>
          <p:cNvPr id="56330" name="Rectangle 10"/>
          <p:cNvSpPr>
            <a:spLocks noChangeArrowheads="1"/>
          </p:cNvSpPr>
          <p:nvPr/>
        </p:nvSpPr>
        <p:spPr bwMode="auto">
          <a:xfrm>
            <a:off x="43655" y="2449165"/>
            <a:ext cx="4519613" cy="1384995"/>
          </a:xfrm>
          <a:prstGeom prst="rect">
            <a:avLst/>
          </a:prstGeom>
          <a:solidFill>
            <a:srgbClr val="FFFFCC"/>
          </a:solidFill>
          <a:ln>
            <a:noFill/>
          </a:ln>
          <a:extLst>
            <a:ext uri="{91240B29-F687-4F45-9708-019B960494DF}">
              <a14:hiddenLine xmlns="" xmlns:a14="http://schemas.microsoft.com/office/drawing/2010/main" w="9525" algn="ctr">
                <a:solidFill>
                  <a:srgbClr val="000000"/>
                </a:solidFill>
                <a:miter lim="800000"/>
                <a:headEnd/>
                <a:tailEnd/>
              </a14:hiddenLine>
            </a:ext>
          </a:extLst>
        </p:spPr>
        <p:txBody>
          <a:bodyPr wrap="square">
            <a:spAutoFit/>
          </a:bodyPr>
          <a:lstStyle>
            <a:lvl1pPr marL="266700" indent="-266700"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buFontTx/>
              <a:buChar char="•"/>
            </a:pPr>
            <a:r>
              <a:rPr lang="ja-JP" altLang="en-US" sz="2800" b="0" dirty="0">
                <a:solidFill>
                  <a:srgbClr val="000000"/>
                </a:solidFill>
                <a:latin typeface="HGP創英角ｺﾞｼｯｸUB" pitchFamily="50" charset="-128"/>
                <a:ea typeface="HGP創英角ｺﾞｼｯｸUB" pitchFamily="50" charset="-128"/>
              </a:rPr>
              <a:t>完成平面図</a:t>
            </a:r>
            <a:r>
              <a:rPr lang="ja-JP" altLang="en-US" sz="2800" b="0" dirty="0" smtClean="0">
                <a:solidFill>
                  <a:srgbClr val="000000"/>
                </a:solidFill>
                <a:latin typeface="HGP創英角ｺﾞｼｯｸUB" pitchFamily="50" charset="-128"/>
                <a:ea typeface="HGP創英角ｺﾞｼｯｸUB" pitchFamily="50" charset="-128"/>
              </a:rPr>
              <a:t>および完　　　成縦断図</a:t>
            </a:r>
            <a:r>
              <a:rPr lang="ja-JP" altLang="en-US" sz="2800" b="0" dirty="0">
                <a:solidFill>
                  <a:srgbClr val="000000"/>
                </a:solidFill>
                <a:latin typeface="HGP創英角ｺﾞｼｯｸUB" pitchFamily="50" charset="-128"/>
                <a:ea typeface="HGP創英角ｺﾞｼｯｸUB" pitchFamily="50" charset="-128"/>
              </a:rPr>
              <a:t>は、</a:t>
            </a:r>
            <a:r>
              <a:rPr lang="en-US" altLang="ja-JP" sz="2800" b="0" u="sng" dirty="0">
                <a:solidFill>
                  <a:srgbClr val="008000"/>
                </a:solidFill>
                <a:latin typeface="HGP創英角ｺﾞｼｯｸUB" pitchFamily="50" charset="-128"/>
                <a:ea typeface="HGP創英角ｺﾞｼｯｸUB" pitchFamily="50" charset="-128"/>
              </a:rPr>
              <a:t>DRAWINGF</a:t>
            </a:r>
            <a:r>
              <a:rPr lang="ja-JP" altLang="en-US" sz="2800" b="0" dirty="0">
                <a:solidFill>
                  <a:srgbClr val="008000"/>
                </a:solidFill>
                <a:latin typeface="HGP創英角ｺﾞｼｯｸUB" pitchFamily="50" charset="-128"/>
                <a:ea typeface="HGP創英角ｺﾞｼｯｸUB" pitchFamily="50" charset="-128"/>
              </a:rPr>
              <a:t>（完成図フォルダ）</a:t>
            </a:r>
            <a:r>
              <a:rPr lang="ja-JP" altLang="en-US" sz="2800" b="0" dirty="0">
                <a:solidFill>
                  <a:srgbClr val="000000"/>
                </a:solidFill>
                <a:latin typeface="HGP創英角ｺﾞｼｯｸUB" pitchFamily="50" charset="-128"/>
                <a:ea typeface="HGP創英角ｺﾞｼｯｸUB" pitchFamily="50" charset="-128"/>
              </a:rPr>
              <a:t>に格納。</a:t>
            </a:r>
          </a:p>
        </p:txBody>
      </p:sp>
      <p:sp>
        <p:nvSpPr>
          <p:cNvPr id="56331" name="Rectangle 11" descr="30%"/>
          <p:cNvSpPr>
            <a:spLocks noChangeArrowheads="1"/>
          </p:cNvSpPr>
          <p:nvPr/>
        </p:nvSpPr>
        <p:spPr bwMode="auto">
          <a:xfrm>
            <a:off x="34925" y="3929063"/>
            <a:ext cx="4537075" cy="1384300"/>
          </a:xfrm>
          <a:prstGeom prst="rect">
            <a:avLst/>
          </a:prstGeom>
          <a:pattFill prst="pct30">
            <a:fgClr>
              <a:srgbClr val="FFCCFF"/>
            </a:fgClr>
            <a:bgClr>
              <a:schemeClr val="bg1"/>
            </a:bgClr>
          </a:pattFill>
          <a:ln>
            <a:noFill/>
          </a:ln>
          <a:extLst>
            <a:ext uri="{91240B29-F687-4F45-9708-019B960494DF}">
              <a14:hiddenLine xmlns="" xmlns:a14="http://schemas.microsoft.com/office/drawing/2010/main" w="9525" algn="ctr">
                <a:solidFill>
                  <a:srgbClr val="000000"/>
                </a:solidFill>
                <a:miter lim="800000"/>
                <a:headEnd/>
                <a:tailEnd/>
              </a14:hiddenLine>
            </a:ext>
          </a:extLst>
        </p:spPr>
        <p:txBody>
          <a:bodyPr>
            <a:spAutoFit/>
          </a:bodyPr>
          <a:lstStyle>
            <a:lvl1pPr marL="266700" indent="-266700"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buFontTx/>
              <a:buChar char="•"/>
            </a:pPr>
            <a:r>
              <a:rPr lang="ja-JP" altLang="en-US" sz="2800" b="0" dirty="0">
                <a:solidFill>
                  <a:srgbClr val="000000"/>
                </a:solidFill>
                <a:latin typeface="HGP創英角ｺﾞｼｯｸUB" pitchFamily="50" charset="-128"/>
                <a:ea typeface="HGP創英角ｺﾞｼｯｸUB" pitchFamily="50" charset="-128"/>
              </a:rPr>
              <a:t>道路施設基本データは、</a:t>
            </a:r>
            <a:r>
              <a:rPr lang="en-US" altLang="ja-JP" sz="2800" b="0" dirty="0">
                <a:solidFill>
                  <a:srgbClr val="FF0000"/>
                </a:solidFill>
                <a:latin typeface="HGP創英角ｺﾞｼｯｸUB" pitchFamily="50" charset="-128"/>
                <a:ea typeface="HGP創英角ｺﾞｼｯｸUB" pitchFamily="50" charset="-128"/>
              </a:rPr>
              <a:t>OTHRS </a:t>
            </a:r>
            <a:r>
              <a:rPr lang="ja-JP" altLang="en-US" sz="2800" b="0" dirty="0">
                <a:solidFill>
                  <a:srgbClr val="FF0000"/>
                </a:solidFill>
                <a:latin typeface="HGP創英角ｺﾞｼｯｸUB" pitchFamily="50" charset="-128"/>
                <a:ea typeface="HGP創英角ｺﾞｼｯｸUB" pitchFamily="50" charset="-128"/>
              </a:rPr>
              <a:t>（その他フォルダ）内の</a:t>
            </a:r>
            <a:r>
              <a:rPr lang="en-US" altLang="ja-JP" sz="2800" b="0" u="sng" dirty="0">
                <a:solidFill>
                  <a:srgbClr val="FF0000"/>
                </a:solidFill>
                <a:latin typeface="HGP創英角ｺﾞｼｯｸUB" pitchFamily="50" charset="-128"/>
                <a:ea typeface="HGP創英角ｺﾞｼｯｸUB" pitchFamily="50" charset="-128"/>
              </a:rPr>
              <a:t>ORG999</a:t>
            </a:r>
            <a:r>
              <a:rPr lang="en-US" altLang="ja-JP" sz="2800" b="0" dirty="0">
                <a:solidFill>
                  <a:srgbClr val="FF0000"/>
                </a:solidFill>
                <a:latin typeface="HGP創英角ｺﾞｼｯｸUB" pitchFamily="50" charset="-128"/>
                <a:ea typeface="HGP創英角ｺﾞｼｯｸUB" pitchFamily="50" charset="-128"/>
              </a:rPr>
              <a:t> </a:t>
            </a:r>
            <a:r>
              <a:rPr lang="ja-JP" altLang="en-US" sz="2800" b="0" dirty="0">
                <a:solidFill>
                  <a:srgbClr val="000000"/>
                </a:solidFill>
                <a:latin typeface="HGP創英角ｺﾞｼｯｸUB" pitchFamily="50" charset="-128"/>
                <a:ea typeface="HGP創英角ｺﾞｼｯｸUB" pitchFamily="50" charset="-128"/>
              </a:rPr>
              <a:t>に格納。</a:t>
            </a:r>
          </a:p>
        </p:txBody>
      </p:sp>
      <p:sp>
        <p:nvSpPr>
          <p:cNvPr id="56332" name="Rectangle 29"/>
          <p:cNvSpPr>
            <a:spLocks noChangeArrowheads="1"/>
          </p:cNvSpPr>
          <p:nvPr/>
        </p:nvSpPr>
        <p:spPr bwMode="auto">
          <a:xfrm>
            <a:off x="4824413" y="5707273"/>
            <a:ext cx="4095750" cy="854075"/>
          </a:xfrm>
          <a:prstGeom prst="rect">
            <a:avLst/>
          </a:prstGeom>
          <a:solidFill>
            <a:srgbClr val="CCFFFF"/>
          </a:solidFill>
          <a:ln>
            <a:noFill/>
          </a:ln>
          <a:extLst>
            <a:ext uri="{91240B29-F687-4F45-9708-019B960494DF}">
              <a14:hiddenLine xmlns="" xmlns:a14="http://schemas.microsoft.com/office/drawing/2010/main" w="9525" algn="ctr">
                <a:solidFill>
                  <a:srgbClr val="000000"/>
                </a:solidFill>
                <a:miter lim="800000"/>
                <a:headEnd/>
                <a:tailEnd/>
              </a14:hiddenLine>
            </a:ext>
          </a:extLst>
        </p:spPr>
        <p:txBody>
          <a:bodyPr/>
          <a:lstStyle>
            <a:lvl1pPr marL="176213" indent="-176213"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lnSpc>
                <a:spcPct val="80000"/>
              </a:lnSpc>
              <a:spcBef>
                <a:spcPct val="20000"/>
              </a:spcBef>
              <a:buFontTx/>
              <a:buChar char="•"/>
            </a:pPr>
            <a:r>
              <a:rPr lang="ja-JP" altLang="en-US" sz="1500" b="0" dirty="0">
                <a:solidFill>
                  <a:srgbClr val="000000"/>
                </a:solidFill>
                <a:latin typeface="HGP創英角ｺﾞｼｯｸUB" pitchFamily="50" charset="-128"/>
                <a:ea typeface="HGP創英角ｺﾞｼｯｸUB" pitchFamily="50" charset="-128"/>
              </a:rPr>
              <a:t>台帳データがある場合は、</a:t>
            </a:r>
            <a:r>
              <a:rPr lang="en-US" altLang="ja-JP" sz="1500" b="0" dirty="0">
                <a:solidFill>
                  <a:srgbClr val="000000"/>
                </a:solidFill>
                <a:latin typeface="HGP創英角ｺﾞｼｯｸUB" pitchFamily="50" charset="-128"/>
                <a:ea typeface="HGP創英角ｺﾞｼｯｸUB" pitchFamily="50" charset="-128"/>
              </a:rPr>
              <a:t>REGISTER</a:t>
            </a:r>
            <a:r>
              <a:rPr lang="ja-JP" altLang="en-US" sz="1500" b="0" dirty="0">
                <a:solidFill>
                  <a:srgbClr val="000000"/>
                </a:solidFill>
                <a:latin typeface="HGP創英角ｺﾞｼｯｸUB" pitchFamily="50" charset="-128"/>
                <a:ea typeface="HGP創英角ｺﾞｼｯｸUB" pitchFamily="50" charset="-128"/>
              </a:rPr>
              <a:t>フォルダへ格納する。</a:t>
            </a:r>
          </a:p>
          <a:p>
            <a:pPr algn="l" eaLnBrk="1" hangingPunct="1">
              <a:lnSpc>
                <a:spcPct val="80000"/>
              </a:lnSpc>
              <a:spcBef>
                <a:spcPct val="20000"/>
              </a:spcBef>
              <a:buFontTx/>
              <a:buChar char="•"/>
            </a:pPr>
            <a:r>
              <a:rPr lang="ja-JP" altLang="en-US" sz="1500" b="0" dirty="0">
                <a:solidFill>
                  <a:srgbClr val="000000"/>
                </a:solidFill>
                <a:latin typeface="HGP創英角ｺﾞｼｯｸUB" pitchFamily="50" charset="-128"/>
                <a:ea typeface="HGP創英角ｺﾞｼｯｸUB" pitchFamily="50" charset="-128"/>
              </a:rPr>
              <a:t>地質・土質のデータがある場合は、</a:t>
            </a:r>
            <a:r>
              <a:rPr lang="en-US" altLang="ja-JP" sz="1500" b="0" dirty="0">
                <a:solidFill>
                  <a:srgbClr val="000000"/>
                </a:solidFill>
                <a:latin typeface="HGP創英角ｺﾞｼｯｸUB" pitchFamily="50" charset="-128"/>
                <a:ea typeface="HGP創英角ｺﾞｼｯｸUB" pitchFamily="50" charset="-128"/>
              </a:rPr>
              <a:t>BORING</a:t>
            </a:r>
            <a:r>
              <a:rPr lang="ja-JP" altLang="en-US" sz="1500" b="0" dirty="0">
                <a:solidFill>
                  <a:srgbClr val="000000"/>
                </a:solidFill>
                <a:latin typeface="HGP創英角ｺﾞｼｯｸUB" pitchFamily="50" charset="-128"/>
                <a:ea typeface="HGP創英角ｺﾞｼｯｸUB" pitchFamily="50" charset="-128"/>
              </a:rPr>
              <a:t>フォルダに格納する</a:t>
            </a:r>
            <a:r>
              <a:rPr lang="ja-JP" altLang="en-US" sz="1500" b="0" dirty="0" smtClean="0">
                <a:solidFill>
                  <a:srgbClr val="000000"/>
                </a:solidFill>
                <a:latin typeface="HGP創英角ｺﾞｼｯｸUB" pitchFamily="50" charset="-128"/>
                <a:ea typeface="HGP創英角ｺﾞｼｯｸUB" pitchFamily="50" charset="-128"/>
              </a:rPr>
              <a:t>。</a:t>
            </a:r>
            <a:endParaRPr lang="ja-JP" altLang="en-US" sz="1500" b="0" dirty="0">
              <a:solidFill>
                <a:srgbClr val="000000"/>
              </a:solidFill>
              <a:latin typeface="HGP創英角ｺﾞｼｯｸUB" pitchFamily="50" charset="-128"/>
              <a:ea typeface="HGP創英角ｺﾞｼｯｸUB" pitchFamily="50" charset="-128"/>
            </a:endParaRPr>
          </a:p>
        </p:txBody>
      </p:sp>
      <p:sp>
        <p:nvSpPr>
          <p:cNvPr id="56334" name="Text Box 31"/>
          <p:cNvSpPr txBox="1">
            <a:spLocks noChangeArrowheads="1"/>
          </p:cNvSpPr>
          <p:nvPr/>
        </p:nvSpPr>
        <p:spPr bwMode="auto">
          <a:xfrm>
            <a:off x="180000" y="1260667"/>
            <a:ext cx="3203575" cy="549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spcBef>
                <a:spcPct val="50000"/>
              </a:spcBef>
            </a:pPr>
            <a:r>
              <a:rPr lang="en-US" altLang="ja-JP" sz="3000" b="0" dirty="0">
                <a:latin typeface="HGP創英角ｺﾞｼｯｸUB" pitchFamily="50" charset="-128"/>
                <a:ea typeface="HGP創英角ｺﾞｼｯｸUB" pitchFamily="50" charset="-128"/>
              </a:rPr>
              <a:t>1) </a:t>
            </a:r>
            <a:r>
              <a:rPr lang="ja-JP" altLang="en-US" sz="3000" b="0" dirty="0">
                <a:latin typeface="HGP創英角ｺﾞｼｯｸUB" pitchFamily="50" charset="-128"/>
                <a:ea typeface="HGP創英角ｺﾞｼｯｸUB" pitchFamily="50" charset="-128"/>
              </a:rPr>
              <a:t>電子納品方法</a:t>
            </a:r>
          </a:p>
        </p:txBody>
      </p:sp>
    </p:spTree>
    <p:extLst>
      <p:ext uri="{BB962C8B-B14F-4D97-AF65-F5344CB8AC3E}">
        <p14:creationId xmlns="" xmlns:p14="http://schemas.microsoft.com/office/powerpoint/2010/main" val="1780815729"/>
      </p:ext>
    </p:extLst>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10"/>
          <p:cNvSpPr txBox="1">
            <a:spLocks noChangeArrowheads="1"/>
          </p:cNvSpPr>
          <p:nvPr/>
        </p:nvSpPr>
        <p:spPr bwMode="auto">
          <a:xfrm>
            <a:off x="331788" y="1989138"/>
            <a:ext cx="8569325" cy="1477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spcBef>
                <a:spcPct val="50000"/>
              </a:spcBef>
            </a:pPr>
            <a:r>
              <a:rPr lang="ja-JP" altLang="en-US" sz="3600" b="0" u="sng" dirty="0">
                <a:solidFill>
                  <a:srgbClr val="330066"/>
                </a:solidFill>
                <a:latin typeface="HGP創英角ｺﾞｼｯｸUB" pitchFamily="50" charset="-128"/>
                <a:ea typeface="HGP創英角ｺﾞｼｯｸUB" pitchFamily="50" charset="-128"/>
              </a:rPr>
              <a:t>工事</a:t>
            </a:r>
            <a:r>
              <a:rPr lang="ja-JP" altLang="en-US" sz="3600" b="0" u="sng" dirty="0" smtClean="0">
                <a:solidFill>
                  <a:srgbClr val="330066"/>
                </a:solidFill>
                <a:latin typeface="HGP創英角ｺﾞｼｯｸUB" pitchFamily="50" charset="-128"/>
                <a:ea typeface="HGP創英角ｺﾞｼｯｸUB" pitchFamily="50" charset="-128"/>
              </a:rPr>
              <a:t>効率化</a:t>
            </a:r>
            <a:r>
              <a:rPr lang="ja-JP" altLang="en-US" sz="3600" b="0" u="sng" dirty="0">
                <a:solidFill>
                  <a:srgbClr val="330066"/>
                </a:solidFill>
                <a:latin typeface="HGP創英角ｺﾞｼｯｸUB" pitchFamily="50" charset="-128"/>
                <a:ea typeface="HGP創英角ｺﾞｼｯｸUB" pitchFamily="50" charset="-128"/>
              </a:rPr>
              <a:t>の推進に向けた</a:t>
            </a:r>
            <a:endParaRPr lang="en-US" altLang="ja-JP" sz="3600" b="0" u="sng" dirty="0">
              <a:solidFill>
                <a:srgbClr val="330066"/>
              </a:solidFill>
              <a:latin typeface="HGP創英角ｺﾞｼｯｸUB" pitchFamily="50" charset="-128"/>
              <a:ea typeface="HGP創英角ｺﾞｼｯｸUB" pitchFamily="50" charset="-128"/>
            </a:endParaRPr>
          </a:p>
          <a:p>
            <a:pPr eaLnBrk="1" hangingPunct="1">
              <a:spcBef>
                <a:spcPct val="50000"/>
              </a:spcBef>
            </a:pPr>
            <a:r>
              <a:rPr lang="ja-JP" altLang="en-US" sz="3600" b="0" u="sng" dirty="0">
                <a:solidFill>
                  <a:srgbClr val="330066"/>
                </a:solidFill>
                <a:latin typeface="HGP創英角ｺﾞｼｯｸUB" pitchFamily="50" charset="-128"/>
                <a:ea typeface="HGP創英角ｺﾞｼｯｸUB" pitchFamily="50" charset="-128"/>
              </a:rPr>
              <a:t>取り組み事例</a:t>
            </a:r>
            <a:endParaRPr lang="ja-JP" altLang="en-US" sz="3600" u="sng" dirty="0">
              <a:solidFill>
                <a:srgbClr val="330066"/>
              </a:solidFill>
              <a:latin typeface="HGP創英角ｺﾞｼｯｸUB" pitchFamily="50" charset="-128"/>
              <a:ea typeface="HGP創英角ｺﾞｼｯｸUB" pitchFamily="50" charset="-128"/>
            </a:endParaRPr>
          </a:p>
        </p:txBody>
      </p:sp>
    </p:spTree>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2"/>
          <p:cNvSpPr>
            <a:spLocks noGrp="1" noChangeArrowheads="1"/>
          </p:cNvSpPr>
          <p:nvPr>
            <p:ph type="title"/>
          </p:nvPr>
        </p:nvSpPr>
        <p:spPr>
          <a:xfrm>
            <a:off x="216000" y="648047"/>
            <a:ext cx="7920038" cy="540000"/>
          </a:xfrm>
        </p:spPr>
        <p:txBody>
          <a:bodyPr/>
          <a:lstStyle/>
          <a:p>
            <a:pPr eaLnBrk="1" hangingPunct="1">
              <a:defRPr/>
            </a:pPr>
            <a:r>
              <a:rPr lang="en-US" altLang="ja-JP" sz="3200" b="0" dirty="0" smtClean="0">
                <a:solidFill>
                  <a:schemeClr val="tx1"/>
                </a:solidFill>
                <a:latin typeface="HGP創英角ｺﾞｼｯｸUB" pitchFamily="50" charset="-128"/>
                <a:ea typeface="HGP創英角ｺﾞｼｯｸUB" pitchFamily="50" charset="-128"/>
              </a:rPr>
              <a:t>2) </a:t>
            </a:r>
            <a:r>
              <a:rPr lang="ja-JP" altLang="en-US" sz="3200" b="0" dirty="0" smtClean="0">
                <a:solidFill>
                  <a:schemeClr val="tx1"/>
                </a:solidFill>
                <a:latin typeface="HGP創英角ｺﾞｼｯｸUB" pitchFamily="50" charset="-128"/>
                <a:ea typeface="HGP創英角ｺﾞｼｯｸUB" pitchFamily="50" charset="-128"/>
              </a:rPr>
              <a:t>チェック方法</a:t>
            </a:r>
            <a:r>
              <a:rPr lang="ja-JP" altLang="en-US" sz="2600" b="0" dirty="0" smtClean="0">
                <a:solidFill>
                  <a:schemeClr val="tx1"/>
                </a:solidFill>
                <a:latin typeface="HGP創英角ｺﾞｼｯｸUB" pitchFamily="50" charset="-128"/>
                <a:ea typeface="HGP創英角ｺﾞｼｯｸUB" pitchFamily="50" charset="-128"/>
              </a:rPr>
              <a:t> </a:t>
            </a:r>
            <a:r>
              <a:rPr lang="ja-JP" altLang="en-US" sz="2400" b="0" dirty="0" smtClean="0">
                <a:solidFill>
                  <a:schemeClr val="tx1"/>
                </a:solidFill>
                <a:latin typeface="HGP創英角ｺﾞｼｯｸUB" pitchFamily="50" charset="-128"/>
                <a:ea typeface="HGP創英角ｺﾞｼｯｸUB" pitchFamily="50" charset="-128"/>
              </a:rPr>
              <a:t>（</a:t>
            </a:r>
            <a:r>
              <a:rPr lang="ja-JP" altLang="en-US" sz="2400" b="0" dirty="0" smtClean="0">
                <a:solidFill>
                  <a:srgbClr val="FF0000"/>
                </a:solidFill>
                <a:latin typeface="HGP創英角ｺﾞｼｯｸUB" pitchFamily="50" charset="-128"/>
                <a:ea typeface="HGP創英角ｺﾞｼｯｸUB" pitchFamily="50" charset="-128"/>
              </a:rPr>
              <a:t>作成者による</a:t>
            </a:r>
            <a:r>
              <a:rPr lang="ja-JP" altLang="en-US" sz="2400" b="0" u="sng" dirty="0" smtClean="0">
                <a:solidFill>
                  <a:schemeClr val="tx1"/>
                </a:solidFill>
                <a:latin typeface="HGP創英角ｺﾞｼｯｸUB" pitchFamily="50" charset="-128"/>
                <a:ea typeface="HGP創英角ｺﾞｼｯｸUB" pitchFamily="50" charset="-128"/>
              </a:rPr>
              <a:t>自己チェック</a:t>
            </a:r>
            <a:r>
              <a:rPr lang="ja-JP" altLang="en-US" sz="2400" b="0" dirty="0" smtClean="0">
                <a:solidFill>
                  <a:schemeClr val="tx1"/>
                </a:solidFill>
                <a:effectLst>
                  <a:outerShdw blurRad="38100" dist="38100" dir="2700000" algn="tl">
                    <a:srgbClr val="C0C0C0"/>
                  </a:outerShdw>
                </a:effectLst>
                <a:latin typeface="HGP創英角ｺﾞｼｯｸUB" pitchFamily="50" charset="-128"/>
                <a:ea typeface="HGP創英角ｺﾞｼｯｸUB" pitchFamily="50" charset="-128"/>
              </a:rPr>
              <a:t>）</a:t>
            </a:r>
            <a:endParaRPr lang="ja-JP" altLang="en-US" sz="2400" b="0" u="sng" dirty="0" smtClean="0">
              <a:solidFill>
                <a:srgbClr val="0000FF"/>
              </a:solidFill>
              <a:latin typeface="HGP創英角ｺﾞｼｯｸUB" pitchFamily="50" charset="-128"/>
              <a:ea typeface="HGP創英角ｺﾞｼｯｸUB" pitchFamily="50" charset="-128"/>
            </a:endParaRPr>
          </a:p>
        </p:txBody>
      </p:sp>
      <p:sp>
        <p:nvSpPr>
          <p:cNvPr id="57347" name="Rectangle 3"/>
          <p:cNvSpPr>
            <a:spLocks noChangeArrowheads="1"/>
          </p:cNvSpPr>
          <p:nvPr/>
        </p:nvSpPr>
        <p:spPr bwMode="auto">
          <a:xfrm>
            <a:off x="6768244" y="646844"/>
            <a:ext cx="2124075"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r" eaLnBrk="1" hangingPunct="1"/>
            <a:r>
              <a:rPr lang="en-US" altLang="ja-JP" sz="1800" b="0" dirty="0">
                <a:solidFill>
                  <a:srgbClr val="000000"/>
                </a:solidFill>
                <a:latin typeface="HGP創英角ｺﾞｼｯｸUB" pitchFamily="50" charset="-128"/>
                <a:ea typeface="HGP創英角ｺﾞｼｯｸUB" pitchFamily="50" charset="-128"/>
              </a:rPr>
              <a:t>【</a:t>
            </a:r>
            <a:r>
              <a:rPr lang="ja-JP" altLang="en-US" sz="1800" b="0" dirty="0">
                <a:solidFill>
                  <a:srgbClr val="000000"/>
                </a:solidFill>
                <a:latin typeface="HGP創英角ｺﾞｼｯｸUB" pitchFamily="50" charset="-128"/>
                <a:ea typeface="HGP創英角ｺﾞｼｯｸUB" pitchFamily="50" charset="-128"/>
              </a:rPr>
              <a:t>要領 </a:t>
            </a:r>
            <a:r>
              <a:rPr lang="en-US" altLang="ja-JP" sz="1800" b="0" dirty="0">
                <a:solidFill>
                  <a:srgbClr val="000000"/>
                </a:solidFill>
                <a:latin typeface="HGP創英角ｺﾞｼｯｸUB" pitchFamily="50" charset="-128"/>
                <a:ea typeface="HGP創英角ｺﾞｼｯｸUB" pitchFamily="50" charset="-128"/>
              </a:rPr>
              <a:t>P.67-73】</a:t>
            </a:r>
          </a:p>
        </p:txBody>
      </p:sp>
      <p:graphicFrame>
        <p:nvGraphicFramePr>
          <p:cNvPr id="171067" name="Group 59"/>
          <p:cNvGraphicFramePr>
            <a:graphicFrameLocks noGrp="1"/>
          </p:cNvGraphicFramePr>
          <p:nvPr>
            <p:ph idx="1"/>
            <p:extLst>
              <p:ext uri="{D42A27DB-BD31-4B8C-83A1-F6EECF244321}">
                <p14:modId xmlns="" xmlns:p14="http://schemas.microsoft.com/office/powerpoint/2010/main" val="3736413273"/>
              </p:ext>
            </p:extLst>
          </p:nvPr>
        </p:nvGraphicFramePr>
        <p:xfrm>
          <a:off x="791581" y="1166761"/>
          <a:ext cx="7416823" cy="5322579"/>
        </p:xfrm>
        <a:graphic>
          <a:graphicData uri="http://schemas.openxmlformats.org/drawingml/2006/table">
            <a:tbl>
              <a:tblPr/>
              <a:tblGrid>
                <a:gridCol w="1426748"/>
                <a:gridCol w="1782018"/>
                <a:gridCol w="1547059"/>
                <a:gridCol w="2660998"/>
              </a:tblGrid>
              <a:tr h="380680">
                <a:tc row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2100" b="0" i="0" u="none" strike="noStrike" cap="none" normalizeH="0" baseline="0" dirty="0" smtClean="0">
                          <a:ln>
                            <a:noFill/>
                          </a:ln>
                          <a:solidFill>
                            <a:schemeClr val="tx1"/>
                          </a:solidFill>
                          <a:effectLst/>
                          <a:latin typeface="Tahoma" pitchFamily="34" charset="0"/>
                          <a:ea typeface="ＭＳ Ｐゴシック" pitchFamily="50" charset="-128"/>
                        </a:rPr>
                        <a:t>ﾁｪｯｸ対象</a:t>
                      </a:r>
                    </a:p>
                  </a:txBody>
                  <a:tcPr marL="81528" marR="81528" marT="40756" marB="40756"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2000" b="0" i="0" u="none" strike="noStrike" cap="none" normalizeH="0" baseline="0" smtClean="0">
                          <a:ln>
                            <a:noFill/>
                          </a:ln>
                          <a:solidFill>
                            <a:schemeClr val="tx1"/>
                          </a:solidFill>
                          <a:effectLst/>
                          <a:latin typeface="Tahoma" pitchFamily="34" charset="0"/>
                          <a:ea typeface="ＭＳ Ｐゴシック" pitchFamily="50" charset="-128"/>
                        </a:rPr>
                        <a:t>チェックの方法および結果の提出</a:t>
                      </a:r>
                    </a:p>
                  </a:txBody>
                  <a:tcPr marL="81528" marR="81528" marT="40756" marB="40756"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kumimoji="1" lang="ja-JP" altLang="en-US"/>
                    </a:p>
                  </a:txBody>
                  <a:tcPr/>
                </a:tc>
                <a:tc hMerge="1">
                  <a:txBody>
                    <a:bodyPr/>
                    <a:lstStyle/>
                    <a:p>
                      <a:endParaRPr kumimoji="1" lang="ja-JP" altLang="en-US"/>
                    </a:p>
                  </a:txBody>
                  <a:tcPr/>
                </a:tc>
              </a:tr>
              <a:tr h="380536">
                <a:tc vMerge="1">
                  <a:txBody>
                    <a:bodyPr/>
                    <a:lstStyle/>
                    <a:p>
                      <a:endParaRPr kumimoji="1" lang="ja-JP" altLang="en-US"/>
                    </a:p>
                  </a:txBody>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2000" b="0" i="0" u="none" strike="noStrike" cap="none" normalizeH="0" baseline="0" smtClean="0">
                          <a:ln>
                            <a:noFill/>
                          </a:ln>
                          <a:solidFill>
                            <a:schemeClr val="tx1"/>
                          </a:solidFill>
                          <a:effectLst/>
                          <a:latin typeface="Tahoma" pitchFamily="34" charset="0"/>
                          <a:ea typeface="ＭＳ Ｐゴシック" pitchFamily="50" charset="-128"/>
                        </a:rPr>
                        <a:t>チェック方法</a:t>
                      </a:r>
                    </a:p>
                  </a:txBody>
                  <a:tcPr marL="81528" marR="81528" marT="40756" marB="4075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2000" b="0" i="0" u="none" strike="noStrike" cap="none" normalizeH="0" baseline="0" smtClean="0">
                          <a:ln>
                            <a:noFill/>
                          </a:ln>
                          <a:solidFill>
                            <a:schemeClr val="tx1"/>
                          </a:solidFill>
                          <a:effectLst/>
                          <a:latin typeface="Tahoma" pitchFamily="34" charset="0"/>
                          <a:ea typeface="ＭＳ Ｐゴシック" pitchFamily="50" charset="-128"/>
                        </a:rPr>
                        <a:t>適用根拠</a:t>
                      </a:r>
                    </a:p>
                  </a:txBody>
                  <a:tcPr marL="81528" marR="81528" marT="40756" marB="4075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2000" b="0" i="0" u="none" strike="noStrike" cap="none" normalizeH="0" baseline="0" smtClean="0">
                          <a:ln>
                            <a:noFill/>
                          </a:ln>
                          <a:solidFill>
                            <a:schemeClr val="tx1"/>
                          </a:solidFill>
                          <a:effectLst/>
                          <a:latin typeface="Tahoma" pitchFamily="34" charset="0"/>
                          <a:ea typeface="ＭＳ Ｐゴシック" pitchFamily="50" charset="-128"/>
                        </a:rPr>
                        <a:t>提　出　</a:t>
                      </a:r>
                      <a:r>
                        <a:rPr kumimoji="1" lang="ja-JP" altLang="en-US" sz="1500" b="0" i="0" u="none" strike="noStrike" cap="none" normalizeH="0" baseline="0" smtClean="0">
                          <a:ln>
                            <a:noFill/>
                          </a:ln>
                          <a:solidFill>
                            <a:schemeClr val="tx1"/>
                          </a:solidFill>
                          <a:effectLst/>
                          <a:latin typeface="Tahoma" pitchFamily="34" charset="0"/>
                          <a:ea typeface="ＭＳ Ｐゴシック" pitchFamily="50" charset="-128"/>
                        </a:rPr>
                        <a:t>（出力資料）</a:t>
                      </a:r>
                    </a:p>
                  </a:txBody>
                  <a:tcPr marL="81528" marR="81528" marT="40756" marB="40756"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r>
              <a:tr h="363698">
                <a:tc rowSpan="3">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1800" b="1" i="0" u="none" strike="noStrike" cap="none" normalizeH="0" baseline="0" dirty="0" smtClean="0">
                          <a:ln>
                            <a:noFill/>
                          </a:ln>
                          <a:solidFill>
                            <a:schemeClr val="tx1"/>
                          </a:solidFill>
                          <a:effectLst/>
                          <a:latin typeface="Tahoma" pitchFamily="34" charset="0"/>
                          <a:ea typeface="ＭＳ Ｐゴシック" pitchFamily="50" charset="-128"/>
                        </a:rPr>
                        <a:t>完成平面図</a:t>
                      </a:r>
                    </a:p>
                  </a:txBody>
                  <a:tcPr marL="81528" marR="81528" marT="40756" marB="40756"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1600" b="0" i="0" u="none" strike="noStrike" cap="none" normalizeH="0" baseline="0" smtClean="0">
                          <a:ln>
                            <a:noFill/>
                          </a:ln>
                          <a:solidFill>
                            <a:schemeClr val="tx1"/>
                          </a:solidFill>
                          <a:effectLst/>
                          <a:latin typeface="Tahoma" pitchFamily="34" charset="0"/>
                          <a:ea typeface="ＭＳ Ｐゴシック" pitchFamily="50" charset="-128"/>
                        </a:rPr>
                        <a:t>チェックプログラム</a:t>
                      </a:r>
                    </a:p>
                  </a:txBody>
                  <a:tcPr marL="81528" marR="81528" marT="40756" marB="4075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ysDash"/>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1600" b="0" i="0" u="none" strike="noStrike" cap="none" normalizeH="0" baseline="0" smtClean="0">
                          <a:ln>
                            <a:noFill/>
                          </a:ln>
                          <a:solidFill>
                            <a:schemeClr val="tx1"/>
                          </a:solidFill>
                          <a:effectLst/>
                          <a:latin typeface="Tahoma" pitchFamily="34" charset="0"/>
                          <a:ea typeface="ＭＳ Ｐゴシック" pitchFamily="50" charset="-128"/>
                        </a:rPr>
                        <a:t>本要領</a:t>
                      </a:r>
                    </a:p>
                  </a:txBody>
                  <a:tcPr marL="81528" marR="81528" marT="40756" marB="4075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ysDash"/>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1600" b="0" i="0" u="none" strike="noStrike" cap="none" normalizeH="0" baseline="0" smtClean="0">
                          <a:ln>
                            <a:noFill/>
                          </a:ln>
                          <a:solidFill>
                            <a:schemeClr val="tx1"/>
                          </a:solidFill>
                          <a:effectLst/>
                          <a:latin typeface="Tahoma" pitchFamily="34" charset="0"/>
                          <a:ea typeface="ＭＳ Ｐゴシック" pitchFamily="50" charset="-128"/>
                        </a:rPr>
                        <a:t>結果ログ</a:t>
                      </a:r>
                    </a:p>
                  </a:txBody>
                  <a:tcPr marL="81528" marR="81528" marT="40756" marB="4075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ysDash"/>
                      <a:round/>
                      <a:headEnd type="none" w="med" len="med"/>
                      <a:tailEnd type="none" w="med" len="med"/>
                    </a:lnB>
                    <a:lnTlToBr>
                      <a:noFill/>
                    </a:lnTlToBr>
                    <a:lnBlToTr>
                      <a:noFill/>
                    </a:lnBlToTr>
                    <a:solidFill>
                      <a:schemeClr val="bg1"/>
                    </a:solidFill>
                  </a:tcPr>
                </a:tc>
              </a:tr>
              <a:tr h="583048">
                <a:tc vMerge="1">
                  <a:txBody>
                    <a:bodyPr/>
                    <a:lstStyle/>
                    <a:p>
                      <a:endParaRPr kumimoji="1" lang="ja-JP" altLang="en-US"/>
                    </a:p>
                  </a:txBody>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1600" b="0" i="0" u="none" strike="noStrike" cap="none" normalizeH="0" baseline="0" smtClean="0">
                          <a:ln>
                            <a:noFill/>
                          </a:ln>
                          <a:solidFill>
                            <a:schemeClr val="tx1"/>
                          </a:solidFill>
                          <a:effectLst/>
                          <a:latin typeface="Tahoma" pitchFamily="34" charset="0"/>
                          <a:ea typeface="ＭＳ Ｐゴシック" pitchFamily="50" charset="-128"/>
                        </a:rPr>
                        <a:t>目視等</a:t>
                      </a:r>
                    </a:p>
                  </a:txBody>
                  <a:tcPr marL="81528" marR="81528" marT="40756" marB="4075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1600" b="0" i="0" u="none" strike="noStrike" cap="none" normalizeH="0" baseline="0" smtClean="0">
                          <a:ln>
                            <a:noFill/>
                          </a:ln>
                          <a:solidFill>
                            <a:schemeClr val="tx1"/>
                          </a:solidFill>
                          <a:effectLst/>
                          <a:latin typeface="Tahoma" pitchFamily="34" charset="0"/>
                          <a:ea typeface="ＭＳ Ｐゴシック" pitchFamily="50" charset="-128"/>
                        </a:rPr>
                        <a:t>本要領</a:t>
                      </a:r>
                    </a:p>
                  </a:txBody>
                  <a:tcPr marL="81528" marR="81528" marT="40756" marB="4075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1600" b="0" i="0" u="none" strike="noStrike" cap="none" normalizeH="0" baseline="0" smtClean="0">
                          <a:ln>
                            <a:noFill/>
                          </a:ln>
                          <a:solidFill>
                            <a:schemeClr val="tx1"/>
                          </a:solidFill>
                          <a:effectLst/>
                          <a:latin typeface="Tahoma" pitchFamily="34" charset="0"/>
                          <a:ea typeface="ＭＳ Ｐゴシック" pitchFamily="50" charset="-128"/>
                        </a:rPr>
                        <a:t>｢</a:t>
                      </a:r>
                      <a:r>
                        <a:rPr kumimoji="1" lang="ja-JP" altLang="en-US" sz="1600" b="0" i="0" u="none" strike="noStrike" cap="none" normalizeH="0" baseline="0" smtClean="0">
                          <a:ln>
                            <a:noFill/>
                          </a:ln>
                          <a:solidFill>
                            <a:schemeClr val="tx1"/>
                          </a:solidFill>
                          <a:effectLst/>
                          <a:latin typeface="Tahoma" pitchFamily="34" charset="0"/>
                          <a:ea typeface="ＭＳ Ｐゴシック" pitchFamily="50" charset="-128"/>
                        </a:rPr>
                        <a:t>完成平面図</a:t>
                      </a:r>
                      <a:r>
                        <a:rPr kumimoji="1" lang="en-US" altLang="ja-JP" sz="1600" b="0" i="0" u="none" strike="noStrike" cap="none" normalizeH="0" baseline="0" smtClean="0">
                          <a:ln>
                            <a:noFill/>
                          </a:ln>
                          <a:solidFill>
                            <a:schemeClr val="tx1"/>
                          </a:solidFill>
                          <a:effectLst/>
                          <a:latin typeface="Tahoma" pitchFamily="34" charset="0"/>
                          <a:ea typeface="ＭＳ Ｐゴシック" pitchFamily="50" charset="-128"/>
                        </a:rPr>
                        <a:t>｣</a:t>
                      </a:r>
                      <a:r>
                        <a:rPr kumimoji="1" lang="ja-JP" altLang="en-US" sz="1600" b="0" i="0" u="none" strike="noStrike" cap="none" normalizeH="0" baseline="0" smtClean="0">
                          <a:ln>
                            <a:noFill/>
                          </a:ln>
                          <a:solidFill>
                            <a:schemeClr val="tx1"/>
                          </a:solidFill>
                          <a:effectLst/>
                          <a:latin typeface="Tahoma" pitchFamily="34" charset="0"/>
                          <a:ea typeface="ＭＳ Ｐゴシック" pitchFamily="50" charset="-128"/>
                        </a:rPr>
                        <a:t>ﾁｪｯｸ結果記録</a:t>
                      </a:r>
                      <a:r>
                        <a:rPr kumimoji="1" lang="en-US" altLang="ja-JP" sz="1600" b="0" i="0" u="none" strike="noStrike" cap="none" normalizeH="0" baseline="0" smtClean="0">
                          <a:ln>
                            <a:noFill/>
                          </a:ln>
                          <a:solidFill>
                            <a:schemeClr val="tx1"/>
                          </a:solidFill>
                          <a:effectLst/>
                          <a:latin typeface="Tahoma" pitchFamily="34" charset="0"/>
                          <a:ea typeface="ＭＳ Ｐゴシック" pitchFamily="50" charset="-128"/>
                        </a:rPr>
                        <a:t>(</a:t>
                      </a:r>
                      <a:r>
                        <a:rPr kumimoji="1" lang="ja-JP" altLang="en-US" sz="1600" b="0" i="0" u="none" strike="noStrike" cap="none" normalizeH="0" baseline="0" smtClean="0">
                          <a:ln>
                            <a:noFill/>
                          </a:ln>
                          <a:solidFill>
                            <a:schemeClr val="tx1"/>
                          </a:solidFill>
                          <a:effectLst/>
                          <a:latin typeface="Tahoma" pitchFamily="34" charset="0"/>
                          <a:ea typeface="ＭＳ Ｐゴシック" pitchFamily="50" charset="-128"/>
                        </a:rPr>
                        <a:t>様式</a:t>
                      </a:r>
                      <a:r>
                        <a:rPr kumimoji="1" lang="en-US" altLang="ja-JP" sz="1600" b="0" i="0" u="none" strike="noStrike" cap="none" normalizeH="0" baseline="0" smtClean="0">
                          <a:ln>
                            <a:noFill/>
                          </a:ln>
                          <a:solidFill>
                            <a:schemeClr val="tx1"/>
                          </a:solidFill>
                          <a:effectLst/>
                          <a:latin typeface="Tahoma" pitchFamily="34" charset="0"/>
                          <a:ea typeface="ＭＳ Ｐゴシック" pitchFamily="50" charset="-128"/>
                        </a:rPr>
                        <a:t>2)</a:t>
                      </a:r>
                    </a:p>
                  </a:txBody>
                  <a:tcPr marL="81528" marR="81528" marT="40756" marB="4075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a:noFill/>
                    </a:lnTlToBr>
                    <a:lnBlToTr>
                      <a:noFill/>
                    </a:lnBlToTr>
                    <a:solidFill>
                      <a:schemeClr val="bg1"/>
                    </a:solidFill>
                  </a:tcPr>
                </a:tc>
              </a:tr>
              <a:tr h="703483">
                <a:tc vMerge="1">
                  <a:txBody>
                    <a:bodyPr/>
                    <a:lstStyle/>
                    <a:p>
                      <a:endParaRPr kumimoji="1" lang="ja-JP" altLang="en-US"/>
                    </a:p>
                  </a:txBody>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1600" b="0" i="0" u="none" strike="noStrike" cap="none" normalizeH="0" baseline="0" dirty="0" smtClean="0">
                          <a:ln>
                            <a:noFill/>
                          </a:ln>
                          <a:solidFill>
                            <a:schemeClr val="tx1"/>
                          </a:solidFill>
                          <a:effectLst/>
                          <a:latin typeface="Tahoma" pitchFamily="34" charset="0"/>
                          <a:ea typeface="ＭＳ Ｐゴシック" pitchFamily="50" charset="-128"/>
                        </a:rPr>
                        <a:t>SXF</a:t>
                      </a:r>
                      <a:r>
                        <a:rPr kumimoji="1" lang="ja-JP" altLang="en-US" sz="1600" b="0" i="0" u="none" strike="noStrike" cap="none" normalizeH="0" baseline="0" dirty="0" smtClean="0">
                          <a:ln>
                            <a:noFill/>
                          </a:ln>
                          <a:solidFill>
                            <a:schemeClr val="tx1"/>
                          </a:solidFill>
                          <a:effectLst/>
                          <a:latin typeface="Tahoma" pitchFamily="34" charset="0"/>
                          <a:ea typeface="ＭＳ Ｐゴシック" pitchFamily="50" charset="-128"/>
                        </a:rPr>
                        <a:t>ビューアによる印刷</a:t>
                      </a:r>
                    </a:p>
                  </a:txBody>
                  <a:tcPr marL="81528" marR="81528" marT="40756" marB="4075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1600" b="0" i="0" u="none" strike="noStrike" cap="none" normalizeH="0" baseline="0" smtClean="0">
                          <a:ln>
                            <a:noFill/>
                          </a:ln>
                          <a:solidFill>
                            <a:schemeClr val="tx1"/>
                          </a:solidFill>
                          <a:effectLst/>
                          <a:latin typeface="Tahoma" pitchFamily="34" charset="0"/>
                          <a:ea typeface="ＭＳ Ｐゴシック" pitchFamily="50" charset="-128"/>
                        </a:rPr>
                        <a:t>本要領</a:t>
                      </a:r>
                    </a:p>
                  </a:txBody>
                  <a:tcPr marL="81528" marR="81528" marT="40756" marB="4075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1300" b="1" i="0" u="none" strike="noStrike" cap="none" normalizeH="0" baseline="0" dirty="0" smtClean="0">
                          <a:ln>
                            <a:noFill/>
                          </a:ln>
                          <a:solidFill>
                            <a:srgbClr val="FF0000"/>
                          </a:solidFill>
                          <a:effectLst/>
                          <a:latin typeface="Tahoma" pitchFamily="34" charset="0"/>
                          <a:ea typeface="ＭＳ Ｐゴシック" pitchFamily="50" charset="-128"/>
                        </a:rPr>
                        <a:t>OCF</a:t>
                      </a:r>
                      <a:r>
                        <a:rPr kumimoji="1" lang="ja-JP" altLang="en-US" sz="1300" b="1" i="0" u="none" strike="noStrike" cap="none" normalizeH="0" baseline="0" dirty="0" smtClean="0">
                          <a:ln>
                            <a:noFill/>
                          </a:ln>
                          <a:solidFill>
                            <a:srgbClr val="FF0000"/>
                          </a:solidFill>
                          <a:effectLst/>
                          <a:latin typeface="Tahoma" pitchFamily="34" charset="0"/>
                          <a:ea typeface="ＭＳ Ｐゴシック" pitchFamily="50" charset="-128"/>
                        </a:rPr>
                        <a:t>検定に合格した</a:t>
                      </a:r>
                      <a:endParaRPr kumimoji="1" lang="en-US" altLang="ja-JP" sz="1300" b="1" i="0" u="none" strike="noStrike" cap="none" normalizeH="0" baseline="0" dirty="0" smtClean="0">
                        <a:ln>
                          <a:noFill/>
                        </a:ln>
                        <a:solidFill>
                          <a:srgbClr val="FF0000"/>
                        </a:solidFill>
                        <a:effectLst/>
                        <a:latin typeface="Tahoma" pitchFamily="34" charset="0"/>
                        <a:ea typeface="ＭＳ Ｐゴシック" pitchFamily="50" charset="-128"/>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1300" b="1" i="0" u="none" strike="noStrike" cap="none" normalizeH="0" baseline="0" dirty="0" smtClean="0">
                          <a:ln>
                            <a:noFill/>
                          </a:ln>
                          <a:solidFill>
                            <a:srgbClr val="FF0000"/>
                          </a:solidFill>
                          <a:effectLst/>
                          <a:latin typeface="Tahoma" pitchFamily="34" charset="0"/>
                          <a:ea typeface="ＭＳ Ｐゴシック" pitchFamily="50" charset="-128"/>
                        </a:rPr>
                        <a:t>CAD</a:t>
                      </a:r>
                      <a:r>
                        <a:rPr kumimoji="1" lang="ja-JP" altLang="en-US" sz="1300" b="1" i="0" u="none" strike="noStrike" cap="none" normalizeH="0" baseline="0" dirty="0" smtClean="0">
                          <a:ln>
                            <a:noFill/>
                          </a:ln>
                          <a:solidFill>
                            <a:srgbClr val="FF0000"/>
                          </a:solidFill>
                          <a:effectLst/>
                          <a:latin typeface="Tahoma" pitchFamily="34" charset="0"/>
                          <a:ea typeface="ＭＳ Ｐゴシック" pitchFamily="50" charset="-128"/>
                        </a:rPr>
                        <a:t>ソフトおよびビューア</a:t>
                      </a:r>
                      <a:r>
                        <a:rPr kumimoji="1" lang="ja-JP" altLang="en-US" sz="1300" b="0" i="0" u="none" strike="noStrike" cap="none" normalizeH="0" baseline="0" dirty="0" smtClean="0">
                          <a:ln>
                            <a:noFill/>
                          </a:ln>
                          <a:solidFill>
                            <a:schemeClr val="tx1"/>
                          </a:solidFill>
                          <a:effectLst/>
                          <a:latin typeface="Tahoma" pitchFamily="34" charset="0"/>
                          <a:ea typeface="ＭＳ Ｐゴシック" pitchFamily="50" charset="-128"/>
                        </a:rPr>
                        <a:t>による印字を有する完成図</a:t>
                      </a:r>
                    </a:p>
                  </a:txBody>
                  <a:tcPr marL="81528" marR="81528" marT="40756" marB="4075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530049">
                <a:tc rowSpan="2">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1800" b="1" i="0" u="none" strike="noStrike" cap="none" normalizeH="0" baseline="0" smtClean="0">
                          <a:ln>
                            <a:noFill/>
                          </a:ln>
                          <a:solidFill>
                            <a:schemeClr val="tx1"/>
                          </a:solidFill>
                          <a:effectLst/>
                          <a:latin typeface="Tahoma" pitchFamily="34" charset="0"/>
                          <a:ea typeface="ＭＳ Ｐゴシック" pitchFamily="50" charset="-128"/>
                        </a:rPr>
                        <a:t>完成縦断図</a:t>
                      </a:r>
                    </a:p>
                  </a:txBody>
                  <a:tcPr marL="81528" marR="81528" marT="40756" marB="40756"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1600" b="0" i="0" u="none" strike="noStrike" cap="none" normalizeH="0" baseline="0" smtClean="0">
                          <a:ln>
                            <a:noFill/>
                          </a:ln>
                          <a:solidFill>
                            <a:schemeClr val="tx1"/>
                          </a:solidFill>
                          <a:effectLst/>
                          <a:latin typeface="Tahoma" pitchFamily="34" charset="0"/>
                          <a:ea typeface="ＭＳ Ｐゴシック" pitchFamily="50" charset="-128"/>
                        </a:rPr>
                        <a:t>目視等</a:t>
                      </a:r>
                    </a:p>
                  </a:txBody>
                  <a:tcPr marL="81528" marR="81528" marT="40756" marB="4075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ysDash"/>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1500" b="0" i="0" u="none" strike="noStrike" cap="none" normalizeH="0" baseline="0" dirty="0" smtClean="0">
                          <a:ln>
                            <a:noFill/>
                          </a:ln>
                          <a:solidFill>
                            <a:schemeClr val="tx1"/>
                          </a:solidFill>
                          <a:effectLst/>
                          <a:latin typeface="Tahoma" pitchFamily="34" charset="0"/>
                          <a:ea typeface="ＭＳ Ｐゴシック" pitchFamily="50" charset="-128"/>
                        </a:rPr>
                        <a:t>CAD</a:t>
                      </a:r>
                      <a:r>
                        <a:rPr kumimoji="1" lang="ja-JP" altLang="en-US" sz="1500" b="0" i="0" u="none" strike="noStrike" cap="none" normalizeH="0" baseline="0" dirty="0" smtClean="0">
                          <a:ln>
                            <a:noFill/>
                          </a:ln>
                          <a:solidFill>
                            <a:schemeClr val="tx1"/>
                          </a:solidFill>
                          <a:effectLst/>
                          <a:latin typeface="Tahoma" pitchFamily="34" charset="0"/>
                          <a:ea typeface="ＭＳ Ｐゴシック" pitchFamily="50" charset="-128"/>
                        </a:rPr>
                        <a:t>製図基準</a:t>
                      </a:r>
                      <a:r>
                        <a:rPr kumimoji="1" lang="en-US" altLang="ja-JP" sz="1500" b="0" i="0" u="none" strike="noStrike" cap="none" normalizeH="0" baseline="0" dirty="0" smtClean="0">
                          <a:ln>
                            <a:noFill/>
                          </a:ln>
                          <a:solidFill>
                            <a:schemeClr val="tx1"/>
                          </a:solidFill>
                          <a:effectLst/>
                          <a:latin typeface="Tahoma" pitchFamily="34" charset="0"/>
                          <a:ea typeface="ＭＳ Ｐゴシック" pitchFamily="50" charset="-128"/>
                        </a:rPr>
                        <a:t>(</a:t>
                      </a:r>
                      <a:r>
                        <a:rPr kumimoji="1" lang="ja-JP" altLang="en-US" sz="1500" b="0" i="0" u="none" strike="noStrike" cap="none" normalizeH="0" baseline="0" dirty="0" smtClean="0">
                          <a:ln>
                            <a:noFill/>
                          </a:ln>
                          <a:solidFill>
                            <a:schemeClr val="tx1"/>
                          </a:solidFill>
                          <a:effectLst/>
                          <a:latin typeface="Tahoma" pitchFamily="34" charset="0"/>
                          <a:ea typeface="ＭＳ Ｐゴシック" pitchFamily="50" charset="-128"/>
                        </a:rPr>
                        <a:t>案</a:t>
                      </a:r>
                      <a:r>
                        <a:rPr kumimoji="1" lang="en-US" altLang="ja-JP" sz="1500" b="0" i="0" u="none" strike="noStrike" cap="none" normalizeH="0" baseline="0" dirty="0" smtClean="0">
                          <a:ln>
                            <a:noFill/>
                          </a:ln>
                          <a:solidFill>
                            <a:schemeClr val="tx1"/>
                          </a:solidFill>
                          <a:effectLst/>
                          <a:latin typeface="Tahoma" pitchFamily="34" charset="0"/>
                          <a:ea typeface="ＭＳ Ｐゴシック" pitchFamily="50" charset="-128"/>
                        </a:rPr>
                        <a:t>)</a:t>
                      </a:r>
                    </a:p>
                  </a:txBody>
                  <a:tcPr marL="81528" marR="81528" marT="40756" marB="4075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ysDash"/>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1600" b="0" i="0" u="none" strike="noStrike" cap="none" normalizeH="0" baseline="0" dirty="0" smtClean="0">
                          <a:ln>
                            <a:noFill/>
                          </a:ln>
                          <a:solidFill>
                            <a:schemeClr val="tx1"/>
                          </a:solidFill>
                          <a:effectLst/>
                          <a:latin typeface="Tahoma" pitchFamily="34" charset="0"/>
                          <a:ea typeface="ＭＳ Ｐゴシック" pitchFamily="50" charset="-128"/>
                        </a:rPr>
                        <a:t>※</a:t>
                      </a:r>
                      <a:r>
                        <a:rPr kumimoji="1" lang="ja-JP" altLang="en-US" sz="1600" b="0" i="0" u="none" strike="noStrike" cap="none" normalizeH="0" baseline="0" dirty="0" smtClean="0">
                          <a:ln>
                            <a:noFill/>
                          </a:ln>
                          <a:solidFill>
                            <a:schemeClr val="tx1"/>
                          </a:solidFill>
                          <a:effectLst/>
                          <a:latin typeface="Tahoma" pitchFamily="34" charset="0"/>
                          <a:ea typeface="ＭＳ Ｐゴシック" pitchFamily="50" charset="-128"/>
                        </a:rPr>
                        <a:t>提出なし</a:t>
                      </a:r>
                    </a:p>
                  </a:txBody>
                  <a:tcPr marL="81528" marR="81528" marT="40756" marB="4075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ysDash"/>
                      <a:round/>
                      <a:headEnd type="none" w="med" len="med"/>
                      <a:tailEnd type="none" w="med" len="med"/>
                    </a:lnB>
                    <a:lnTlToBr>
                      <a:noFill/>
                    </a:lnTlToBr>
                    <a:lnBlToTr>
                      <a:noFill/>
                    </a:lnBlToTr>
                    <a:solidFill>
                      <a:schemeClr val="bg1"/>
                    </a:solidFill>
                  </a:tcPr>
                </a:tc>
              </a:tr>
              <a:tr h="703483">
                <a:tc vMerge="1">
                  <a:txBody>
                    <a:bodyPr/>
                    <a:lstStyle/>
                    <a:p>
                      <a:endParaRPr kumimoji="1" lang="ja-JP" altLang="en-US"/>
                    </a:p>
                  </a:txBody>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1600" b="0" i="0" u="none" strike="noStrike" cap="none" normalizeH="0" baseline="0" dirty="0" smtClean="0">
                          <a:ln>
                            <a:noFill/>
                          </a:ln>
                          <a:solidFill>
                            <a:schemeClr val="tx1"/>
                          </a:solidFill>
                          <a:effectLst/>
                          <a:latin typeface="Tahoma" pitchFamily="34" charset="0"/>
                          <a:ea typeface="ＭＳ Ｐゴシック" pitchFamily="50" charset="-128"/>
                        </a:rPr>
                        <a:t>SXF</a:t>
                      </a:r>
                      <a:r>
                        <a:rPr kumimoji="1" lang="ja-JP" altLang="en-US" sz="1600" b="0" i="0" u="none" strike="noStrike" cap="none" normalizeH="0" baseline="0" dirty="0" smtClean="0">
                          <a:ln>
                            <a:noFill/>
                          </a:ln>
                          <a:solidFill>
                            <a:schemeClr val="tx1"/>
                          </a:solidFill>
                          <a:effectLst/>
                          <a:latin typeface="Tahoma" pitchFamily="34" charset="0"/>
                          <a:ea typeface="ＭＳ Ｐゴシック" pitchFamily="50" charset="-128"/>
                        </a:rPr>
                        <a:t>ビューアによる印刷</a:t>
                      </a:r>
                    </a:p>
                  </a:txBody>
                  <a:tcPr marL="81528" marR="81528" marT="40756" marB="4075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1600" b="0" i="0" u="none" strike="noStrike" cap="none" normalizeH="0" baseline="0" smtClean="0">
                          <a:ln>
                            <a:noFill/>
                          </a:ln>
                          <a:solidFill>
                            <a:schemeClr val="tx1"/>
                          </a:solidFill>
                          <a:effectLst/>
                          <a:latin typeface="Tahoma" pitchFamily="34" charset="0"/>
                          <a:ea typeface="ＭＳ Ｐゴシック" pitchFamily="50" charset="-128"/>
                        </a:rPr>
                        <a:t>本要領</a:t>
                      </a:r>
                    </a:p>
                  </a:txBody>
                  <a:tcPr marL="81528" marR="81528" marT="40756" marB="4075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1300" b="1" i="0" u="none" strike="noStrike" cap="none" normalizeH="0" baseline="0" dirty="0" smtClean="0">
                          <a:ln>
                            <a:noFill/>
                          </a:ln>
                          <a:solidFill>
                            <a:srgbClr val="FF0000"/>
                          </a:solidFill>
                          <a:effectLst/>
                          <a:latin typeface="Tahoma" pitchFamily="34" charset="0"/>
                          <a:ea typeface="ＭＳ Ｐゴシック" pitchFamily="50" charset="-128"/>
                        </a:rPr>
                        <a:t>OCF</a:t>
                      </a:r>
                      <a:r>
                        <a:rPr kumimoji="1" lang="ja-JP" altLang="en-US" sz="1300" b="1" i="0" u="none" strike="noStrike" cap="none" normalizeH="0" baseline="0" dirty="0" smtClean="0">
                          <a:ln>
                            <a:noFill/>
                          </a:ln>
                          <a:solidFill>
                            <a:srgbClr val="FF0000"/>
                          </a:solidFill>
                          <a:effectLst/>
                          <a:latin typeface="Tahoma" pitchFamily="34" charset="0"/>
                          <a:ea typeface="ＭＳ Ｐゴシック" pitchFamily="50" charset="-128"/>
                        </a:rPr>
                        <a:t>検定に合格した</a:t>
                      </a:r>
                      <a:endParaRPr kumimoji="1" lang="en-US" altLang="ja-JP" sz="1300" b="1" i="0" u="none" strike="noStrike" cap="none" normalizeH="0" baseline="0" dirty="0" smtClean="0">
                        <a:ln>
                          <a:noFill/>
                        </a:ln>
                        <a:solidFill>
                          <a:srgbClr val="FF0000"/>
                        </a:solidFill>
                        <a:effectLst/>
                        <a:latin typeface="Tahoma" pitchFamily="34" charset="0"/>
                        <a:ea typeface="ＭＳ Ｐゴシック" pitchFamily="50" charset="-128"/>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1300" b="1" i="0" u="none" strike="noStrike" cap="none" normalizeH="0" baseline="0" dirty="0" smtClean="0">
                          <a:ln>
                            <a:noFill/>
                          </a:ln>
                          <a:solidFill>
                            <a:srgbClr val="FF0000"/>
                          </a:solidFill>
                          <a:effectLst/>
                          <a:latin typeface="Tahoma" pitchFamily="34" charset="0"/>
                          <a:ea typeface="ＭＳ Ｐゴシック" pitchFamily="50" charset="-128"/>
                        </a:rPr>
                        <a:t>CAD</a:t>
                      </a:r>
                      <a:r>
                        <a:rPr kumimoji="1" lang="ja-JP" altLang="en-US" sz="1300" b="1" i="0" u="none" strike="noStrike" cap="none" normalizeH="0" baseline="0" dirty="0" smtClean="0">
                          <a:ln>
                            <a:noFill/>
                          </a:ln>
                          <a:solidFill>
                            <a:srgbClr val="FF0000"/>
                          </a:solidFill>
                          <a:effectLst/>
                          <a:latin typeface="Tahoma" pitchFamily="34" charset="0"/>
                          <a:ea typeface="ＭＳ Ｐゴシック" pitchFamily="50" charset="-128"/>
                        </a:rPr>
                        <a:t>ソフトおよびビューア</a:t>
                      </a:r>
                      <a:r>
                        <a:rPr kumimoji="1" lang="ja-JP" altLang="en-US" sz="1300" b="0" i="0" u="none" strike="noStrike" cap="none" normalizeH="0" baseline="0" dirty="0" smtClean="0">
                          <a:ln>
                            <a:noFill/>
                          </a:ln>
                          <a:solidFill>
                            <a:schemeClr val="tx1"/>
                          </a:solidFill>
                          <a:effectLst/>
                          <a:latin typeface="Tahoma" pitchFamily="34" charset="0"/>
                          <a:ea typeface="ＭＳ Ｐゴシック" pitchFamily="50" charset="-128"/>
                        </a:rPr>
                        <a:t>による印字を有する完成図</a:t>
                      </a:r>
                      <a:endParaRPr kumimoji="1" lang="ja-JP" altLang="en-US" sz="1600" b="0" i="0" u="none" strike="noStrike" cap="none" normalizeH="0" baseline="0" dirty="0" smtClean="0">
                        <a:ln>
                          <a:noFill/>
                        </a:ln>
                        <a:solidFill>
                          <a:schemeClr val="tx1"/>
                        </a:solidFill>
                        <a:effectLst/>
                        <a:latin typeface="Tahoma" pitchFamily="34" charset="0"/>
                        <a:ea typeface="ＭＳ Ｐゴシック" pitchFamily="50" charset="-128"/>
                      </a:endParaRPr>
                    </a:p>
                  </a:txBody>
                  <a:tcPr marL="81528" marR="81528" marT="40756" marB="4075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383510">
                <a:tc rowSpan="2">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1800" b="1" i="0" u="none" strike="noStrike" cap="none" normalizeH="0" baseline="0" smtClean="0">
                          <a:ln>
                            <a:noFill/>
                          </a:ln>
                          <a:solidFill>
                            <a:schemeClr val="tx1"/>
                          </a:solidFill>
                          <a:effectLst/>
                          <a:latin typeface="Tahoma" pitchFamily="34" charset="0"/>
                          <a:ea typeface="ＭＳ Ｐゴシック" pitchFamily="50" charset="-128"/>
                        </a:rPr>
                        <a:t>道路施設基本ﾃﾞｰﾀ</a:t>
                      </a:r>
                    </a:p>
                  </a:txBody>
                  <a:tcPr marL="81528" marR="81528" marT="40756" marB="40756"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ysDashDotDot"/>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1600" b="0" i="0" u="none" strike="noStrike" cap="none" normalizeH="0" baseline="0" smtClean="0">
                          <a:ln>
                            <a:noFill/>
                          </a:ln>
                          <a:solidFill>
                            <a:schemeClr val="tx1"/>
                          </a:solidFill>
                          <a:effectLst/>
                          <a:latin typeface="Tahoma" pitchFamily="34" charset="0"/>
                          <a:ea typeface="ＭＳ Ｐゴシック" pitchFamily="50" charset="-128"/>
                        </a:rPr>
                        <a:t>チェックプログラム</a:t>
                      </a:r>
                    </a:p>
                  </a:txBody>
                  <a:tcPr marL="81528" marR="81528" marT="40756" marB="4075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ysDash"/>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1600" b="0" i="0" u="none" strike="noStrike" cap="none" normalizeH="0" baseline="0" smtClean="0">
                          <a:ln>
                            <a:noFill/>
                          </a:ln>
                          <a:solidFill>
                            <a:schemeClr val="tx1"/>
                          </a:solidFill>
                          <a:effectLst/>
                          <a:latin typeface="Tahoma" pitchFamily="34" charset="0"/>
                          <a:ea typeface="ＭＳ Ｐゴシック" pitchFamily="50" charset="-128"/>
                        </a:rPr>
                        <a:t>本要領</a:t>
                      </a:r>
                    </a:p>
                  </a:txBody>
                  <a:tcPr marL="81528" marR="81528" marT="40756" marB="4075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ysDash"/>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1600" b="0" i="0" u="none" strike="noStrike" cap="none" normalizeH="0" baseline="0" smtClean="0">
                          <a:ln>
                            <a:noFill/>
                          </a:ln>
                          <a:solidFill>
                            <a:schemeClr val="tx1"/>
                          </a:solidFill>
                          <a:effectLst/>
                          <a:latin typeface="Tahoma" pitchFamily="34" charset="0"/>
                          <a:ea typeface="ＭＳ Ｐゴシック" pitchFamily="50" charset="-128"/>
                        </a:rPr>
                        <a:t>結果ログ</a:t>
                      </a:r>
                    </a:p>
                  </a:txBody>
                  <a:tcPr marL="81528" marR="81528" marT="40756" marB="4075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ysDash"/>
                      <a:round/>
                      <a:headEnd type="none" w="med" len="med"/>
                      <a:tailEnd type="none" w="med" len="med"/>
                    </a:lnB>
                    <a:lnTlToBr>
                      <a:noFill/>
                    </a:lnTlToBr>
                    <a:lnBlToTr>
                      <a:noFill/>
                    </a:lnBlToTr>
                    <a:solidFill>
                      <a:schemeClr val="bg1"/>
                    </a:solidFill>
                  </a:tcPr>
                </a:tc>
              </a:tr>
              <a:tr h="619843">
                <a:tc vMerge="1">
                  <a:txBody>
                    <a:bodyPr/>
                    <a:lstStyle/>
                    <a:p>
                      <a:endParaRPr kumimoji="1" lang="ja-JP" altLang="en-US"/>
                    </a:p>
                  </a:txBody>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1600" b="0" i="0" u="none" strike="noStrike" cap="none" normalizeH="0" baseline="0" smtClean="0">
                          <a:ln>
                            <a:noFill/>
                          </a:ln>
                          <a:solidFill>
                            <a:schemeClr val="tx1"/>
                          </a:solidFill>
                          <a:effectLst/>
                          <a:latin typeface="Tahoma" pitchFamily="34" charset="0"/>
                          <a:ea typeface="ＭＳ Ｐゴシック" pitchFamily="50" charset="-128"/>
                        </a:rPr>
                        <a:t>目視等</a:t>
                      </a:r>
                    </a:p>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1600" b="0" i="0" u="none" strike="noStrike" cap="none" normalizeH="0" baseline="0" smtClean="0">
                          <a:ln>
                            <a:noFill/>
                          </a:ln>
                          <a:solidFill>
                            <a:schemeClr val="tx1"/>
                          </a:solidFill>
                          <a:effectLst/>
                          <a:latin typeface="Tahoma" pitchFamily="34" charset="0"/>
                          <a:ea typeface="ＭＳ Ｐゴシック" pitchFamily="50" charset="-128"/>
                        </a:rPr>
                        <a:t>(</a:t>
                      </a:r>
                      <a:r>
                        <a:rPr kumimoji="1" lang="ja-JP" altLang="en-US" sz="1600" b="0" i="0" u="none" strike="noStrike" cap="none" normalizeH="0" baseline="0" smtClean="0">
                          <a:ln>
                            <a:noFill/>
                          </a:ln>
                          <a:solidFill>
                            <a:schemeClr val="tx1"/>
                          </a:solidFill>
                          <a:effectLst/>
                          <a:latin typeface="Tahoma" pitchFamily="34" charset="0"/>
                          <a:ea typeface="ＭＳ Ｐゴシック" pitchFamily="50" charset="-128"/>
                        </a:rPr>
                        <a:t>本要領記載項目</a:t>
                      </a:r>
                      <a:r>
                        <a:rPr kumimoji="1" lang="en-US" altLang="ja-JP" sz="1600" b="0" i="0" u="none" strike="noStrike" cap="none" normalizeH="0" baseline="0" smtClean="0">
                          <a:ln>
                            <a:noFill/>
                          </a:ln>
                          <a:solidFill>
                            <a:schemeClr val="tx1"/>
                          </a:solidFill>
                          <a:effectLst/>
                          <a:latin typeface="Tahoma" pitchFamily="34" charset="0"/>
                          <a:ea typeface="ＭＳ Ｐゴシック" pitchFamily="50" charset="-128"/>
                        </a:rPr>
                        <a:t>)</a:t>
                      </a:r>
                    </a:p>
                  </a:txBody>
                  <a:tcPr marL="81528" marR="81528" marT="40756" marB="4075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28575" cap="flat" cmpd="sng" algn="ctr">
                      <a:solidFill>
                        <a:schemeClr val="tx1"/>
                      </a:solidFill>
                      <a:prstDash val="sysDashDotDot"/>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1600" b="0" i="0" u="none" strike="noStrike" cap="none" normalizeH="0" baseline="0" smtClean="0">
                          <a:ln>
                            <a:noFill/>
                          </a:ln>
                          <a:solidFill>
                            <a:schemeClr val="tx1"/>
                          </a:solidFill>
                          <a:effectLst/>
                          <a:latin typeface="Tahoma" pitchFamily="34" charset="0"/>
                          <a:ea typeface="ＭＳ Ｐゴシック" pitchFamily="50" charset="-128"/>
                        </a:rPr>
                        <a:t>本要領</a:t>
                      </a:r>
                    </a:p>
                  </a:txBody>
                  <a:tcPr marL="81528" marR="81528" marT="40756" marB="4075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28575" cap="flat" cmpd="sng" algn="ctr">
                      <a:solidFill>
                        <a:schemeClr val="tx1"/>
                      </a:solidFill>
                      <a:prstDash val="sysDashDotDot"/>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1600" b="0" i="0" u="none" strike="noStrike" cap="none" normalizeH="0" baseline="0" smtClean="0">
                          <a:ln>
                            <a:noFill/>
                          </a:ln>
                          <a:solidFill>
                            <a:schemeClr val="tx1"/>
                          </a:solidFill>
                          <a:effectLst/>
                          <a:latin typeface="Tahoma" pitchFamily="34" charset="0"/>
                          <a:ea typeface="ＭＳ Ｐゴシック" pitchFamily="50" charset="-128"/>
                        </a:rPr>
                        <a:t>※</a:t>
                      </a:r>
                      <a:r>
                        <a:rPr kumimoji="1" lang="ja-JP" altLang="en-US" sz="1600" b="0" i="0" u="none" strike="noStrike" cap="none" normalizeH="0" baseline="0" smtClean="0">
                          <a:ln>
                            <a:noFill/>
                          </a:ln>
                          <a:solidFill>
                            <a:schemeClr val="tx1"/>
                          </a:solidFill>
                          <a:effectLst/>
                          <a:latin typeface="Tahoma" pitchFamily="34" charset="0"/>
                          <a:ea typeface="ＭＳ Ｐゴシック" pitchFamily="50" charset="-128"/>
                        </a:rPr>
                        <a:t>提出なし</a:t>
                      </a:r>
                    </a:p>
                  </a:txBody>
                  <a:tcPr marL="81528" marR="81528" marT="40756" marB="4075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28575" cap="flat" cmpd="sng" algn="ctr">
                      <a:solidFill>
                        <a:schemeClr val="tx1"/>
                      </a:solidFill>
                      <a:prstDash val="sysDashDotDot"/>
                      <a:round/>
                      <a:headEnd type="none" w="med" len="med"/>
                      <a:tailEnd type="none" w="med" len="med"/>
                    </a:lnB>
                    <a:lnTlToBr>
                      <a:noFill/>
                    </a:lnTlToBr>
                    <a:lnBlToTr>
                      <a:noFill/>
                    </a:lnBlToTr>
                    <a:solidFill>
                      <a:schemeClr val="bg1"/>
                    </a:solidFill>
                  </a:tcPr>
                </a:tc>
              </a:tr>
              <a:tr h="62503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1800" b="1" i="0" u="none" strike="noStrike" cap="none" normalizeH="0" baseline="0" smtClean="0">
                          <a:ln>
                            <a:noFill/>
                          </a:ln>
                          <a:solidFill>
                            <a:schemeClr val="tx1"/>
                          </a:solidFill>
                          <a:effectLst/>
                          <a:latin typeface="Tahoma" pitchFamily="34" charset="0"/>
                          <a:ea typeface="ＭＳ Ｐゴシック" pitchFamily="50" charset="-128"/>
                        </a:rPr>
                        <a:t>本要領関連成果物全般</a:t>
                      </a:r>
                    </a:p>
                  </a:txBody>
                  <a:tcPr marL="81528" marR="81528" marT="40756" marB="40756"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ysDashDotDot"/>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1600" b="0" i="0" u="none" strike="noStrike" cap="none" normalizeH="0" baseline="0" smtClean="0">
                          <a:ln>
                            <a:noFill/>
                          </a:ln>
                          <a:solidFill>
                            <a:schemeClr val="tx1"/>
                          </a:solidFill>
                          <a:effectLst/>
                          <a:latin typeface="Tahoma" pitchFamily="34" charset="0"/>
                          <a:ea typeface="ＭＳ Ｐゴシック" pitchFamily="50" charset="-128"/>
                        </a:rPr>
                        <a:t>目視等</a:t>
                      </a:r>
                    </a:p>
                  </a:txBody>
                  <a:tcPr marL="81528" marR="81528" marT="40756" marB="4075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ysDashDotDot"/>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1600" b="0" i="0" u="none" strike="noStrike" cap="none" normalizeH="0" baseline="0" dirty="0" smtClean="0">
                          <a:ln>
                            <a:noFill/>
                          </a:ln>
                          <a:solidFill>
                            <a:schemeClr val="tx1"/>
                          </a:solidFill>
                          <a:effectLst/>
                          <a:latin typeface="Tahoma" pitchFamily="34" charset="0"/>
                          <a:ea typeface="ＭＳ Ｐゴシック" pitchFamily="50" charset="-128"/>
                        </a:rPr>
                        <a:t>本要領</a:t>
                      </a:r>
                    </a:p>
                  </a:txBody>
                  <a:tcPr marL="81528" marR="81528" marT="40756" marB="4075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ysDashDotDot"/>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1600" b="0" i="0" u="none" strike="noStrike" cap="none" normalizeH="0" baseline="0" dirty="0" smtClean="0">
                          <a:ln>
                            <a:noFill/>
                          </a:ln>
                          <a:solidFill>
                            <a:schemeClr val="tx1"/>
                          </a:solidFill>
                          <a:effectLst/>
                          <a:latin typeface="Tahoma" pitchFamily="34" charset="0"/>
                          <a:ea typeface="ＭＳ Ｐゴシック" pitchFamily="50" charset="-128"/>
                        </a:rPr>
                        <a:t>ﾁｪｯｸ結果記録</a:t>
                      </a:r>
                      <a:r>
                        <a:rPr kumimoji="1" lang="en-US" altLang="ja-JP" sz="1600" b="0" i="0" u="none" strike="noStrike" cap="none" normalizeH="0" baseline="0" dirty="0" smtClean="0">
                          <a:ln>
                            <a:noFill/>
                          </a:ln>
                          <a:solidFill>
                            <a:schemeClr val="tx1"/>
                          </a:solidFill>
                          <a:effectLst/>
                          <a:latin typeface="Tahoma" pitchFamily="34" charset="0"/>
                          <a:ea typeface="ＭＳ Ｐゴシック" pitchFamily="50" charset="-128"/>
                        </a:rPr>
                        <a:t>(</a:t>
                      </a:r>
                      <a:r>
                        <a:rPr kumimoji="1" lang="ja-JP" altLang="en-US" sz="1600" b="0" i="0" u="none" strike="noStrike" cap="none" normalizeH="0" baseline="0" dirty="0" smtClean="0">
                          <a:ln>
                            <a:noFill/>
                          </a:ln>
                          <a:solidFill>
                            <a:schemeClr val="tx1"/>
                          </a:solidFill>
                          <a:effectLst/>
                          <a:latin typeface="Tahoma" pitchFamily="34" charset="0"/>
                          <a:ea typeface="ＭＳ Ｐゴシック" pitchFamily="50" charset="-128"/>
                        </a:rPr>
                        <a:t>様式</a:t>
                      </a:r>
                      <a:r>
                        <a:rPr kumimoji="1" lang="en-US" altLang="ja-JP" sz="1600" b="0" i="0" u="none" strike="noStrike" cap="none" normalizeH="0" baseline="0" dirty="0" smtClean="0">
                          <a:ln>
                            <a:noFill/>
                          </a:ln>
                          <a:solidFill>
                            <a:schemeClr val="tx1"/>
                          </a:solidFill>
                          <a:effectLst/>
                          <a:latin typeface="Tahoma" pitchFamily="34" charset="0"/>
                          <a:ea typeface="ＭＳ Ｐゴシック" pitchFamily="50" charset="-128"/>
                        </a:rPr>
                        <a:t>1)</a:t>
                      </a:r>
                    </a:p>
                  </a:txBody>
                  <a:tcPr marL="81528" marR="81528" marT="40756" marB="40756"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ysDashDotDot"/>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r>
            </a:tbl>
          </a:graphicData>
        </a:graphic>
      </p:graphicFrame>
      <p:sp>
        <p:nvSpPr>
          <p:cNvPr id="57398" name="Text Box 54"/>
          <p:cNvSpPr txBox="1">
            <a:spLocks noChangeArrowheads="1"/>
          </p:cNvSpPr>
          <p:nvPr/>
        </p:nvSpPr>
        <p:spPr bwMode="auto">
          <a:xfrm>
            <a:off x="4608004" y="6458347"/>
            <a:ext cx="3022600" cy="430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spcBef>
                <a:spcPct val="50000"/>
              </a:spcBef>
            </a:pPr>
            <a:r>
              <a:rPr lang="ja-JP" altLang="en-US" sz="2200" b="0" dirty="0">
                <a:solidFill>
                  <a:srgbClr val="FF0000"/>
                </a:solidFill>
                <a:latin typeface="HGP創英角ｺﾞｼｯｸUB" pitchFamily="50" charset="-128"/>
                <a:ea typeface="HGP創英角ｺﾞｼｯｸUB" pitchFamily="50" charset="-128"/>
              </a:rPr>
              <a:t>監督職員による確認へ</a:t>
            </a:r>
          </a:p>
        </p:txBody>
      </p:sp>
      <p:sp>
        <p:nvSpPr>
          <p:cNvPr id="57399" name="AutoShape 55"/>
          <p:cNvSpPr>
            <a:spLocks noChangeArrowheads="1"/>
          </p:cNvSpPr>
          <p:nvPr/>
        </p:nvSpPr>
        <p:spPr bwMode="auto">
          <a:xfrm flipV="1">
            <a:off x="3283583" y="6489379"/>
            <a:ext cx="1468437" cy="360001"/>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17694720 60000 65536"/>
              <a:gd name="T9" fmla="*/ 5898240 60000 65536"/>
              <a:gd name="T10" fmla="*/ 5898240 60000 65536"/>
              <a:gd name="T11" fmla="*/ 0 60000 65536"/>
              <a:gd name="T12" fmla="*/ 12427 w 21600"/>
              <a:gd name="T13" fmla="*/ 2912 h 21600"/>
              <a:gd name="T14" fmla="*/ 18227 w 21600"/>
              <a:gd name="T15" fmla="*/ 9246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lnTo>
                  <a:pt x="21600" y="6079"/>
                </a:lnTo>
                <a:close/>
              </a:path>
            </a:pathLst>
          </a:custGeom>
          <a:solidFill>
            <a:srgbClr val="FFCC99"/>
          </a:solidFill>
          <a:ln w="9525" algn="ctr">
            <a:solidFill>
              <a:srgbClr val="FF9900"/>
            </a:solidFill>
            <a:miter lim="800000"/>
            <a:headEnd/>
            <a:tailEnd/>
          </a:ln>
        </p:spPr>
        <p:txBody>
          <a:bodyPr wrap="none" anchor="ctr"/>
          <a:lstStyle/>
          <a:p>
            <a:endParaRPr lang="ja-JP" altLang="en-US" b="0"/>
          </a:p>
        </p:txBody>
      </p:sp>
      <p:sp>
        <p:nvSpPr>
          <p:cNvPr id="9" name="タイトル 1"/>
          <p:cNvSpPr>
            <a:spLocks/>
          </p:cNvSpPr>
          <p:nvPr/>
        </p:nvSpPr>
        <p:spPr bwMode="auto">
          <a:xfrm>
            <a:off x="108000" y="0"/>
            <a:ext cx="6913563" cy="64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p>
            <a:pPr algn="l"/>
            <a:r>
              <a:rPr lang="ja-JP" altLang="en-US" sz="3600" b="0" dirty="0" smtClean="0">
                <a:solidFill>
                  <a:schemeClr val="tx2"/>
                </a:solidFill>
                <a:latin typeface="HGP創英角ｺﾞｼｯｸUB" pitchFamily="50" charset="-128"/>
                <a:ea typeface="HGP創英角ｺﾞｼｯｸUB" pitchFamily="50" charset="-128"/>
                <a:cs typeface="+mj-cs"/>
              </a:rPr>
              <a:t>道路施設基本データ</a:t>
            </a:r>
            <a:endParaRPr lang="ja-JP" altLang="en-US" sz="3600" b="0" dirty="0">
              <a:solidFill>
                <a:schemeClr val="tx2"/>
              </a:solidFill>
              <a:latin typeface="HGP創英角ｺﾞｼｯｸUB" pitchFamily="50" charset="-128"/>
              <a:ea typeface="HGP創英角ｺﾞｼｯｸUB" pitchFamily="50" charset="-128"/>
              <a:cs typeface="+mj-cs"/>
            </a:endParaRPr>
          </a:p>
        </p:txBody>
      </p:sp>
    </p:spTree>
    <p:extLst>
      <p:ext uri="{BB962C8B-B14F-4D97-AF65-F5344CB8AC3E}">
        <p14:creationId xmlns="" xmlns:p14="http://schemas.microsoft.com/office/powerpoint/2010/main" val="3858458472"/>
      </p:ext>
    </p:extLst>
  </p:cSld>
  <p:clrMapOvr>
    <a:masterClrMapping/>
  </p:clrMapOvr>
  <p:transition/>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1" name="Text Box 2"/>
          <p:cNvSpPr txBox="1">
            <a:spLocks noChangeArrowheads="1"/>
          </p:cNvSpPr>
          <p:nvPr/>
        </p:nvSpPr>
        <p:spPr bwMode="auto">
          <a:xfrm>
            <a:off x="180000" y="648000"/>
            <a:ext cx="8640000" cy="64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anchor="ct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r>
              <a:rPr lang="en-US" altLang="ja-JP" sz="3200" b="0" dirty="0">
                <a:latin typeface="HGP創英角ｺﾞｼｯｸUB" pitchFamily="50" charset="-128"/>
                <a:ea typeface="HGP創英角ｺﾞｼｯｸUB" pitchFamily="50" charset="-128"/>
              </a:rPr>
              <a:t>3) </a:t>
            </a:r>
            <a:r>
              <a:rPr lang="ja-JP" altLang="en-US" sz="3200" b="0" dirty="0">
                <a:latin typeface="HGP創英角ｺﾞｼｯｸUB" pitchFamily="50" charset="-128"/>
                <a:ea typeface="HGP創英角ｺﾞｼｯｸUB" pitchFamily="50" charset="-128"/>
              </a:rPr>
              <a:t>道路工事完成図等チェックプログラム結果ログ</a:t>
            </a:r>
          </a:p>
        </p:txBody>
      </p:sp>
      <p:graphicFrame>
        <p:nvGraphicFramePr>
          <p:cNvPr id="28759" name="Group 87"/>
          <p:cNvGraphicFramePr>
            <a:graphicFrameLocks noGrp="1"/>
          </p:cNvGraphicFramePr>
          <p:nvPr>
            <p:ph idx="4294967295"/>
            <p:extLst>
              <p:ext uri="{D42A27DB-BD31-4B8C-83A1-F6EECF244321}">
                <p14:modId xmlns="" xmlns:p14="http://schemas.microsoft.com/office/powerpoint/2010/main" val="1915491226"/>
              </p:ext>
            </p:extLst>
          </p:nvPr>
        </p:nvGraphicFramePr>
        <p:xfrm>
          <a:off x="502852" y="1232756"/>
          <a:ext cx="8245612" cy="5224270"/>
        </p:xfrm>
        <a:graphic>
          <a:graphicData uri="http://schemas.openxmlformats.org/drawingml/2006/table">
            <a:tbl>
              <a:tblPr/>
              <a:tblGrid>
                <a:gridCol w="1431603"/>
                <a:gridCol w="3066003"/>
                <a:gridCol w="2731012"/>
                <a:gridCol w="1016994"/>
              </a:tblGrid>
              <a:tr h="663352">
                <a:tc>
                  <a:txBody>
                    <a:bodyPr/>
                    <a:lstStyle/>
                    <a:p>
                      <a:pPr marL="342900" marR="0" lvl="0" indent="-342900" algn="l" defTabSz="914400" rtl="0" eaLnBrk="1" fontAlgn="base" latinLnBrk="0" hangingPunct="1">
                        <a:lnSpc>
                          <a:spcPct val="100000"/>
                        </a:lnSpc>
                        <a:spcBef>
                          <a:spcPct val="0"/>
                        </a:spcBef>
                        <a:spcAft>
                          <a:spcPct val="0"/>
                        </a:spcAft>
                        <a:buClrTx/>
                        <a:buSzTx/>
                        <a:buFont typeface="Wingdings" pitchFamily="2" charset="2"/>
                        <a:buNone/>
                        <a:tabLst/>
                      </a:pPr>
                      <a:endParaRPr kumimoji="1" lang="ja-JP" altLang="ja-JP" sz="1700" b="0" i="0" u="none" strike="noStrike" cap="none" normalizeH="0" baseline="0" dirty="0" smtClean="0">
                        <a:ln>
                          <a:noFill/>
                        </a:ln>
                        <a:solidFill>
                          <a:schemeClr val="tx1"/>
                        </a:solidFill>
                        <a:effectLst/>
                        <a:latin typeface="HGS創英角ｺﾞｼｯｸUB" pitchFamily="50" charset="-128"/>
                        <a:ea typeface="HGS創英角ｺﾞｼｯｸUB" pitchFamily="50" charset="-128"/>
                      </a:endParaRPr>
                    </a:p>
                  </a:txBody>
                  <a:tcPr marL="86527" marR="86527" marT="43253" marB="43253" horzOverflow="overflow">
                    <a:lnL w="28575" cap="flat" cmpd="sng" algn="ctr">
                      <a:solidFill>
                        <a:schemeClr val="tx1"/>
                      </a:solidFill>
                      <a:prstDash val="solid"/>
                      <a:miter lim="800000"/>
                      <a:headEnd type="none" w="med" len="med"/>
                      <a:tailEnd type="none" w="med" len="med"/>
                    </a:lnL>
                    <a:lnR w="635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w="12700" cap="flat" cmpd="sng" algn="ctr">
                      <a:solidFill>
                        <a:schemeClr val="tx1"/>
                      </a:solidFill>
                      <a:prstDash val="solid"/>
                      <a:miter lim="800000"/>
                      <a:headEnd type="none" w="med" len="med"/>
                      <a:tailEnd type="none" w="med" len="med"/>
                    </a:lnTlToBr>
                    <a:lnBlToTr>
                      <a:noFill/>
                    </a:lnBlToTr>
                    <a:solidFill>
                      <a:schemeClr val="bg1"/>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 typeface="Wingdings" pitchFamily="2" charset="2"/>
                        <a:buNone/>
                        <a:tabLst/>
                      </a:pPr>
                      <a:r>
                        <a:rPr kumimoji="1" lang="ja-JP" altLang="en-US" sz="1900" b="0" i="0" u="none" strike="noStrike" cap="none" normalizeH="0" baseline="0" smtClean="0">
                          <a:ln>
                            <a:noFill/>
                          </a:ln>
                          <a:solidFill>
                            <a:schemeClr val="tx1"/>
                          </a:solidFill>
                          <a:effectLst/>
                          <a:latin typeface="HGS創英角ｺﾞｼｯｸUB" pitchFamily="50" charset="-128"/>
                          <a:ea typeface="HGS創英角ｺﾞｼｯｸUB" pitchFamily="50" charset="-128"/>
                        </a:rPr>
                        <a:t>完成平面図データの</a:t>
                      </a:r>
                    </a:p>
                    <a:p>
                      <a:pPr marL="342900" marR="0" lvl="0" indent="-342900" algn="ctr" defTabSz="914400" rtl="0" eaLnBrk="1" fontAlgn="base" latinLnBrk="0" hangingPunct="1">
                        <a:lnSpc>
                          <a:spcPct val="100000"/>
                        </a:lnSpc>
                        <a:spcBef>
                          <a:spcPct val="0"/>
                        </a:spcBef>
                        <a:spcAft>
                          <a:spcPct val="0"/>
                        </a:spcAft>
                        <a:buClrTx/>
                        <a:buSzTx/>
                        <a:buFont typeface="Wingdings" pitchFamily="2" charset="2"/>
                        <a:buNone/>
                        <a:tabLst/>
                      </a:pPr>
                      <a:r>
                        <a:rPr kumimoji="1" lang="ja-JP" altLang="en-US" sz="1900" b="0" i="0" u="none" strike="noStrike" cap="none" normalizeH="0" baseline="0" smtClean="0">
                          <a:ln>
                            <a:noFill/>
                          </a:ln>
                          <a:solidFill>
                            <a:schemeClr val="tx1"/>
                          </a:solidFill>
                          <a:effectLst/>
                          <a:latin typeface="HGS創英角ｺﾞｼｯｸUB" pitchFamily="50" charset="-128"/>
                          <a:ea typeface="HGS創英角ｺﾞｼｯｸUB" pitchFamily="50" charset="-128"/>
                        </a:rPr>
                        <a:t>チェック結果</a:t>
                      </a:r>
                    </a:p>
                  </a:txBody>
                  <a:tcPr marL="86527" marR="86527" marT="43253" marB="43253" horzOverflow="overflow">
                    <a:lnL w="635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1"/>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 typeface="Wingdings" pitchFamily="2" charset="2"/>
                        <a:buNone/>
                        <a:tabLst/>
                      </a:pPr>
                      <a:r>
                        <a:rPr kumimoji="1" lang="ja-JP" altLang="en-US" sz="1900" b="0" i="0" u="none" strike="noStrike" cap="none" normalizeH="0" baseline="0" smtClean="0">
                          <a:ln>
                            <a:noFill/>
                          </a:ln>
                          <a:solidFill>
                            <a:schemeClr val="tx1"/>
                          </a:solidFill>
                          <a:effectLst/>
                          <a:latin typeface="HGS創英角ｺﾞｼｯｸUB" pitchFamily="50" charset="-128"/>
                          <a:ea typeface="HGS創英角ｺﾞｼｯｸUB" pitchFamily="50" charset="-128"/>
                        </a:rPr>
                        <a:t>道路施設基本データの</a:t>
                      </a:r>
                    </a:p>
                    <a:p>
                      <a:pPr marL="342900" marR="0" lvl="0" indent="-342900" algn="ctr" defTabSz="914400" rtl="0" eaLnBrk="1" fontAlgn="base" latinLnBrk="0" hangingPunct="1">
                        <a:lnSpc>
                          <a:spcPct val="100000"/>
                        </a:lnSpc>
                        <a:spcBef>
                          <a:spcPct val="0"/>
                        </a:spcBef>
                        <a:spcAft>
                          <a:spcPct val="0"/>
                        </a:spcAft>
                        <a:buClrTx/>
                        <a:buSzTx/>
                        <a:buFont typeface="Wingdings" pitchFamily="2" charset="2"/>
                        <a:buNone/>
                        <a:tabLst/>
                      </a:pPr>
                      <a:r>
                        <a:rPr kumimoji="1" lang="ja-JP" altLang="en-US" sz="1900" b="0" i="0" u="none" strike="noStrike" cap="none" normalizeH="0" baseline="0" smtClean="0">
                          <a:ln>
                            <a:noFill/>
                          </a:ln>
                          <a:solidFill>
                            <a:schemeClr val="tx1"/>
                          </a:solidFill>
                          <a:effectLst/>
                          <a:latin typeface="HGS創英角ｺﾞｼｯｸUB" pitchFamily="50" charset="-128"/>
                          <a:ea typeface="HGS創英角ｺﾞｼｯｸUB" pitchFamily="50" charset="-128"/>
                        </a:rPr>
                        <a:t>チェック結果</a:t>
                      </a:r>
                    </a:p>
                  </a:txBody>
                  <a:tcPr marL="86527" marR="86527" marT="43253" marB="43253"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1"/>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 typeface="Wingdings" pitchFamily="2" charset="2"/>
                        <a:buNone/>
                        <a:tabLst/>
                      </a:pPr>
                      <a:r>
                        <a:rPr kumimoji="1" lang="ja-JP" altLang="en-US" sz="1900" b="0" i="0" u="none" strike="noStrike" cap="none" normalizeH="0" baseline="0" dirty="0" smtClean="0">
                          <a:ln>
                            <a:noFill/>
                          </a:ln>
                          <a:solidFill>
                            <a:schemeClr val="tx1"/>
                          </a:solidFill>
                          <a:effectLst/>
                          <a:latin typeface="HGS創英角ｺﾞｼｯｸUB" pitchFamily="50" charset="-128"/>
                          <a:ea typeface="HGS創英角ｺﾞｼｯｸUB" pitchFamily="50" charset="-128"/>
                        </a:rPr>
                        <a:t>合否</a:t>
                      </a:r>
                    </a:p>
                  </a:txBody>
                  <a:tcPr marL="86527" marR="86527" marT="43253" marB="43253"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1"/>
                    </a:solidFill>
                  </a:tcPr>
                </a:tc>
              </a:tr>
              <a:tr h="405480">
                <a:tc rowSpan="4">
                  <a:txBody>
                    <a:bodyPr/>
                    <a:lstStyle/>
                    <a:p>
                      <a:pPr marL="342900" marR="0" lvl="0" indent="-342900" algn="l" defTabSz="914400" rtl="0" eaLnBrk="1" fontAlgn="base" latinLnBrk="0" hangingPunct="1">
                        <a:lnSpc>
                          <a:spcPct val="100000"/>
                        </a:lnSpc>
                        <a:spcBef>
                          <a:spcPct val="0"/>
                        </a:spcBef>
                        <a:spcAft>
                          <a:spcPct val="0"/>
                        </a:spcAft>
                        <a:buClrTx/>
                        <a:buSzTx/>
                        <a:buFont typeface="Wingdings" pitchFamily="2" charset="2"/>
                        <a:buNone/>
                        <a:tabLst/>
                      </a:pPr>
                      <a:r>
                        <a:rPr kumimoji="1" lang="ja-JP" altLang="en-US" sz="1700" b="0" i="0" u="none" strike="noStrike" cap="none" normalizeH="0" baseline="0" smtClean="0">
                          <a:ln>
                            <a:noFill/>
                          </a:ln>
                          <a:solidFill>
                            <a:schemeClr val="tx1"/>
                          </a:solidFill>
                          <a:effectLst/>
                          <a:latin typeface="ＭＳ Ｐゴシック" pitchFamily="50" charset="-128"/>
                          <a:ea typeface="ＭＳ Ｐゴシック" pitchFamily="50" charset="-128"/>
                        </a:rPr>
                        <a:t>完成平面図、</a:t>
                      </a:r>
                    </a:p>
                    <a:p>
                      <a:pPr marL="342900" marR="0" lvl="0" indent="-342900" algn="l" defTabSz="914400" rtl="0" eaLnBrk="1" fontAlgn="base" latinLnBrk="0" hangingPunct="1">
                        <a:lnSpc>
                          <a:spcPct val="100000"/>
                        </a:lnSpc>
                        <a:spcBef>
                          <a:spcPct val="0"/>
                        </a:spcBef>
                        <a:spcAft>
                          <a:spcPct val="0"/>
                        </a:spcAft>
                        <a:buClrTx/>
                        <a:buSzTx/>
                        <a:buFont typeface="Wingdings" pitchFamily="2" charset="2"/>
                        <a:buNone/>
                        <a:tabLst/>
                      </a:pPr>
                      <a:r>
                        <a:rPr kumimoji="1" lang="ja-JP" altLang="en-US" sz="1700" b="0" i="0" u="none" strike="noStrike" cap="none" normalizeH="0" baseline="0" smtClean="0">
                          <a:ln>
                            <a:noFill/>
                          </a:ln>
                          <a:solidFill>
                            <a:schemeClr val="tx1"/>
                          </a:solidFill>
                          <a:effectLst/>
                          <a:latin typeface="ＭＳ Ｐゴシック" pitchFamily="50" charset="-128"/>
                          <a:ea typeface="ＭＳ Ｐゴシック" pitchFamily="50" charset="-128"/>
                        </a:rPr>
                        <a:t>道路施設</a:t>
                      </a:r>
                    </a:p>
                    <a:p>
                      <a:pPr marL="342900" marR="0" lvl="0" indent="-342900" algn="l" defTabSz="914400" rtl="0" eaLnBrk="1" fontAlgn="base" latinLnBrk="0" hangingPunct="1">
                        <a:lnSpc>
                          <a:spcPct val="100000"/>
                        </a:lnSpc>
                        <a:spcBef>
                          <a:spcPct val="0"/>
                        </a:spcBef>
                        <a:spcAft>
                          <a:spcPct val="0"/>
                        </a:spcAft>
                        <a:buClrTx/>
                        <a:buSzTx/>
                        <a:buFont typeface="Wingdings" pitchFamily="2" charset="2"/>
                        <a:buNone/>
                        <a:tabLst/>
                      </a:pPr>
                      <a:r>
                        <a:rPr kumimoji="1" lang="ja-JP" altLang="en-US" sz="1700" b="0" i="0" u="none" strike="noStrike" cap="none" normalizeH="0" baseline="0" smtClean="0">
                          <a:ln>
                            <a:noFill/>
                          </a:ln>
                          <a:solidFill>
                            <a:schemeClr val="tx1"/>
                          </a:solidFill>
                          <a:effectLst/>
                          <a:latin typeface="ＭＳ Ｐゴシック" pitchFamily="50" charset="-128"/>
                          <a:ea typeface="ＭＳ Ｐゴシック" pitchFamily="50" charset="-128"/>
                        </a:rPr>
                        <a:t>基本データ</a:t>
                      </a:r>
                    </a:p>
                  </a:txBody>
                  <a:tcPr marL="86527" marR="86527" marT="43253" marB="43253" anchor="ctr" horzOverflow="overflow">
                    <a:lnL w="28575" cap="flat" cmpd="sng" algn="ctr">
                      <a:solidFill>
                        <a:schemeClr val="tx1"/>
                      </a:solidFill>
                      <a:prstDash val="solid"/>
                      <a:miter lim="800000"/>
                      <a:headEnd type="none" w="med" len="med"/>
                      <a:tailEnd type="none" w="med" len="med"/>
                    </a:lnL>
                    <a:lnR w="635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6350" cap="flat" cmpd="sng" algn="ctr">
                      <a:solidFill>
                        <a:schemeClr val="tx1"/>
                      </a:solidFill>
                      <a:prstDash val="solid"/>
                      <a:miter lim="800000"/>
                      <a:headEnd type="none" w="med" len="med"/>
                      <a:tailEnd type="none" w="med" len="med"/>
                    </a:lnB>
                    <a:lnTlToBr>
                      <a:noFill/>
                    </a:lnTlToBr>
                    <a:lnBlToTr>
                      <a:noFill/>
                    </a:lnBlToTr>
                    <a:solidFill>
                      <a:schemeClr val="bg1"/>
                    </a:solidFill>
                  </a:tcPr>
                </a:tc>
                <a:tc>
                  <a:txBody>
                    <a:bodyPr/>
                    <a:lstStyle/>
                    <a:p>
                      <a:pPr marL="342900" marR="0" lvl="0" indent="-342900" algn="l" defTabSz="914400" rtl="0" eaLnBrk="1" fontAlgn="base" latinLnBrk="0" hangingPunct="1">
                        <a:lnSpc>
                          <a:spcPct val="100000"/>
                        </a:lnSpc>
                        <a:spcBef>
                          <a:spcPct val="0"/>
                        </a:spcBef>
                        <a:spcAft>
                          <a:spcPct val="0"/>
                        </a:spcAft>
                        <a:buClrTx/>
                        <a:buSzTx/>
                        <a:buFont typeface="Wingdings" pitchFamily="2" charset="2"/>
                        <a:buNone/>
                        <a:tabLst/>
                      </a:pPr>
                      <a:r>
                        <a:rPr kumimoji="1" lang="en-US" altLang="ja-JP" sz="1700" b="0" i="0" u="none" strike="noStrike" cap="none" normalizeH="0" baseline="0" dirty="0" smtClean="0">
                          <a:ln>
                            <a:noFill/>
                          </a:ln>
                          <a:solidFill>
                            <a:schemeClr val="tx1"/>
                          </a:solidFill>
                          <a:effectLst/>
                          <a:latin typeface="ＭＳ Ｐゴシック" pitchFamily="50" charset="-128"/>
                          <a:ea typeface="ＭＳ Ｐゴシック" pitchFamily="50" charset="-128"/>
                        </a:rPr>
                        <a:t>【</a:t>
                      </a:r>
                      <a:r>
                        <a:rPr kumimoji="1" lang="ja-JP" altLang="en-US" sz="1700" b="0" i="0" u="none" strike="noStrike" cap="none" normalizeH="0" baseline="0" dirty="0" smtClean="0">
                          <a:ln>
                            <a:noFill/>
                          </a:ln>
                          <a:solidFill>
                            <a:schemeClr val="tx1"/>
                          </a:solidFill>
                          <a:effectLst/>
                          <a:latin typeface="ＭＳ Ｐゴシック" pitchFamily="50" charset="-128"/>
                          <a:ea typeface="ＭＳ Ｐゴシック" pitchFamily="50" charset="-128"/>
                        </a:rPr>
                        <a:t>エラー</a:t>
                      </a:r>
                      <a:r>
                        <a:rPr kumimoji="1" lang="en-US" altLang="ja-JP" sz="1700" b="0" i="0" u="none" strike="noStrike" cap="none" normalizeH="0" baseline="0" dirty="0" smtClean="0">
                          <a:ln>
                            <a:noFill/>
                          </a:ln>
                          <a:solidFill>
                            <a:schemeClr val="tx1"/>
                          </a:solidFill>
                          <a:effectLst/>
                          <a:latin typeface="ＭＳ Ｐゴシック" pitchFamily="50" charset="-128"/>
                          <a:ea typeface="ＭＳ Ｐゴシック" pitchFamily="50" charset="-128"/>
                        </a:rPr>
                        <a:t>】</a:t>
                      </a:r>
                      <a:r>
                        <a:rPr kumimoji="1" lang="ja-JP" altLang="en-US" sz="1700" b="0" i="0" u="none" strike="noStrike" cap="none" normalizeH="0" baseline="0" dirty="0" smtClean="0">
                          <a:ln>
                            <a:noFill/>
                          </a:ln>
                          <a:solidFill>
                            <a:schemeClr val="tx1"/>
                          </a:solidFill>
                          <a:effectLst/>
                          <a:latin typeface="ＭＳ Ｐゴシック" pitchFamily="50" charset="-128"/>
                          <a:ea typeface="ＭＳ Ｐゴシック" pitchFamily="50" charset="-128"/>
                        </a:rPr>
                        <a:t>０件（</a:t>
                      </a:r>
                      <a:r>
                        <a:rPr kumimoji="1" lang="en-US" altLang="ja-JP" sz="1700" b="0" i="0" u="none" strike="noStrike" cap="none" normalizeH="0" baseline="0" dirty="0" smtClean="0">
                          <a:ln>
                            <a:noFill/>
                          </a:ln>
                          <a:solidFill>
                            <a:schemeClr val="tx1"/>
                          </a:solidFill>
                          <a:effectLst/>
                          <a:latin typeface="ＭＳ Ｐゴシック" pitchFamily="50" charset="-128"/>
                          <a:ea typeface="ＭＳ Ｐゴシック" pitchFamily="50" charset="-128"/>
                        </a:rPr>
                        <a:t>【</a:t>
                      </a:r>
                      <a:r>
                        <a:rPr kumimoji="1" lang="ja-JP" altLang="en-US" sz="1700" b="0" i="0" u="none" strike="noStrike" cap="none" normalizeH="0" baseline="0" dirty="0" smtClean="0">
                          <a:ln>
                            <a:noFill/>
                          </a:ln>
                          <a:solidFill>
                            <a:schemeClr val="tx1"/>
                          </a:solidFill>
                          <a:effectLst/>
                          <a:latin typeface="ＭＳ Ｐゴシック" pitchFamily="50" charset="-128"/>
                          <a:ea typeface="ＭＳ Ｐゴシック" pitchFamily="50" charset="-128"/>
                        </a:rPr>
                        <a:t>確認</a:t>
                      </a:r>
                      <a:r>
                        <a:rPr kumimoji="1" lang="en-US" altLang="ja-JP" sz="1700" b="0" i="0" u="none" strike="noStrike" cap="none" normalizeH="0" baseline="0" dirty="0" smtClean="0">
                          <a:ln>
                            <a:noFill/>
                          </a:ln>
                          <a:solidFill>
                            <a:schemeClr val="tx1"/>
                          </a:solidFill>
                          <a:effectLst/>
                          <a:latin typeface="ＭＳ Ｐゴシック" pitchFamily="50" charset="-128"/>
                          <a:ea typeface="ＭＳ Ｐゴシック" pitchFamily="50" charset="-128"/>
                        </a:rPr>
                        <a:t>】</a:t>
                      </a:r>
                      <a:r>
                        <a:rPr kumimoji="1" lang="ja-JP" altLang="en-US" sz="1700" b="0" i="0" u="none" strike="noStrike" cap="none" normalizeH="0" baseline="0" dirty="0" smtClean="0">
                          <a:ln>
                            <a:noFill/>
                          </a:ln>
                          <a:solidFill>
                            <a:schemeClr val="tx1"/>
                          </a:solidFill>
                          <a:effectLst/>
                          <a:latin typeface="ＭＳ Ｐゴシック" pitchFamily="50" charset="-128"/>
                          <a:ea typeface="ＭＳ Ｐゴシック" pitchFamily="50" charset="-128"/>
                        </a:rPr>
                        <a:t>０件）</a:t>
                      </a:r>
                      <a:endParaRPr kumimoji="1" lang="en-US" altLang="ja-JP" sz="1700" b="0" i="0" u="none" strike="noStrike" cap="none" normalizeH="0" baseline="0" dirty="0" smtClean="0">
                        <a:ln>
                          <a:noFill/>
                        </a:ln>
                        <a:solidFill>
                          <a:schemeClr val="tx1"/>
                        </a:solidFill>
                        <a:effectLst/>
                        <a:latin typeface="ＭＳ Ｐゴシック" pitchFamily="50" charset="-128"/>
                        <a:ea typeface="ＭＳ Ｐゴシック" pitchFamily="50" charset="-128"/>
                      </a:endParaRPr>
                    </a:p>
                  </a:txBody>
                  <a:tcPr marL="86527" marR="86527" marT="43253" marB="43253" horzOverflow="overflow">
                    <a:lnL w="635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1"/>
                    </a:solidFill>
                  </a:tcPr>
                </a:tc>
                <a:tc>
                  <a:txBody>
                    <a:bodyPr/>
                    <a:lstStyle/>
                    <a:p>
                      <a:pPr marL="342900" marR="0" lvl="0" indent="-342900" algn="l" defTabSz="914400" rtl="0" eaLnBrk="1" fontAlgn="base" latinLnBrk="0" hangingPunct="1">
                        <a:lnSpc>
                          <a:spcPct val="100000"/>
                        </a:lnSpc>
                        <a:spcBef>
                          <a:spcPct val="0"/>
                        </a:spcBef>
                        <a:spcAft>
                          <a:spcPct val="0"/>
                        </a:spcAft>
                        <a:buClrTx/>
                        <a:buSzTx/>
                        <a:buFont typeface="Wingdings" pitchFamily="2" charset="2"/>
                        <a:buNone/>
                        <a:tabLst/>
                      </a:pPr>
                      <a:r>
                        <a:rPr kumimoji="1" lang="en-US" altLang="ja-JP" sz="1700" b="0" i="0" u="none" strike="noStrike" cap="none" normalizeH="0" baseline="0" smtClean="0">
                          <a:ln>
                            <a:noFill/>
                          </a:ln>
                          <a:solidFill>
                            <a:schemeClr val="tx1"/>
                          </a:solidFill>
                          <a:effectLst/>
                          <a:latin typeface="ＭＳ Ｐゴシック" pitchFamily="50" charset="-128"/>
                          <a:ea typeface="ＭＳ Ｐゴシック" pitchFamily="50" charset="-128"/>
                        </a:rPr>
                        <a:t>【</a:t>
                      </a:r>
                      <a:r>
                        <a:rPr kumimoji="1" lang="ja-JP" altLang="en-US" sz="1700" b="0" i="0" u="none" strike="noStrike" cap="none" normalizeH="0" baseline="0" smtClean="0">
                          <a:ln>
                            <a:noFill/>
                          </a:ln>
                          <a:solidFill>
                            <a:schemeClr val="tx1"/>
                          </a:solidFill>
                          <a:effectLst/>
                          <a:latin typeface="ＭＳ Ｐゴシック" pitchFamily="50" charset="-128"/>
                          <a:ea typeface="ＭＳ Ｐゴシック" pitchFamily="50" charset="-128"/>
                        </a:rPr>
                        <a:t>エラー</a:t>
                      </a:r>
                      <a:r>
                        <a:rPr kumimoji="1" lang="en-US" altLang="ja-JP" sz="1700" b="0" i="0" u="none" strike="noStrike" cap="none" normalizeH="0" baseline="0" smtClean="0">
                          <a:ln>
                            <a:noFill/>
                          </a:ln>
                          <a:solidFill>
                            <a:schemeClr val="tx1"/>
                          </a:solidFill>
                          <a:effectLst/>
                          <a:latin typeface="ＭＳ Ｐゴシック" pitchFamily="50" charset="-128"/>
                          <a:ea typeface="ＭＳ Ｐゴシック" pitchFamily="50" charset="-128"/>
                        </a:rPr>
                        <a:t>】</a:t>
                      </a:r>
                      <a:r>
                        <a:rPr kumimoji="1" lang="ja-JP" altLang="en-US" sz="1700" b="0" i="0" u="none" strike="noStrike" cap="none" normalizeH="0" baseline="0" smtClean="0">
                          <a:ln>
                            <a:noFill/>
                          </a:ln>
                          <a:solidFill>
                            <a:schemeClr val="tx1"/>
                          </a:solidFill>
                          <a:effectLst/>
                          <a:latin typeface="ＭＳ Ｐゴシック" pitchFamily="50" charset="-128"/>
                          <a:ea typeface="ＭＳ Ｐゴシック" pitchFamily="50" charset="-128"/>
                        </a:rPr>
                        <a:t>０件（</a:t>
                      </a:r>
                      <a:r>
                        <a:rPr kumimoji="1" lang="en-US" altLang="ja-JP" sz="1700" b="0" i="0" u="none" strike="noStrike" cap="none" normalizeH="0" baseline="0" smtClean="0">
                          <a:ln>
                            <a:noFill/>
                          </a:ln>
                          <a:solidFill>
                            <a:schemeClr val="tx1"/>
                          </a:solidFill>
                          <a:effectLst/>
                          <a:latin typeface="ＭＳ Ｐゴシック" pitchFamily="50" charset="-128"/>
                          <a:ea typeface="ＭＳ Ｐゴシック" pitchFamily="50" charset="-128"/>
                        </a:rPr>
                        <a:t>【</a:t>
                      </a:r>
                      <a:r>
                        <a:rPr kumimoji="1" lang="ja-JP" altLang="en-US" sz="1700" b="0" i="0" u="none" strike="noStrike" cap="none" normalizeH="0" baseline="0" smtClean="0">
                          <a:ln>
                            <a:noFill/>
                          </a:ln>
                          <a:solidFill>
                            <a:schemeClr val="tx1"/>
                          </a:solidFill>
                          <a:effectLst/>
                          <a:latin typeface="ＭＳ Ｐゴシック" pitchFamily="50" charset="-128"/>
                          <a:ea typeface="ＭＳ Ｐゴシック" pitchFamily="50" charset="-128"/>
                        </a:rPr>
                        <a:t>確認</a:t>
                      </a:r>
                      <a:r>
                        <a:rPr kumimoji="1" lang="en-US" altLang="ja-JP" sz="1700" b="0" i="0" u="none" strike="noStrike" cap="none" normalizeH="0" baseline="0" smtClean="0">
                          <a:ln>
                            <a:noFill/>
                          </a:ln>
                          <a:solidFill>
                            <a:schemeClr val="tx1"/>
                          </a:solidFill>
                          <a:effectLst/>
                          <a:latin typeface="ＭＳ Ｐゴシック" pitchFamily="50" charset="-128"/>
                          <a:ea typeface="ＭＳ Ｐゴシック" pitchFamily="50" charset="-128"/>
                        </a:rPr>
                        <a:t>】</a:t>
                      </a:r>
                      <a:r>
                        <a:rPr kumimoji="1" lang="ja-JP" altLang="en-US" sz="1700" b="0" i="0" u="none" strike="noStrike" cap="none" normalizeH="0" baseline="0" smtClean="0">
                          <a:ln>
                            <a:noFill/>
                          </a:ln>
                          <a:solidFill>
                            <a:schemeClr val="tx1"/>
                          </a:solidFill>
                          <a:effectLst/>
                          <a:latin typeface="ＭＳ Ｐゴシック" pitchFamily="50" charset="-128"/>
                          <a:ea typeface="ＭＳ Ｐゴシック" pitchFamily="50" charset="-128"/>
                        </a:rPr>
                        <a:t>０件）</a:t>
                      </a:r>
                    </a:p>
                  </a:txBody>
                  <a:tcPr marL="86527" marR="86527" marT="43253" marB="43253"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1"/>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 typeface="Wingdings" pitchFamily="2" charset="2"/>
                        <a:buNone/>
                        <a:tabLst/>
                      </a:pPr>
                      <a:r>
                        <a:rPr kumimoji="1" lang="en-US" altLang="ja-JP" sz="1700" b="0" i="0" u="none" strike="noStrike" cap="none" normalizeH="0" baseline="0" smtClean="0">
                          <a:ln>
                            <a:noFill/>
                          </a:ln>
                          <a:solidFill>
                            <a:schemeClr val="tx1"/>
                          </a:solidFill>
                          <a:effectLst/>
                          <a:latin typeface="HGS創英角ｺﾞｼｯｸUB" pitchFamily="50" charset="-128"/>
                          <a:ea typeface="HGS創英角ｺﾞｼｯｸUB" pitchFamily="50" charset="-128"/>
                        </a:rPr>
                        <a:t>◎</a:t>
                      </a:r>
                    </a:p>
                  </a:txBody>
                  <a:tcPr marL="86527" marR="86527" marT="43253" marB="43253"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1"/>
                    </a:solidFill>
                  </a:tcPr>
                </a:tc>
              </a:tr>
              <a:tr h="346086">
                <a:tc vMerge="1">
                  <a:txBody>
                    <a:bodyPr/>
                    <a:lstStyle/>
                    <a:p>
                      <a:endParaRPr kumimoji="1" lang="ja-JP" altLang="en-US"/>
                    </a:p>
                  </a:txBody>
                  <a:tcPr/>
                </a:tc>
                <a:tc>
                  <a:txBody>
                    <a:bodyPr/>
                    <a:lstStyle/>
                    <a:p>
                      <a:pPr marL="342900" marR="0" lvl="0" indent="-342900" algn="l" defTabSz="914400" rtl="0" eaLnBrk="1" fontAlgn="base" latinLnBrk="0" hangingPunct="1">
                        <a:lnSpc>
                          <a:spcPct val="100000"/>
                        </a:lnSpc>
                        <a:spcBef>
                          <a:spcPct val="0"/>
                        </a:spcBef>
                        <a:spcAft>
                          <a:spcPct val="0"/>
                        </a:spcAft>
                        <a:buClrTx/>
                        <a:buSzTx/>
                        <a:buFont typeface="Wingdings" pitchFamily="2" charset="2"/>
                        <a:buNone/>
                        <a:tabLst/>
                      </a:pPr>
                      <a:r>
                        <a:rPr kumimoji="1" lang="en-US" altLang="ja-JP" sz="1700" b="0" i="0" u="none" strike="noStrike" cap="none" normalizeH="0" baseline="0" smtClean="0">
                          <a:ln>
                            <a:noFill/>
                          </a:ln>
                          <a:solidFill>
                            <a:schemeClr val="tx1"/>
                          </a:solidFill>
                          <a:effectLst/>
                          <a:latin typeface="ＭＳ Ｐゴシック" pitchFamily="50" charset="-128"/>
                          <a:ea typeface="ＭＳ Ｐゴシック" pitchFamily="50" charset="-128"/>
                        </a:rPr>
                        <a:t>【</a:t>
                      </a:r>
                      <a:r>
                        <a:rPr kumimoji="1" lang="ja-JP" altLang="en-US" sz="1700" b="0" i="0" u="none" strike="noStrike" cap="none" normalizeH="0" baseline="0" smtClean="0">
                          <a:ln>
                            <a:noFill/>
                          </a:ln>
                          <a:solidFill>
                            <a:schemeClr val="tx1"/>
                          </a:solidFill>
                          <a:effectLst/>
                          <a:latin typeface="ＭＳ Ｐゴシック" pitchFamily="50" charset="-128"/>
                          <a:ea typeface="ＭＳ Ｐゴシック" pitchFamily="50" charset="-128"/>
                        </a:rPr>
                        <a:t>エラー</a:t>
                      </a:r>
                      <a:r>
                        <a:rPr kumimoji="1" lang="en-US" altLang="ja-JP" sz="1700" b="0" i="0" u="none" strike="noStrike" cap="none" normalizeH="0" baseline="0" smtClean="0">
                          <a:ln>
                            <a:noFill/>
                          </a:ln>
                          <a:solidFill>
                            <a:schemeClr val="tx1"/>
                          </a:solidFill>
                          <a:effectLst/>
                          <a:latin typeface="ＭＳ Ｐゴシック" pitchFamily="50" charset="-128"/>
                          <a:ea typeface="ＭＳ Ｐゴシック" pitchFamily="50" charset="-128"/>
                        </a:rPr>
                        <a:t>】</a:t>
                      </a:r>
                      <a:r>
                        <a:rPr kumimoji="1" lang="ja-JP" altLang="en-US" sz="1700" b="0" i="0" u="none" strike="noStrike" cap="none" normalizeH="0" baseline="0" smtClean="0">
                          <a:ln>
                            <a:noFill/>
                          </a:ln>
                          <a:solidFill>
                            <a:schemeClr val="tx1"/>
                          </a:solidFill>
                          <a:effectLst/>
                          <a:latin typeface="ＭＳ Ｐゴシック" pitchFamily="50" charset="-128"/>
                          <a:ea typeface="ＭＳ Ｐゴシック" pitchFamily="50" charset="-128"/>
                        </a:rPr>
                        <a:t>０件（</a:t>
                      </a:r>
                      <a:r>
                        <a:rPr kumimoji="1" lang="en-US" altLang="ja-JP" sz="1700" b="0" i="0" u="none" strike="noStrike" cap="none" normalizeH="0" baseline="0" smtClean="0">
                          <a:ln>
                            <a:noFill/>
                          </a:ln>
                          <a:solidFill>
                            <a:schemeClr val="tx1"/>
                          </a:solidFill>
                          <a:effectLst/>
                          <a:latin typeface="ＭＳ Ｐゴシック" pitchFamily="50" charset="-128"/>
                          <a:ea typeface="ＭＳ Ｐゴシック" pitchFamily="50" charset="-128"/>
                        </a:rPr>
                        <a:t>【</a:t>
                      </a:r>
                      <a:r>
                        <a:rPr kumimoji="1" lang="ja-JP" altLang="en-US" sz="1700" b="0" i="0" u="none" strike="noStrike" cap="none" normalizeH="0" baseline="0" smtClean="0">
                          <a:ln>
                            <a:noFill/>
                          </a:ln>
                          <a:solidFill>
                            <a:schemeClr val="tx1"/>
                          </a:solidFill>
                          <a:effectLst/>
                          <a:latin typeface="ＭＳ Ｐゴシック" pitchFamily="50" charset="-128"/>
                          <a:ea typeface="ＭＳ Ｐゴシック" pitchFamily="50" charset="-128"/>
                        </a:rPr>
                        <a:t>確認</a:t>
                      </a:r>
                      <a:r>
                        <a:rPr kumimoji="1" lang="en-US" altLang="ja-JP" sz="1700" b="0" i="0" u="none" strike="noStrike" cap="none" normalizeH="0" baseline="0" smtClean="0">
                          <a:ln>
                            <a:noFill/>
                          </a:ln>
                          <a:solidFill>
                            <a:schemeClr val="tx1"/>
                          </a:solidFill>
                          <a:effectLst/>
                          <a:latin typeface="ＭＳ Ｐゴシック" pitchFamily="50" charset="-128"/>
                          <a:ea typeface="ＭＳ Ｐゴシック" pitchFamily="50" charset="-128"/>
                        </a:rPr>
                        <a:t>】</a:t>
                      </a:r>
                      <a:r>
                        <a:rPr kumimoji="1" lang="ja-JP" altLang="en-US" sz="1700" b="0" i="0" u="none" strike="noStrike" cap="none" normalizeH="0" baseline="0" smtClean="0">
                          <a:ln>
                            <a:noFill/>
                          </a:ln>
                          <a:solidFill>
                            <a:schemeClr val="tx1"/>
                          </a:solidFill>
                          <a:effectLst/>
                          <a:latin typeface="ＭＳ Ｐゴシック" pitchFamily="50" charset="-128"/>
                          <a:ea typeface="ＭＳ Ｐゴシック" pitchFamily="50" charset="-128"/>
                        </a:rPr>
                        <a:t>５件）</a:t>
                      </a:r>
                      <a:endParaRPr kumimoji="1" lang="en-US" altLang="ja-JP" sz="1700" b="0" i="0" u="none" strike="noStrike" cap="none" normalizeH="0" baseline="0" smtClean="0">
                        <a:ln>
                          <a:noFill/>
                        </a:ln>
                        <a:solidFill>
                          <a:schemeClr val="tx1"/>
                        </a:solidFill>
                        <a:effectLst/>
                        <a:latin typeface="ＭＳ Ｐゴシック" pitchFamily="50" charset="-128"/>
                        <a:ea typeface="ＭＳ Ｐゴシック" pitchFamily="50" charset="-128"/>
                      </a:endParaRPr>
                    </a:p>
                  </a:txBody>
                  <a:tcPr marL="86527" marR="86527" marT="43253" marB="43253" horzOverflow="overflow">
                    <a:lnL w="635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1"/>
                    </a:solidFill>
                  </a:tcPr>
                </a:tc>
                <a:tc>
                  <a:txBody>
                    <a:bodyPr/>
                    <a:lstStyle/>
                    <a:p>
                      <a:pPr marL="342900" marR="0" lvl="0" indent="-342900" algn="l" defTabSz="914400" rtl="0" eaLnBrk="1" fontAlgn="base" latinLnBrk="0" hangingPunct="1">
                        <a:lnSpc>
                          <a:spcPct val="100000"/>
                        </a:lnSpc>
                        <a:spcBef>
                          <a:spcPct val="0"/>
                        </a:spcBef>
                        <a:spcAft>
                          <a:spcPct val="0"/>
                        </a:spcAft>
                        <a:buClrTx/>
                        <a:buSzTx/>
                        <a:buFont typeface="Wingdings" pitchFamily="2" charset="2"/>
                        <a:buNone/>
                        <a:tabLst/>
                      </a:pPr>
                      <a:r>
                        <a:rPr kumimoji="1" lang="en-US" altLang="ja-JP" sz="1700" b="0" i="0" u="none" strike="noStrike" cap="none" normalizeH="0" baseline="0" smtClean="0">
                          <a:ln>
                            <a:noFill/>
                          </a:ln>
                          <a:solidFill>
                            <a:schemeClr val="tx1"/>
                          </a:solidFill>
                          <a:effectLst/>
                          <a:latin typeface="ＭＳ Ｐゴシック" pitchFamily="50" charset="-128"/>
                          <a:ea typeface="ＭＳ Ｐゴシック" pitchFamily="50" charset="-128"/>
                        </a:rPr>
                        <a:t>【</a:t>
                      </a:r>
                      <a:r>
                        <a:rPr kumimoji="1" lang="ja-JP" altLang="en-US" sz="1700" b="0" i="0" u="none" strike="noStrike" cap="none" normalizeH="0" baseline="0" smtClean="0">
                          <a:ln>
                            <a:noFill/>
                          </a:ln>
                          <a:solidFill>
                            <a:schemeClr val="tx1"/>
                          </a:solidFill>
                          <a:effectLst/>
                          <a:latin typeface="ＭＳ Ｐゴシック" pitchFamily="50" charset="-128"/>
                          <a:ea typeface="ＭＳ Ｐゴシック" pitchFamily="50" charset="-128"/>
                        </a:rPr>
                        <a:t>エラー</a:t>
                      </a:r>
                      <a:r>
                        <a:rPr kumimoji="1" lang="en-US" altLang="ja-JP" sz="1700" b="0" i="0" u="none" strike="noStrike" cap="none" normalizeH="0" baseline="0" smtClean="0">
                          <a:ln>
                            <a:noFill/>
                          </a:ln>
                          <a:solidFill>
                            <a:schemeClr val="tx1"/>
                          </a:solidFill>
                          <a:effectLst/>
                          <a:latin typeface="ＭＳ Ｐゴシック" pitchFamily="50" charset="-128"/>
                          <a:ea typeface="ＭＳ Ｐゴシック" pitchFamily="50" charset="-128"/>
                        </a:rPr>
                        <a:t>】</a:t>
                      </a:r>
                      <a:r>
                        <a:rPr kumimoji="1" lang="ja-JP" altLang="en-US" sz="1700" b="0" i="0" u="none" strike="noStrike" cap="none" normalizeH="0" baseline="0" smtClean="0">
                          <a:ln>
                            <a:noFill/>
                          </a:ln>
                          <a:solidFill>
                            <a:schemeClr val="tx1"/>
                          </a:solidFill>
                          <a:effectLst/>
                          <a:latin typeface="ＭＳ Ｐゴシック" pitchFamily="50" charset="-128"/>
                          <a:ea typeface="ＭＳ Ｐゴシック" pitchFamily="50" charset="-128"/>
                        </a:rPr>
                        <a:t>０件（</a:t>
                      </a:r>
                      <a:r>
                        <a:rPr kumimoji="1" lang="en-US" altLang="ja-JP" sz="1700" b="0" i="0" u="none" strike="noStrike" cap="none" normalizeH="0" baseline="0" smtClean="0">
                          <a:ln>
                            <a:noFill/>
                          </a:ln>
                          <a:solidFill>
                            <a:schemeClr val="tx1"/>
                          </a:solidFill>
                          <a:effectLst/>
                          <a:latin typeface="ＭＳ Ｐゴシック" pitchFamily="50" charset="-128"/>
                          <a:ea typeface="ＭＳ Ｐゴシック" pitchFamily="50" charset="-128"/>
                        </a:rPr>
                        <a:t>【</a:t>
                      </a:r>
                      <a:r>
                        <a:rPr kumimoji="1" lang="ja-JP" altLang="en-US" sz="1700" b="0" i="0" u="none" strike="noStrike" cap="none" normalizeH="0" baseline="0" smtClean="0">
                          <a:ln>
                            <a:noFill/>
                          </a:ln>
                          <a:solidFill>
                            <a:schemeClr val="tx1"/>
                          </a:solidFill>
                          <a:effectLst/>
                          <a:latin typeface="ＭＳ Ｐゴシック" pitchFamily="50" charset="-128"/>
                          <a:ea typeface="ＭＳ Ｐゴシック" pitchFamily="50" charset="-128"/>
                        </a:rPr>
                        <a:t>確認</a:t>
                      </a:r>
                      <a:r>
                        <a:rPr kumimoji="1" lang="en-US" altLang="ja-JP" sz="1700" b="0" i="0" u="none" strike="noStrike" cap="none" normalizeH="0" baseline="0" smtClean="0">
                          <a:ln>
                            <a:noFill/>
                          </a:ln>
                          <a:solidFill>
                            <a:schemeClr val="tx1"/>
                          </a:solidFill>
                          <a:effectLst/>
                          <a:latin typeface="ＭＳ Ｐゴシック" pitchFamily="50" charset="-128"/>
                          <a:ea typeface="ＭＳ Ｐゴシック" pitchFamily="50" charset="-128"/>
                        </a:rPr>
                        <a:t>】</a:t>
                      </a:r>
                      <a:r>
                        <a:rPr kumimoji="1" lang="ja-JP" altLang="en-US" sz="1700" b="0" i="0" u="none" strike="noStrike" cap="none" normalizeH="0" baseline="0" smtClean="0">
                          <a:ln>
                            <a:noFill/>
                          </a:ln>
                          <a:solidFill>
                            <a:schemeClr val="tx1"/>
                          </a:solidFill>
                          <a:effectLst/>
                          <a:latin typeface="ＭＳ Ｐゴシック" pitchFamily="50" charset="-128"/>
                          <a:ea typeface="ＭＳ Ｐゴシック" pitchFamily="50" charset="-128"/>
                        </a:rPr>
                        <a:t>４件）</a:t>
                      </a:r>
                    </a:p>
                  </a:txBody>
                  <a:tcPr marL="86527" marR="86527" marT="43253" marB="43253"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1"/>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 typeface="Wingdings" pitchFamily="2" charset="2"/>
                        <a:buNone/>
                        <a:tabLst/>
                      </a:pPr>
                      <a:r>
                        <a:rPr kumimoji="1" lang="en-US" altLang="ja-JP" sz="1700" b="0" i="0" u="none" strike="noStrike" cap="none" normalizeH="0" baseline="0" smtClean="0">
                          <a:ln>
                            <a:noFill/>
                          </a:ln>
                          <a:solidFill>
                            <a:schemeClr val="tx1"/>
                          </a:solidFill>
                          <a:effectLst/>
                          <a:latin typeface="HGS創英角ｺﾞｼｯｸUB" pitchFamily="50" charset="-128"/>
                          <a:ea typeface="HGS創英角ｺﾞｼｯｸUB" pitchFamily="50" charset="-128"/>
                        </a:rPr>
                        <a:t>○</a:t>
                      </a:r>
                    </a:p>
                  </a:txBody>
                  <a:tcPr marL="86527" marR="86527" marT="43253" marB="43253"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1"/>
                    </a:solidFill>
                  </a:tcPr>
                </a:tc>
              </a:tr>
              <a:tr h="346086">
                <a:tc vMerge="1">
                  <a:txBody>
                    <a:bodyPr/>
                    <a:lstStyle/>
                    <a:p>
                      <a:endParaRPr kumimoji="1" lang="ja-JP" altLang="en-US"/>
                    </a:p>
                  </a:txBody>
                  <a:tcPr/>
                </a:tc>
                <a:tc>
                  <a:txBody>
                    <a:bodyPr/>
                    <a:lstStyle/>
                    <a:p>
                      <a:pPr marL="342900" marR="0" lvl="0" indent="-342900" algn="l" defTabSz="914400" rtl="0" eaLnBrk="1" fontAlgn="base" latinLnBrk="0" hangingPunct="1">
                        <a:lnSpc>
                          <a:spcPct val="100000"/>
                        </a:lnSpc>
                        <a:spcBef>
                          <a:spcPct val="0"/>
                        </a:spcBef>
                        <a:spcAft>
                          <a:spcPct val="0"/>
                        </a:spcAft>
                        <a:buClrTx/>
                        <a:buSzTx/>
                        <a:buFont typeface="Wingdings" pitchFamily="2" charset="2"/>
                        <a:buNone/>
                        <a:tabLst/>
                      </a:pPr>
                      <a:r>
                        <a:rPr kumimoji="1" lang="en-US" altLang="ja-JP" sz="1700" b="0" i="0" u="none" strike="noStrike" cap="none" normalizeH="0" baseline="0" smtClean="0">
                          <a:ln>
                            <a:noFill/>
                          </a:ln>
                          <a:solidFill>
                            <a:schemeClr val="tx1"/>
                          </a:solidFill>
                          <a:effectLst/>
                          <a:latin typeface="ＭＳ Ｐゴシック" pitchFamily="50" charset="-128"/>
                          <a:ea typeface="ＭＳ Ｐゴシック" pitchFamily="50" charset="-128"/>
                        </a:rPr>
                        <a:t>【</a:t>
                      </a:r>
                      <a:r>
                        <a:rPr kumimoji="1" lang="ja-JP" altLang="en-US" sz="1700" b="0" i="0" u="none" strike="noStrike" cap="none" normalizeH="0" baseline="0" smtClean="0">
                          <a:ln>
                            <a:noFill/>
                          </a:ln>
                          <a:solidFill>
                            <a:schemeClr val="tx1"/>
                          </a:solidFill>
                          <a:effectLst/>
                          <a:latin typeface="ＭＳ Ｐゴシック" pitchFamily="50" charset="-128"/>
                          <a:ea typeface="ＭＳ Ｐゴシック" pitchFamily="50" charset="-128"/>
                        </a:rPr>
                        <a:t>エラー</a:t>
                      </a:r>
                      <a:r>
                        <a:rPr kumimoji="1" lang="en-US" altLang="ja-JP" sz="1700" b="0" i="0" u="none" strike="noStrike" cap="none" normalizeH="0" baseline="0" smtClean="0">
                          <a:ln>
                            <a:noFill/>
                          </a:ln>
                          <a:solidFill>
                            <a:schemeClr val="tx1"/>
                          </a:solidFill>
                          <a:effectLst/>
                          <a:latin typeface="ＭＳ Ｐゴシック" pitchFamily="50" charset="-128"/>
                          <a:ea typeface="ＭＳ Ｐゴシック" pitchFamily="50" charset="-128"/>
                        </a:rPr>
                        <a:t>】</a:t>
                      </a:r>
                      <a:r>
                        <a:rPr kumimoji="1" lang="ja-JP" altLang="en-US" sz="1700" b="0" i="0" u="none" strike="noStrike" cap="none" normalizeH="0" baseline="0" smtClean="0">
                          <a:ln>
                            <a:noFill/>
                          </a:ln>
                          <a:solidFill>
                            <a:schemeClr val="tx1"/>
                          </a:solidFill>
                          <a:effectLst/>
                          <a:latin typeface="ＭＳ Ｐゴシック" pitchFamily="50" charset="-128"/>
                          <a:ea typeface="ＭＳ Ｐゴシック" pitchFamily="50" charset="-128"/>
                        </a:rPr>
                        <a:t>２件（</a:t>
                      </a:r>
                      <a:r>
                        <a:rPr kumimoji="1" lang="en-US" altLang="ja-JP" sz="1700" b="0" i="0" u="none" strike="noStrike" cap="none" normalizeH="0" baseline="0" smtClean="0">
                          <a:ln>
                            <a:noFill/>
                          </a:ln>
                          <a:solidFill>
                            <a:schemeClr val="tx1"/>
                          </a:solidFill>
                          <a:effectLst/>
                          <a:latin typeface="ＭＳ Ｐゴシック" pitchFamily="50" charset="-128"/>
                          <a:ea typeface="ＭＳ Ｐゴシック" pitchFamily="50" charset="-128"/>
                        </a:rPr>
                        <a:t>【</a:t>
                      </a:r>
                      <a:r>
                        <a:rPr kumimoji="1" lang="ja-JP" altLang="en-US" sz="1700" b="0" i="0" u="none" strike="noStrike" cap="none" normalizeH="0" baseline="0" smtClean="0">
                          <a:ln>
                            <a:noFill/>
                          </a:ln>
                          <a:solidFill>
                            <a:schemeClr val="tx1"/>
                          </a:solidFill>
                          <a:effectLst/>
                          <a:latin typeface="ＭＳ Ｐゴシック" pitchFamily="50" charset="-128"/>
                          <a:ea typeface="ＭＳ Ｐゴシック" pitchFamily="50" charset="-128"/>
                        </a:rPr>
                        <a:t>確認</a:t>
                      </a:r>
                      <a:r>
                        <a:rPr kumimoji="1" lang="en-US" altLang="ja-JP" sz="1700" b="0" i="0" u="none" strike="noStrike" cap="none" normalizeH="0" baseline="0" smtClean="0">
                          <a:ln>
                            <a:noFill/>
                          </a:ln>
                          <a:solidFill>
                            <a:schemeClr val="tx1"/>
                          </a:solidFill>
                          <a:effectLst/>
                          <a:latin typeface="ＭＳ Ｐゴシック" pitchFamily="50" charset="-128"/>
                          <a:ea typeface="ＭＳ Ｐゴシック" pitchFamily="50" charset="-128"/>
                        </a:rPr>
                        <a:t>】</a:t>
                      </a:r>
                      <a:r>
                        <a:rPr kumimoji="1" lang="ja-JP" altLang="en-US" sz="1700" b="0" i="0" u="none" strike="noStrike" cap="none" normalizeH="0" baseline="0" smtClean="0">
                          <a:ln>
                            <a:noFill/>
                          </a:ln>
                          <a:solidFill>
                            <a:schemeClr val="tx1"/>
                          </a:solidFill>
                          <a:effectLst/>
                          <a:latin typeface="ＭＳ Ｐゴシック" pitchFamily="50" charset="-128"/>
                          <a:ea typeface="ＭＳ Ｐゴシック" pitchFamily="50" charset="-128"/>
                        </a:rPr>
                        <a:t>５件）</a:t>
                      </a:r>
                      <a:endParaRPr kumimoji="1" lang="en-US" altLang="ja-JP" sz="1700" b="0" i="0" u="none" strike="noStrike" cap="none" normalizeH="0" baseline="0" smtClean="0">
                        <a:ln>
                          <a:noFill/>
                        </a:ln>
                        <a:solidFill>
                          <a:schemeClr val="tx1"/>
                        </a:solidFill>
                        <a:effectLst/>
                        <a:latin typeface="ＭＳ Ｐゴシック" pitchFamily="50" charset="-128"/>
                        <a:ea typeface="ＭＳ Ｐゴシック" pitchFamily="50" charset="-128"/>
                      </a:endParaRPr>
                    </a:p>
                  </a:txBody>
                  <a:tcPr marL="86527" marR="86527" marT="43253" marB="43253" horzOverflow="overflow">
                    <a:lnL w="635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1"/>
                    </a:solidFill>
                  </a:tcPr>
                </a:tc>
                <a:tc>
                  <a:txBody>
                    <a:bodyPr/>
                    <a:lstStyle/>
                    <a:p>
                      <a:pPr marL="342900" marR="0" lvl="0" indent="-342900" algn="l" defTabSz="914400" rtl="0" eaLnBrk="1" fontAlgn="base" latinLnBrk="0" hangingPunct="1">
                        <a:lnSpc>
                          <a:spcPct val="100000"/>
                        </a:lnSpc>
                        <a:spcBef>
                          <a:spcPct val="0"/>
                        </a:spcBef>
                        <a:spcAft>
                          <a:spcPct val="0"/>
                        </a:spcAft>
                        <a:buClrTx/>
                        <a:buSzTx/>
                        <a:buFont typeface="Wingdings" pitchFamily="2" charset="2"/>
                        <a:buNone/>
                        <a:tabLst/>
                      </a:pPr>
                      <a:r>
                        <a:rPr kumimoji="1" lang="en-US" altLang="ja-JP" sz="1700" b="0" i="0" u="none" strike="noStrike" cap="none" normalizeH="0" baseline="0" smtClean="0">
                          <a:ln>
                            <a:noFill/>
                          </a:ln>
                          <a:solidFill>
                            <a:schemeClr val="tx1"/>
                          </a:solidFill>
                          <a:effectLst/>
                          <a:latin typeface="ＭＳ Ｐゴシック" pitchFamily="50" charset="-128"/>
                          <a:ea typeface="ＭＳ Ｐゴシック" pitchFamily="50" charset="-128"/>
                        </a:rPr>
                        <a:t>【</a:t>
                      </a:r>
                      <a:r>
                        <a:rPr kumimoji="1" lang="ja-JP" altLang="en-US" sz="1700" b="0" i="0" u="none" strike="noStrike" cap="none" normalizeH="0" baseline="0" smtClean="0">
                          <a:ln>
                            <a:noFill/>
                          </a:ln>
                          <a:solidFill>
                            <a:schemeClr val="tx1"/>
                          </a:solidFill>
                          <a:effectLst/>
                          <a:latin typeface="ＭＳ Ｐゴシック" pitchFamily="50" charset="-128"/>
                          <a:ea typeface="ＭＳ Ｐゴシック" pitchFamily="50" charset="-128"/>
                        </a:rPr>
                        <a:t>エラー</a:t>
                      </a:r>
                      <a:r>
                        <a:rPr kumimoji="1" lang="en-US" altLang="ja-JP" sz="1700" b="0" i="0" u="none" strike="noStrike" cap="none" normalizeH="0" baseline="0" smtClean="0">
                          <a:ln>
                            <a:noFill/>
                          </a:ln>
                          <a:solidFill>
                            <a:schemeClr val="tx1"/>
                          </a:solidFill>
                          <a:effectLst/>
                          <a:latin typeface="ＭＳ Ｐゴシック" pitchFamily="50" charset="-128"/>
                          <a:ea typeface="ＭＳ Ｐゴシック" pitchFamily="50" charset="-128"/>
                        </a:rPr>
                        <a:t>】</a:t>
                      </a:r>
                      <a:r>
                        <a:rPr kumimoji="1" lang="ja-JP" altLang="en-US" sz="1700" b="0" i="0" u="none" strike="noStrike" cap="none" normalizeH="0" baseline="0" smtClean="0">
                          <a:ln>
                            <a:noFill/>
                          </a:ln>
                          <a:solidFill>
                            <a:schemeClr val="tx1"/>
                          </a:solidFill>
                          <a:effectLst/>
                          <a:latin typeface="ＭＳ Ｐゴシック" pitchFamily="50" charset="-128"/>
                          <a:ea typeface="ＭＳ Ｐゴシック" pitchFamily="50" charset="-128"/>
                        </a:rPr>
                        <a:t>０件（</a:t>
                      </a:r>
                      <a:r>
                        <a:rPr kumimoji="1" lang="en-US" altLang="ja-JP" sz="1700" b="0" i="0" u="none" strike="noStrike" cap="none" normalizeH="0" baseline="0" smtClean="0">
                          <a:ln>
                            <a:noFill/>
                          </a:ln>
                          <a:solidFill>
                            <a:schemeClr val="tx1"/>
                          </a:solidFill>
                          <a:effectLst/>
                          <a:latin typeface="ＭＳ Ｐゴシック" pitchFamily="50" charset="-128"/>
                          <a:ea typeface="ＭＳ Ｐゴシック" pitchFamily="50" charset="-128"/>
                        </a:rPr>
                        <a:t>【</a:t>
                      </a:r>
                      <a:r>
                        <a:rPr kumimoji="1" lang="ja-JP" altLang="en-US" sz="1700" b="0" i="0" u="none" strike="noStrike" cap="none" normalizeH="0" baseline="0" smtClean="0">
                          <a:ln>
                            <a:noFill/>
                          </a:ln>
                          <a:solidFill>
                            <a:schemeClr val="tx1"/>
                          </a:solidFill>
                          <a:effectLst/>
                          <a:latin typeface="ＭＳ Ｐゴシック" pitchFamily="50" charset="-128"/>
                          <a:ea typeface="ＭＳ Ｐゴシック" pitchFamily="50" charset="-128"/>
                        </a:rPr>
                        <a:t>確認</a:t>
                      </a:r>
                      <a:r>
                        <a:rPr kumimoji="1" lang="en-US" altLang="ja-JP" sz="1700" b="0" i="0" u="none" strike="noStrike" cap="none" normalizeH="0" baseline="0" smtClean="0">
                          <a:ln>
                            <a:noFill/>
                          </a:ln>
                          <a:solidFill>
                            <a:schemeClr val="tx1"/>
                          </a:solidFill>
                          <a:effectLst/>
                          <a:latin typeface="ＭＳ Ｐゴシック" pitchFamily="50" charset="-128"/>
                          <a:ea typeface="ＭＳ Ｐゴシック" pitchFamily="50" charset="-128"/>
                        </a:rPr>
                        <a:t>】</a:t>
                      </a:r>
                      <a:r>
                        <a:rPr kumimoji="1" lang="ja-JP" altLang="en-US" sz="1700" b="0" i="0" u="none" strike="noStrike" cap="none" normalizeH="0" baseline="0" smtClean="0">
                          <a:ln>
                            <a:noFill/>
                          </a:ln>
                          <a:solidFill>
                            <a:schemeClr val="tx1"/>
                          </a:solidFill>
                          <a:effectLst/>
                          <a:latin typeface="ＭＳ Ｐゴシック" pitchFamily="50" charset="-128"/>
                          <a:ea typeface="ＭＳ Ｐゴシック" pitchFamily="50" charset="-128"/>
                        </a:rPr>
                        <a:t>４件）</a:t>
                      </a:r>
                    </a:p>
                  </a:txBody>
                  <a:tcPr marL="86527" marR="86527" marT="43253" marB="43253"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1"/>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 typeface="Wingdings" pitchFamily="2" charset="2"/>
                        <a:buNone/>
                        <a:tabLst/>
                      </a:pPr>
                      <a:r>
                        <a:rPr kumimoji="1" lang="en-US" altLang="ja-JP" sz="1700" b="0" i="0" u="none" strike="noStrike" cap="none" normalizeH="0" baseline="0" smtClean="0">
                          <a:ln>
                            <a:noFill/>
                          </a:ln>
                          <a:solidFill>
                            <a:schemeClr val="tx1"/>
                          </a:solidFill>
                          <a:effectLst/>
                          <a:latin typeface="HGS創英角ｺﾞｼｯｸUB" pitchFamily="50" charset="-128"/>
                          <a:ea typeface="HGS創英角ｺﾞｼｯｸUB" pitchFamily="50" charset="-128"/>
                        </a:rPr>
                        <a:t>×</a:t>
                      </a:r>
                    </a:p>
                  </a:txBody>
                  <a:tcPr marL="86527" marR="86527" marT="43253" marB="43253"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1"/>
                    </a:solidFill>
                  </a:tcPr>
                </a:tc>
              </a:tr>
              <a:tr h="865248">
                <a:tc vMerge="1">
                  <a:txBody>
                    <a:bodyPr/>
                    <a:lstStyle/>
                    <a:p>
                      <a:endParaRPr kumimoji="1" lang="ja-JP" altLang="en-US"/>
                    </a:p>
                  </a:txBody>
                  <a:tcPr/>
                </a:tc>
                <a:tc>
                  <a:txBody>
                    <a:bodyPr/>
                    <a:lstStyle/>
                    <a:p>
                      <a:pPr marL="342900" marR="0" lvl="0" indent="-342900" algn="l" defTabSz="914400" rtl="0" eaLnBrk="1" fontAlgn="base" latinLnBrk="0" hangingPunct="1">
                        <a:lnSpc>
                          <a:spcPct val="100000"/>
                        </a:lnSpc>
                        <a:spcBef>
                          <a:spcPct val="0"/>
                        </a:spcBef>
                        <a:spcAft>
                          <a:spcPct val="0"/>
                        </a:spcAft>
                        <a:buClrTx/>
                        <a:buSzTx/>
                        <a:buFont typeface="Wingdings" pitchFamily="2" charset="2"/>
                        <a:buNone/>
                        <a:tabLst/>
                      </a:pPr>
                      <a:r>
                        <a:rPr kumimoji="1" lang="en-US" altLang="ja-JP" sz="1700" b="0" i="0" u="none" strike="noStrike" cap="none" normalizeH="0" baseline="0" smtClean="0">
                          <a:ln>
                            <a:noFill/>
                          </a:ln>
                          <a:solidFill>
                            <a:schemeClr val="tx1"/>
                          </a:solidFill>
                          <a:effectLst/>
                          <a:latin typeface="ＭＳ Ｐゴシック" pitchFamily="50" charset="-128"/>
                          <a:ea typeface="ＭＳ Ｐゴシック" pitchFamily="50" charset="-128"/>
                        </a:rPr>
                        <a:t>【</a:t>
                      </a:r>
                      <a:r>
                        <a:rPr kumimoji="1" lang="ja-JP" altLang="en-US" sz="1700" b="0" i="0" u="none" strike="noStrike" cap="none" normalizeH="0" baseline="0" smtClean="0">
                          <a:ln>
                            <a:noFill/>
                          </a:ln>
                          <a:solidFill>
                            <a:schemeClr val="tx1"/>
                          </a:solidFill>
                          <a:effectLst/>
                          <a:latin typeface="ＭＳ Ｐゴシック" pitchFamily="50" charset="-128"/>
                          <a:ea typeface="ＭＳ Ｐゴシック" pitchFamily="50" charset="-128"/>
                        </a:rPr>
                        <a:t>チェックを行いませんでした</a:t>
                      </a:r>
                      <a:r>
                        <a:rPr kumimoji="1" lang="en-US" altLang="ja-JP" sz="1700" b="0" i="0" u="none" strike="noStrike" cap="none" normalizeH="0" baseline="0" smtClean="0">
                          <a:ln>
                            <a:noFill/>
                          </a:ln>
                          <a:solidFill>
                            <a:schemeClr val="tx1"/>
                          </a:solidFill>
                          <a:effectLst/>
                          <a:latin typeface="ＭＳ Ｐゴシック" pitchFamily="50" charset="-128"/>
                          <a:ea typeface="ＭＳ Ｐゴシック" pitchFamily="50" charset="-128"/>
                        </a:rPr>
                        <a:t>】</a:t>
                      </a:r>
                      <a:br>
                        <a:rPr kumimoji="1" lang="en-US" altLang="ja-JP" sz="1700" b="0" i="0" u="none" strike="noStrike" cap="none" normalizeH="0" baseline="0" smtClean="0">
                          <a:ln>
                            <a:noFill/>
                          </a:ln>
                          <a:solidFill>
                            <a:schemeClr val="tx1"/>
                          </a:solidFill>
                          <a:effectLst/>
                          <a:latin typeface="ＭＳ Ｐゴシック" pitchFamily="50" charset="-128"/>
                          <a:ea typeface="ＭＳ Ｐゴシック" pitchFamily="50" charset="-128"/>
                        </a:rPr>
                      </a:br>
                      <a:r>
                        <a:rPr kumimoji="1" lang="en-US" altLang="ja-JP" sz="1700" b="0" i="0" u="none" strike="noStrike" cap="none" normalizeH="0" baseline="0" smtClean="0">
                          <a:ln>
                            <a:noFill/>
                          </a:ln>
                          <a:solidFill>
                            <a:schemeClr val="tx1"/>
                          </a:solidFill>
                          <a:effectLst/>
                          <a:latin typeface="ＭＳ Ｐゴシック" pitchFamily="50" charset="-128"/>
                          <a:ea typeface="ＭＳ Ｐゴシック" pitchFamily="50" charset="-128"/>
                        </a:rPr>
                        <a:t>DRAWINGF</a:t>
                      </a:r>
                      <a:r>
                        <a:rPr kumimoji="1" lang="ja-JP" altLang="en-US" sz="1700" b="0" i="0" u="none" strike="noStrike" cap="none" normalizeH="0" baseline="0" smtClean="0">
                          <a:ln>
                            <a:noFill/>
                          </a:ln>
                          <a:solidFill>
                            <a:schemeClr val="tx1"/>
                          </a:solidFill>
                          <a:effectLst/>
                          <a:latin typeface="ＭＳ Ｐゴシック" pitchFamily="50" charset="-128"/>
                          <a:ea typeface="ＭＳ Ｐゴシック" pitchFamily="50" charset="-128"/>
                        </a:rPr>
                        <a:t>フォルダの中に「完成平面図」がありません</a:t>
                      </a:r>
                    </a:p>
                  </a:txBody>
                  <a:tcPr marL="86527" marR="86527" marT="43253" marB="43253" horzOverflow="overflow">
                    <a:lnL w="635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6350" cap="flat" cmpd="sng" algn="ctr">
                      <a:solidFill>
                        <a:schemeClr val="tx1"/>
                      </a:solidFill>
                      <a:prstDash val="solid"/>
                      <a:miter lim="800000"/>
                      <a:headEnd type="none" w="med" len="med"/>
                      <a:tailEnd type="none" w="med" len="med"/>
                    </a:lnB>
                    <a:lnTlToBr>
                      <a:noFill/>
                    </a:lnTlToBr>
                    <a:lnBlToTr>
                      <a:noFill/>
                    </a:lnBlToTr>
                    <a:solidFill>
                      <a:schemeClr val="bg1"/>
                    </a:solidFill>
                  </a:tcPr>
                </a:tc>
                <a:tc>
                  <a:txBody>
                    <a:bodyPr/>
                    <a:lstStyle/>
                    <a:p>
                      <a:pPr marL="342900" marR="0" lvl="0" indent="-342900" algn="l" defTabSz="914400" rtl="0" eaLnBrk="1" fontAlgn="base" latinLnBrk="0" hangingPunct="1">
                        <a:lnSpc>
                          <a:spcPct val="100000"/>
                        </a:lnSpc>
                        <a:spcBef>
                          <a:spcPct val="0"/>
                        </a:spcBef>
                        <a:spcAft>
                          <a:spcPct val="0"/>
                        </a:spcAft>
                        <a:buClrTx/>
                        <a:buSzTx/>
                        <a:buFont typeface="Wingdings" pitchFamily="2" charset="2"/>
                        <a:buNone/>
                        <a:tabLst/>
                      </a:pPr>
                      <a:r>
                        <a:rPr kumimoji="1" lang="en-US" altLang="ja-JP" sz="1700" b="0" i="0" u="none" strike="noStrike" cap="none" normalizeH="0" baseline="0" smtClean="0">
                          <a:ln>
                            <a:noFill/>
                          </a:ln>
                          <a:solidFill>
                            <a:schemeClr val="tx1"/>
                          </a:solidFill>
                          <a:effectLst/>
                          <a:latin typeface="ＭＳ Ｐゴシック" pitchFamily="50" charset="-128"/>
                          <a:ea typeface="ＭＳ Ｐゴシック" pitchFamily="50" charset="-128"/>
                        </a:rPr>
                        <a:t>【</a:t>
                      </a:r>
                      <a:r>
                        <a:rPr kumimoji="1" lang="ja-JP" altLang="en-US" sz="1700" b="0" i="0" u="none" strike="noStrike" cap="none" normalizeH="0" baseline="0" smtClean="0">
                          <a:ln>
                            <a:noFill/>
                          </a:ln>
                          <a:solidFill>
                            <a:schemeClr val="tx1"/>
                          </a:solidFill>
                          <a:effectLst/>
                          <a:latin typeface="ＭＳ Ｐゴシック" pitchFamily="50" charset="-128"/>
                          <a:ea typeface="ＭＳ Ｐゴシック" pitchFamily="50" charset="-128"/>
                        </a:rPr>
                        <a:t>エラー</a:t>
                      </a:r>
                      <a:r>
                        <a:rPr kumimoji="1" lang="en-US" altLang="ja-JP" sz="1700" b="0" i="0" u="none" strike="noStrike" cap="none" normalizeH="0" baseline="0" smtClean="0">
                          <a:ln>
                            <a:noFill/>
                          </a:ln>
                          <a:solidFill>
                            <a:schemeClr val="tx1"/>
                          </a:solidFill>
                          <a:effectLst/>
                          <a:latin typeface="ＭＳ Ｐゴシック" pitchFamily="50" charset="-128"/>
                          <a:ea typeface="ＭＳ Ｐゴシック" pitchFamily="50" charset="-128"/>
                        </a:rPr>
                        <a:t>】</a:t>
                      </a:r>
                      <a:r>
                        <a:rPr kumimoji="1" lang="ja-JP" altLang="en-US" sz="1700" b="0" i="0" u="none" strike="noStrike" cap="none" normalizeH="0" baseline="0" smtClean="0">
                          <a:ln>
                            <a:noFill/>
                          </a:ln>
                          <a:solidFill>
                            <a:schemeClr val="tx1"/>
                          </a:solidFill>
                          <a:effectLst/>
                          <a:latin typeface="ＭＳ Ｐゴシック" pitchFamily="50" charset="-128"/>
                          <a:ea typeface="ＭＳ Ｐゴシック" pitchFamily="50" charset="-128"/>
                        </a:rPr>
                        <a:t>０件（</a:t>
                      </a:r>
                      <a:r>
                        <a:rPr kumimoji="1" lang="en-US" altLang="ja-JP" sz="1700" b="0" i="0" u="none" strike="noStrike" cap="none" normalizeH="0" baseline="0" smtClean="0">
                          <a:ln>
                            <a:noFill/>
                          </a:ln>
                          <a:solidFill>
                            <a:schemeClr val="tx1"/>
                          </a:solidFill>
                          <a:effectLst/>
                          <a:latin typeface="ＭＳ Ｐゴシック" pitchFamily="50" charset="-128"/>
                          <a:ea typeface="ＭＳ Ｐゴシック" pitchFamily="50" charset="-128"/>
                        </a:rPr>
                        <a:t>【</a:t>
                      </a:r>
                      <a:r>
                        <a:rPr kumimoji="1" lang="ja-JP" altLang="en-US" sz="1700" b="0" i="0" u="none" strike="noStrike" cap="none" normalizeH="0" baseline="0" smtClean="0">
                          <a:ln>
                            <a:noFill/>
                          </a:ln>
                          <a:solidFill>
                            <a:schemeClr val="tx1"/>
                          </a:solidFill>
                          <a:effectLst/>
                          <a:latin typeface="ＭＳ Ｐゴシック" pitchFamily="50" charset="-128"/>
                          <a:ea typeface="ＭＳ Ｐゴシック" pitchFamily="50" charset="-128"/>
                        </a:rPr>
                        <a:t>確認</a:t>
                      </a:r>
                      <a:r>
                        <a:rPr kumimoji="1" lang="en-US" altLang="ja-JP" sz="1700" b="0" i="0" u="none" strike="noStrike" cap="none" normalizeH="0" baseline="0" smtClean="0">
                          <a:ln>
                            <a:noFill/>
                          </a:ln>
                          <a:solidFill>
                            <a:schemeClr val="tx1"/>
                          </a:solidFill>
                          <a:effectLst/>
                          <a:latin typeface="ＭＳ Ｐゴシック" pitchFamily="50" charset="-128"/>
                          <a:ea typeface="ＭＳ Ｐゴシック" pitchFamily="50" charset="-128"/>
                        </a:rPr>
                        <a:t>】</a:t>
                      </a:r>
                      <a:r>
                        <a:rPr kumimoji="1" lang="ja-JP" altLang="en-US" sz="1700" b="0" i="0" u="none" strike="noStrike" cap="none" normalizeH="0" baseline="0" smtClean="0">
                          <a:ln>
                            <a:noFill/>
                          </a:ln>
                          <a:solidFill>
                            <a:schemeClr val="tx1"/>
                          </a:solidFill>
                          <a:effectLst/>
                          <a:latin typeface="ＭＳ Ｐゴシック" pitchFamily="50" charset="-128"/>
                          <a:ea typeface="ＭＳ Ｐゴシック" pitchFamily="50" charset="-128"/>
                        </a:rPr>
                        <a:t>０件）</a:t>
                      </a:r>
                    </a:p>
                    <a:p>
                      <a:pPr marL="342900" marR="0" lvl="0" indent="-342900" algn="l" defTabSz="914400" rtl="0" eaLnBrk="1" fontAlgn="base" latinLnBrk="0" hangingPunct="1">
                        <a:lnSpc>
                          <a:spcPct val="100000"/>
                        </a:lnSpc>
                        <a:spcBef>
                          <a:spcPct val="0"/>
                        </a:spcBef>
                        <a:spcAft>
                          <a:spcPct val="0"/>
                        </a:spcAft>
                        <a:buClrTx/>
                        <a:buSzTx/>
                        <a:buFont typeface="Wingdings" pitchFamily="2" charset="2"/>
                        <a:buNone/>
                        <a:tabLst/>
                      </a:pPr>
                      <a:endParaRPr kumimoji="1" lang="en-US" altLang="ja-JP" sz="1700" b="0" i="0" u="none" strike="noStrike" cap="none" normalizeH="0" baseline="0" smtClean="0">
                        <a:ln>
                          <a:noFill/>
                        </a:ln>
                        <a:solidFill>
                          <a:schemeClr val="tx1"/>
                        </a:solidFill>
                        <a:effectLst/>
                        <a:latin typeface="ＭＳ Ｐゴシック" pitchFamily="50" charset="-128"/>
                        <a:ea typeface="ＭＳ Ｐゴシック" pitchFamily="50" charset="-128"/>
                      </a:endParaRPr>
                    </a:p>
                  </a:txBody>
                  <a:tcPr marL="86527" marR="86527" marT="43253" marB="43253"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6350" cap="flat" cmpd="sng" algn="ctr">
                      <a:solidFill>
                        <a:schemeClr val="tx1"/>
                      </a:solidFill>
                      <a:prstDash val="solid"/>
                      <a:miter lim="800000"/>
                      <a:headEnd type="none" w="med" len="med"/>
                      <a:tailEnd type="none" w="med" len="med"/>
                    </a:lnB>
                    <a:lnTlToBr>
                      <a:noFill/>
                    </a:lnTlToBr>
                    <a:lnBlToTr>
                      <a:noFill/>
                    </a:lnBlToTr>
                    <a:solidFill>
                      <a:schemeClr val="bg1"/>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 typeface="Wingdings" pitchFamily="2" charset="2"/>
                        <a:buNone/>
                        <a:tabLst/>
                      </a:pPr>
                      <a:r>
                        <a:rPr kumimoji="1" lang="en-US" altLang="ja-JP" sz="1700" b="0" i="0" u="none" strike="noStrike" cap="none" normalizeH="0" baseline="0" smtClean="0">
                          <a:ln>
                            <a:noFill/>
                          </a:ln>
                          <a:solidFill>
                            <a:schemeClr val="tx1"/>
                          </a:solidFill>
                          <a:effectLst/>
                          <a:latin typeface="HGS創英角ｺﾞｼｯｸUB" pitchFamily="50" charset="-128"/>
                          <a:ea typeface="HGS創英角ｺﾞｼｯｸUB" pitchFamily="50" charset="-128"/>
                        </a:rPr>
                        <a:t>×</a:t>
                      </a:r>
                    </a:p>
                  </a:txBody>
                  <a:tcPr marL="86527" marR="86527" marT="43253" marB="43253"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6350" cap="flat" cmpd="sng" algn="ctr">
                      <a:solidFill>
                        <a:schemeClr val="tx1"/>
                      </a:solidFill>
                      <a:prstDash val="solid"/>
                      <a:miter lim="800000"/>
                      <a:headEnd type="none" w="med" len="med"/>
                      <a:tailEnd type="none" w="med" len="med"/>
                    </a:lnB>
                    <a:lnTlToBr>
                      <a:noFill/>
                    </a:lnTlToBr>
                    <a:lnBlToTr>
                      <a:noFill/>
                    </a:lnBlToTr>
                    <a:solidFill>
                      <a:schemeClr val="bg1"/>
                    </a:solidFill>
                  </a:tcPr>
                </a:tc>
              </a:tr>
              <a:tr h="865248">
                <a:tc rowSpan="3">
                  <a:txBody>
                    <a:bodyPr/>
                    <a:lstStyle/>
                    <a:p>
                      <a:pPr marL="342900" marR="0" lvl="0" indent="-342900" algn="l" defTabSz="914400" rtl="0" eaLnBrk="1" fontAlgn="base" latinLnBrk="0" hangingPunct="1">
                        <a:lnSpc>
                          <a:spcPct val="100000"/>
                        </a:lnSpc>
                        <a:spcBef>
                          <a:spcPct val="0"/>
                        </a:spcBef>
                        <a:spcAft>
                          <a:spcPct val="0"/>
                        </a:spcAft>
                        <a:buClrTx/>
                        <a:buSzTx/>
                        <a:buFont typeface="Wingdings" pitchFamily="2" charset="2"/>
                        <a:buNone/>
                        <a:tabLst/>
                      </a:pPr>
                      <a:r>
                        <a:rPr kumimoji="1" lang="ja-JP" altLang="en-US" sz="1700" b="0" i="0" u="none" strike="noStrike" cap="none" normalizeH="0" baseline="0" dirty="0" smtClean="0">
                          <a:ln>
                            <a:noFill/>
                          </a:ln>
                          <a:solidFill>
                            <a:schemeClr val="tx1"/>
                          </a:solidFill>
                          <a:effectLst/>
                          <a:latin typeface="ＭＳ Ｐゴシック" pitchFamily="50" charset="-128"/>
                          <a:ea typeface="ＭＳ Ｐゴシック" pitchFamily="50" charset="-128"/>
                        </a:rPr>
                        <a:t>道路施設</a:t>
                      </a:r>
                    </a:p>
                    <a:p>
                      <a:pPr marL="342900" marR="0" lvl="0" indent="-342900" algn="l" defTabSz="914400" rtl="0" eaLnBrk="1" fontAlgn="base" latinLnBrk="0" hangingPunct="1">
                        <a:lnSpc>
                          <a:spcPct val="100000"/>
                        </a:lnSpc>
                        <a:spcBef>
                          <a:spcPct val="0"/>
                        </a:spcBef>
                        <a:spcAft>
                          <a:spcPct val="0"/>
                        </a:spcAft>
                        <a:buClrTx/>
                        <a:buSzTx/>
                        <a:buFont typeface="Wingdings" pitchFamily="2" charset="2"/>
                        <a:buNone/>
                        <a:tabLst/>
                      </a:pPr>
                      <a:r>
                        <a:rPr kumimoji="1" lang="ja-JP" altLang="en-US" sz="1700" b="0" i="0" u="none" strike="noStrike" cap="none" normalizeH="0" baseline="0" dirty="0" smtClean="0">
                          <a:ln>
                            <a:noFill/>
                          </a:ln>
                          <a:solidFill>
                            <a:schemeClr val="tx1"/>
                          </a:solidFill>
                          <a:effectLst/>
                          <a:latin typeface="ＭＳ Ｐゴシック" pitchFamily="50" charset="-128"/>
                          <a:ea typeface="ＭＳ Ｐゴシック" pitchFamily="50" charset="-128"/>
                        </a:rPr>
                        <a:t>基本データ</a:t>
                      </a:r>
                    </a:p>
                    <a:p>
                      <a:pPr marL="342900" marR="0" lvl="0" indent="-342900" algn="l" defTabSz="914400" rtl="0" eaLnBrk="1" fontAlgn="base" latinLnBrk="0" hangingPunct="1">
                        <a:lnSpc>
                          <a:spcPct val="100000"/>
                        </a:lnSpc>
                        <a:spcBef>
                          <a:spcPct val="0"/>
                        </a:spcBef>
                        <a:spcAft>
                          <a:spcPct val="0"/>
                        </a:spcAft>
                        <a:buClrTx/>
                        <a:buSzTx/>
                        <a:buFont typeface="Wingdings" pitchFamily="2" charset="2"/>
                        <a:buNone/>
                        <a:tabLst/>
                      </a:pPr>
                      <a:r>
                        <a:rPr kumimoji="1" lang="ja-JP" altLang="en-US" sz="1700" b="0" i="0" u="none" strike="noStrike" cap="none" normalizeH="0" baseline="0" dirty="0" smtClean="0">
                          <a:ln>
                            <a:noFill/>
                          </a:ln>
                          <a:solidFill>
                            <a:schemeClr val="tx1"/>
                          </a:solidFill>
                          <a:effectLst/>
                          <a:latin typeface="ＭＳ Ｐゴシック" pitchFamily="50" charset="-128"/>
                          <a:ea typeface="ＭＳ Ｐゴシック" pitchFamily="50" charset="-128"/>
                        </a:rPr>
                        <a:t>のみ</a:t>
                      </a:r>
                    </a:p>
                  </a:txBody>
                  <a:tcPr marL="86527" marR="86527" marT="43253" marB="43253" anchor="ctr" horzOverflow="overflow">
                    <a:lnL w="28575" cap="flat" cmpd="sng" algn="ctr">
                      <a:solidFill>
                        <a:schemeClr val="tx1"/>
                      </a:solidFill>
                      <a:prstDash val="solid"/>
                      <a:miter lim="800000"/>
                      <a:headEnd type="none" w="med" len="med"/>
                      <a:tailEnd type="none" w="med" len="med"/>
                    </a:lnL>
                    <a:lnR w="6350" cap="flat" cmpd="sng" algn="ctr">
                      <a:solidFill>
                        <a:schemeClr val="tx1"/>
                      </a:solidFill>
                      <a:prstDash val="solid"/>
                      <a:miter lim="800000"/>
                      <a:headEnd type="none" w="med" len="med"/>
                      <a:tailEnd type="none" w="med" len="med"/>
                    </a:lnR>
                    <a:lnT w="635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chemeClr val="bg1"/>
                    </a:solidFill>
                  </a:tcPr>
                </a:tc>
                <a:tc>
                  <a:txBody>
                    <a:bodyPr/>
                    <a:lstStyle/>
                    <a:p>
                      <a:pPr marL="342900" marR="0" lvl="0" indent="-342900" algn="l" defTabSz="914400" rtl="0" eaLnBrk="1" fontAlgn="base" latinLnBrk="0" hangingPunct="1">
                        <a:lnSpc>
                          <a:spcPct val="100000"/>
                        </a:lnSpc>
                        <a:spcBef>
                          <a:spcPct val="0"/>
                        </a:spcBef>
                        <a:spcAft>
                          <a:spcPct val="0"/>
                        </a:spcAft>
                        <a:buClrTx/>
                        <a:buSzTx/>
                        <a:buFont typeface="Wingdings" pitchFamily="2" charset="2"/>
                        <a:buNone/>
                        <a:tabLst/>
                      </a:pPr>
                      <a:r>
                        <a:rPr kumimoji="1" lang="en-US" altLang="ja-JP" sz="1700" b="0" i="0" u="none" strike="noStrike" cap="none" normalizeH="0" baseline="0" smtClean="0">
                          <a:ln>
                            <a:noFill/>
                          </a:ln>
                          <a:solidFill>
                            <a:schemeClr val="tx1"/>
                          </a:solidFill>
                          <a:effectLst/>
                          <a:latin typeface="ＭＳ Ｐゴシック" pitchFamily="50" charset="-128"/>
                          <a:ea typeface="ＭＳ Ｐゴシック" pitchFamily="50" charset="-128"/>
                        </a:rPr>
                        <a:t>【</a:t>
                      </a:r>
                      <a:r>
                        <a:rPr kumimoji="1" lang="ja-JP" altLang="en-US" sz="1700" b="0" i="0" u="none" strike="noStrike" cap="none" normalizeH="0" baseline="0" smtClean="0">
                          <a:ln>
                            <a:noFill/>
                          </a:ln>
                          <a:solidFill>
                            <a:schemeClr val="tx1"/>
                          </a:solidFill>
                          <a:effectLst/>
                          <a:latin typeface="ＭＳ Ｐゴシック" pitchFamily="50" charset="-128"/>
                          <a:ea typeface="ＭＳ Ｐゴシック" pitchFamily="50" charset="-128"/>
                        </a:rPr>
                        <a:t>チェックを行いませんでした</a:t>
                      </a:r>
                      <a:r>
                        <a:rPr kumimoji="1" lang="en-US" altLang="ja-JP" sz="1700" b="0" i="0" u="none" strike="noStrike" cap="none" normalizeH="0" baseline="0" smtClean="0">
                          <a:ln>
                            <a:noFill/>
                          </a:ln>
                          <a:solidFill>
                            <a:schemeClr val="tx1"/>
                          </a:solidFill>
                          <a:effectLst/>
                          <a:latin typeface="ＭＳ Ｐゴシック" pitchFamily="50" charset="-128"/>
                          <a:ea typeface="ＭＳ Ｐゴシック" pitchFamily="50" charset="-128"/>
                        </a:rPr>
                        <a:t>】</a:t>
                      </a:r>
                      <a:br>
                        <a:rPr kumimoji="1" lang="en-US" altLang="ja-JP" sz="1700" b="0" i="0" u="none" strike="noStrike" cap="none" normalizeH="0" baseline="0" smtClean="0">
                          <a:ln>
                            <a:noFill/>
                          </a:ln>
                          <a:solidFill>
                            <a:schemeClr val="tx1"/>
                          </a:solidFill>
                          <a:effectLst/>
                          <a:latin typeface="ＭＳ Ｐゴシック" pitchFamily="50" charset="-128"/>
                          <a:ea typeface="ＭＳ Ｐゴシック" pitchFamily="50" charset="-128"/>
                        </a:rPr>
                      </a:br>
                      <a:r>
                        <a:rPr kumimoji="1" lang="en-US" altLang="ja-JP" sz="1700" b="0" i="0" u="none" strike="noStrike" cap="none" normalizeH="0" baseline="0" smtClean="0">
                          <a:ln>
                            <a:noFill/>
                          </a:ln>
                          <a:solidFill>
                            <a:schemeClr val="tx1"/>
                          </a:solidFill>
                          <a:effectLst/>
                          <a:latin typeface="ＭＳ Ｐゴシック" pitchFamily="50" charset="-128"/>
                          <a:ea typeface="ＭＳ Ｐゴシック" pitchFamily="50" charset="-128"/>
                        </a:rPr>
                        <a:t>DRAWINGF</a:t>
                      </a:r>
                      <a:r>
                        <a:rPr kumimoji="1" lang="ja-JP" altLang="en-US" sz="1700" b="0" i="0" u="none" strike="noStrike" cap="none" normalizeH="0" baseline="0" smtClean="0">
                          <a:ln>
                            <a:noFill/>
                          </a:ln>
                          <a:solidFill>
                            <a:schemeClr val="tx1"/>
                          </a:solidFill>
                          <a:effectLst/>
                          <a:latin typeface="ＭＳ Ｐゴシック" pitchFamily="50" charset="-128"/>
                          <a:ea typeface="ＭＳ Ｐゴシック" pitchFamily="50" charset="-128"/>
                        </a:rPr>
                        <a:t>フォルダの中に「完成平面図」がありません </a:t>
                      </a:r>
                    </a:p>
                  </a:txBody>
                  <a:tcPr marL="86527" marR="86527" marT="43253" marB="43253" horzOverflow="overflow">
                    <a:lnL w="635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635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1"/>
                    </a:solidFill>
                  </a:tcPr>
                </a:tc>
                <a:tc>
                  <a:txBody>
                    <a:bodyPr/>
                    <a:lstStyle/>
                    <a:p>
                      <a:pPr marL="342900" marR="0" lvl="0" indent="-342900" algn="l" defTabSz="914400" rtl="0" eaLnBrk="1" fontAlgn="base" latinLnBrk="0" hangingPunct="1">
                        <a:lnSpc>
                          <a:spcPct val="100000"/>
                        </a:lnSpc>
                        <a:spcBef>
                          <a:spcPct val="0"/>
                        </a:spcBef>
                        <a:spcAft>
                          <a:spcPct val="0"/>
                        </a:spcAft>
                        <a:buClrTx/>
                        <a:buSzTx/>
                        <a:buFont typeface="Wingdings" pitchFamily="2" charset="2"/>
                        <a:buNone/>
                        <a:tabLst/>
                      </a:pPr>
                      <a:r>
                        <a:rPr kumimoji="1" lang="en-US" altLang="ja-JP" sz="1700" b="0" i="0" u="none" strike="noStrike" cap="none" normalizeH="0" baseline="0" smtClean="0">
                          <a:ln>
                            <a:noFill/>
                          </a:ln>
                          <a:solidFill>
                            <a:schemeClr val="tx1"/>
                          </a:solidFill>
                          <a:effectLst/>
                          <a:latin typeface="ＭＳ Ｐゴシック" pitchFamily="50" charset="-128"/>
                          <a:ea typeface="ＭＳ Ｐゴシック" pitchFamily="50" charset="-128"/>
                        </a:rPr>
                        <a:t>【</a:t>
                      </a:r>
                      <a:r>
                        <a:rPr kumimoji="1" lang="ja-JP" altLang="en-US" sz="1700" b="0" i="0" u="none" strike="noStrike" cap="none" normalizeH="0" baseline="0" smtClean="0">
                          <a:ln>
                            <a:noFill/>
                          </a:ln>
                          <a:solidFill>
                            <a:schemeClr val="tx1"/>
                          </a:solidFill>
                          <a:effectLst/>
                          <a:latin typeface="ＭＳ Ｐゴシック" pitchFamily="50" charset="-128"/>
                          <a:ea typeface="ＭＳ Ｐゴシック" pitchFamily="50" charset="-128"/>
                        </a:rPr>
                        <a:t>エラー</a:t>
                      </a:r>
                      <a:r>
                        <a:rPr kumimoji="1" lang="en-US" altLang="ja-JP" sz="1700" b="0" i="0" u="none" strike="noStrike" cap="none" normalizeH="0" baseline="0" smtClean="0">
                          <a:ln>
                            <a:noFill/>
                          </a:ln>
                          <a:solidFill>
                            <a:schemeClr val="tx1"/>
                          </a:solidFill>
                          <a:effectLst/>
                          <a:latin typeface="ＭＳ Ｐゴシック" pitchFamily="50" charset="-128"/>
                          <a:ea typeface="ＭＳ Ｐゴシック" pitchFamily="50" charset="-128"/>
                        </a:rPr>
                        <a:t>】</a:t>
                      </a:r>
                      <a:r>
                        <a:rPr kumimoji="1" lang="ja-JP" altLang="en-US" sz="1700" b="0" i="0" u="none" strike="noStrike" cap="none" normalizeH="0" baseline="0" smtClean="0">
                          <a:ln>
                            <a:noFill/>
                          </a:ln>
                          <a:solidFill>
                            <a:schemeClr val="tx1"/>
                          </a:solidFill>
                          <a:effectLst/>
                          <a:latin typeface="ＭＳ Ｐゴシック" pitchFamily="50" charset="-128"/>
                          <a:ea typeface="ＭＳ Ｐゴシック" pitchFamily="50" charset="-128"/>
                        </a:rPr>
                        <a:t>０件（</a:t>
                      </a:r>
                      <a:r>
                        <a:rPr kumimoji="1" lang="en-US" altLang="ja-JP" sz="1700" b="0" i="0" u="none" strike="noStrike" cap="none" normalizeH="0" baseline="0" smtClean="0">
                          <a:ln>
                            <a:noFill/>
                          </a:ln>
                          <a:solidFill>
                            <a:schemeClr val="tx1"/>
                          </a:solidFill>
                          <a:effectLst/>
                          <a:latin typeface="ＭＳ Ｐゴシック" pitchFamily="50" charset="-128"/>
                          <a:ea typeface="ＭＳ Ｐゴシック" pitchFamily="50" charset="-128"/>
                        </a:rPr>
                        <a:t>【</a:t>
                      </a:r>
                      <a:r>
                        <a:rPr kumimoji="1" lang="ja-JP" altLang="en-US" sz="1700" b="0" i="0" u="none" strike="noStrike" cap="none" normalizeH="0" baseline="0" smtClean="0">
                          <a:ln>
                            <a:noFill/>
                          </a:ln>
                          <a:solidFill>
                            <a:schemeClr val="tx1"/>
                          </a:solidFill>
                          <a:effectLst/>
                          <a:latin typeface="ＭＳ Ｐゴシック" pitchFamily="50" charset="-128"/>
                          <a:ea typeface="ＭＳ Ｐゴシック" pitchFamily="50" charset="-128"/>
                        </a:rPr>
                        <a:t>確認</a:t>
                      </a:r>
                      <a:r>
                        <a:rPr kumimoji="1" lang="en-US" altLang="ja-JP" sz="1700" b="0" i="0" u="none" strike="noStrike" cap="none" normalizeH="0" baseline="0" smtClean="0">
                          <a:ln>
                            <a:noFill/>
                          </a:ln>
                          <a:solidFill>
                            <a:schemeClr val="tx1"/>
                          </a:solidFill>
                          <a:effectLst/>
                          <a:latin typeface="ＭＳ Ｐゴシック" pitchFamily="50" charset="-128"/>
                          <a:ea typeface="ＭＳ Ｐゴシック" pitchFamily="50" charset="-128"/>
                        </a:rPr>
                        <a:t>】</a:t>
                      </a:r>
                      <a:r>
                        <a:rPr kumimoji="1" lang="ja-JP" altLang="en-US" sz="1700" b="0" i="0" u="none" strike="noStrike" cap="none" normalizeH="0" baseline="0" smtClean="0">
                          <a:ln>
                            <a:noFill/>
                          </a:ln>
                          <a:solidFill>
                            <a:schemeClr val="tx1"/>
                          </a:solidFill>
                          <a:effectLst/>
                          <a:latin typeface="ＭＳ Ｐゴシック" pitchFamily="50" charset="-128"/>
                          <a:ea typeface="ＭＳ Ｐゴシック" pitchFamily="50" charset="-128"/>
                        </a:rPr>
                        <a:t>０件）</a:t>
                      </a:r>
                    </a:p>
                  </a:txBody>
                  <a:tcPr marL="86527" marR="86527" marT="43253" marB="43253"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635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1"/>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 typeface="Wingdings" pitchFamily="2" charset="2"/>
                        <a:buNone/>
                        <a:tabLst/>
                      </a:pPr>
                      <a:r>
                        <a:rPr kumimoji="1" lang="en-US" altLang="ja-JP" sz="1700" b="0" i="0" u="none" strike="noStrike" cap="none" normalizeH="0" baseline="0" smtClean="0">
                          <a:ln>
                            <a:noFill/>
                          </a:ln>
                          <a:solidFill>
                            <a:schemeClr val="tx1"/>
                          </a:solidFill>
                          <a:effectLst/>
                          <a:latin typeface="HGS創英角ｺﾞｼｯｸUB" pitchFamily="50" charset="-128"/>
                          <a:ea typeface="HGS創英角ｺﾞｼｯｸUB" pitchFamily="50" charset="-128"/>
                        </a:rPr>
                        <a:t>◎</a:t>
                      </a:r>
                    </a:p>
                  </a:txBody>
                  <a:tcPr marL="86527" marR="86527" marT="43253" marB="43253"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635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1"/>
                    </a:solidFill>
                  </a:tcPr>
                </a:tc>
              </a:tr>
              <a:tr h="865248">
                <a:tc vMerge="1">
                  <a:txBody>
                    <a:bodyPr/>
                    <a:lstStyle/>
                    <a:p>
                      <a:endParaRPr kumimoji="1" lang="ja-JP" altLang="en-US"/>
                    </a:p>
                  </a:txBody>
                  <a:tcPr/>
                </a:tc>
                <a:tc>
                  <a:txBody>
                    <a:bodyPr/>
                    <a:lstStyle/>
                    <a:p>
                      <a:pPr marL="342900" marR="0" lvl="0" indent="-342900" algn="l" defTabSz="914400" rtl="0" eaLnBrk="1" fontAlgn="base" latinLnBrk="0" hangingPunct="1">
                        <a:lnSpc>
                          <a:spcPct val="100000"/>
                        </a:lnSpc>
                        <a:spcBef>
                          <a:spcPct val="0"/>
                        </a:spcBef>
                        <a:spcAft>
                          <a:spcPct val="0"/>
                        </a:spcAft>
                        <a:buClrTx/>
                        <a:buSzTx/>
                        <a:buFont typeface="Wingdings" pitchFamily="2" charset="2"/>
                        <a:buNone/>
                        <a:tabLst/>
                      </a:pPr>
                      <a:r>
                        <a:rPr kumimoji="1" lang="en-US" altLang="ja-JP" sz="1700" b="0" i="0" u="none" strike="noStrike" cap="none" normalizeH="0" baseline="0" smtClean="0">
                          <a:ln>
                            <a:noFill/>
                          </a:ln>
                          <a:solidFill>
                            <a:schemeClr val="tx1"/>
                          </a:solidFill>
                          <a:effectLst/>
                          <a:latin typeface="ＭＳ Ｐゴシック" pitchFamily="50" charset="-128"/>
                          <a:ea typeface="ＭＳ Ｐゴシック" pitchFamily="50" charset="-128"/>
                        </a:rPr>
                        <a:t>【</a:t>
                      </a:r>
                      <a:r>
                        <a:rPr kumimoji="1" lang="ja-JP" altLang="en-US" sz="1700" b="0" i="0" u="none" strike="noStrike" cap="none" normalizeH="0" baseline="0" smtClean="0">
                          <a:ln>
                            <a:noFill/>
                          </a:ln>
                          <a:solidFill>
                            <a:schemeClr val="tx1"/>
                          </a:solidFill>
                          <a:effectLst/>
                          <a:latin typeface="ＭＳ Ｐゴシック" pitchFamily="50" charset="-128"/>
                          <a:ea typeface="ＭＳ Ｐゴシック" pitchFamily="50" charset="-128"/>
                        </a:rPr>
                        <a:t>チェックを行いませんでした</a:t>
                      </a:r>
                      <a:r>
                        <a:rPr kumimoji="1" lang="en-US" altLang="ja-JP" sz="1700" b="0" i="0" u="none" strike="noStrike" cap="none" normalizeH="0" baseline="0" smtClean="0">
                          <a:ln>
                            <a:noFill/>
                          </a:ln>
                          <a:solidFill>
                            <a:schemeClr val="tx1"/>
                          </a:solidFill>
                          <a:effectLst/>
                          <a:latin typeface="ＭＳ Ｐゴシック" pitchFamily="50" charset="-128"/>
                          <a:ea typeface="ＭＳ Ｐゴシック" pitchFamily="50" charset="-128"/>
                        </a:rPr>
                        <a:t>】</a:t>
                      </a:r>
                      <a:br>
                        <a:rPr kumimoji="1" lang="en-US" altLang="ja-JP" sz="1700" b="0" i="0" u="none" strike="noStrike" cap="none" normalizeH="0" baseline="0" smtClean="0">
                          <a:ln>
                            <a:noFill/>
                          </a:ln>
                          <a:solidFill>
                            <a:schemeClr val="tx1"/>
                          </a:solidFill>
                          <a:effectLst/>
                          <a:latin typeface="ＭＳ Ｐゴシック" pitchFamily="50" charset="-128"/>
                          <a:ea typeface="ＭＳ Ｐゴシック" pitchFamily="50" charset="-128"/>
                        </a:rPr>
                      </a:br>
                      <a:r>
                        <a:rPr kumimoji="1" lang="en-US" altLang="ja-JP" sz="1700" b="0" i="0" u="none" strike="noStrike" cap="none" normalizeH="0" baseline="0" smtClean="0">
                          <a:ln>
                            <a:noFill/>
                          </a:ln>
                          <a:solidFill>
                            <a:schemeClr val="tx1"/>
                          </a:solidFill>
                          <a:effectLst/>
                          <a:latin typeface="ＭＳ Ｐゴシック" pitchFamily="50" charset="-128"/>
                          <a:ea typeface="ＭＳ Ｐゴシック" pitchFamily="50" charset="-128"/>
                        </a:rPr>
                        <a:t>DRAWINGF</a:t>
                      </a:r>
                      <a:r>
                        <a:rPr kumimoji="1" lang="ja-JP" altLang="en-US" sz="1700" b="0" i="0" u="none" strike="noStrike" cap="none" normalizeH="0" baseline="0" smtClean="0">
                          <a:ln>
                            <a:noFill/>
                          </a:ln>
                          <a:solidFill>
                            <a:schemeClr val="tx1"/>
                          </a:solidFill>
                          <a:effectLst/>
                          <a:latin typeface="ＭＳ Ｐゴシック" pitchFamily="50" charset="-128"/>
                          <a:ea typeface="ＭＳ Ｐゴシック" pitchFamily="50" charset="-128"/>
                        </a:rPr>
                        <a:t>フォルダの中に「完成平面図」がありません </a:t>
                      </a:r>
                    </a:p>
                  </a:txBody>
                  <a:tcPr marL="86527" marR="86527" marT="43253" marB="43253" horzOverflow="overflow">
                    <a:lnL w="635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1"/>
                    </a:solidFill>
                  </a:tcPr>
                </a:tc>
                <a:tc>
                  <a:txBody>
                    <a:bodyPr/>
                    <a:lstStyle/>
                    <a:p>
                      <a:pPr marL="342900" marR="0" lvl="0" indent="-342900" algn="l" defTabSz="914400" rtl="0" eaLnBrk="1" fontAlgn="base" latinLnBrk="0" hangingPunct="1">
                        <a:lnSpc>
                          <a:spcPct val="100000"/>
                        </a:lnSpc>
                        <a:spcBef>
                          <a:spcPct val="0"/>
                        </a:spcBef>
                        <a:spcAft>
                          <a:spcPct val="0"/>
                        </a:spcAft>
                        <a:buClrTx/>
                        <a:buSzTx/>
                        <a:buFont typeface="Wingdings" pitchFamily="2" charset="2"/>
                        <a:buNone/>
                        <a:tabLst/>
                      </a:pPr>
                      <a:r>
                        <a:rPr kumimoji="1" lang="en-US" altLang="ja-JP" sz="1700" b="0" i="0" u="none" strike="noStrike" cap="none" normalizeH="0" baseline="0" smtClean="0">
                          <a:ln>
                            <a:noFill/>
                          </a:ln>
                          <a:solidFill>
                            <a:schemeClr val="tx1"/>
                          </a:solidFill>
                          <a:effectLst/>
                          <a:latin typeface="ＭＳ Ｐゴシック" pitchFamily="50" charset="-128"/>
                          <a:ea typeface="ＭＳ Ｐゴシック" pitchFamily="50" charset="-128"/>
                        </a:rPr>
                        <a:t>【</a:t>
                      </a:r>
                      <a:r>
                        <a:rPr kumimoji="1" lang="ja-JP" altLang="en-US" sz="1700" b="0" i="0" u="none" strike="noStrike" cap="none" normalizeH="0" baseline="0" smtClean="0">
                          <a:ln>
                            <a:noFill/>
                          </a:ln>
                          <a:solidFill>
                            <a:schemeClr val="tx1"/>
                          </a:solidFill>
                          <a:effectLst/>
                          <a:latin typeface="ＭＳ Ｐゴシック" pitchFamily="50" charset="-128"/>
                          <a:ea typeface="ＭＳ Ｐゴシック" pitchFamily="50" charset="-128"/>
                        </a:rPr>
                        <a:t>エラー</a:t>
                      </a:r>
                      <a:r>
                        <a:rPr kumimoji="1" lang="en-US" altLang="ja-JP" sz="1700" b="0" i="0" u="none" strike="noStrike" cap="none" normalizeH="0" baseline="0" smtClean="0">
                          <a:ln>
                            <a:noFill/>
                          </a:ln>
                          <a:solidFill>
                            <a:schemeClr val="tx1"/>
                          </a:solidFill>
                          <a:effectLst/>
                          <a:latin typeface="ＭＳ Ｐゴシック" pitchFamily="50" charset="-128"/>
                          <a:ea typeface="ＭＳ Ｐゴシック" pitchFamily="50" charset="-128"/>
                        </a:rPr>
                        <a:t>】</a:t>
                      </a:r>
                      <a:r>
                        <a:rPr kumimoji="1" lang="ja-JP" altLang="en-US" sz="1700" b="0" i="0" u="none" strike="noStrike" cap="none" normalizeH="0" baseline="0" smtClean="0">
                          <a:ln>
                            <a:noFill/>
                          </a:ln>
                          <a:solidFill>
                            <a:schemeClr val="tx1"/>
                          </a:solidFill>
                          <a:effectLst/>
                          <a:latin typeface="ＭＳ Ｐゴシック" pitchFamily="50" charset="-128"/>
                          <a:ea typeface="ＭＳ Ｐゴシック" pitchFamily="50" charset="-128"/>
                        </a:rPr>
                        <a:t>０件（</a:t>
                      </a:r>
                      <a:r>
                        <a:rPr kumimoji="1" lang="en-US" altLang="ja-JP" sz="1700" b="0" i="0" u="none" strike="noStrike" cap="none" normalizeH="0" baseline="0" smtClean="0">
                          <a:ln>
                            <a:noFill/>
                          </a:ln>
                          <a:solidFill>
                            <a:schemeClr val="tx1"/>
                          </a:solidFill>
                          <a:effectLst/>
                          <a:latin typeface="ＭＳ Ｐゴシック" pitchFamily="50" charset="-128"/>
                          <a:ea typeface="ＭＳ Ｐゴシック" pitchFamily="50" charset="-128"/>
                        </a:rPr>
                        <a:t>【</a:t>
                      </a:r>
                      <a:r>
                        <a:rPr kumimoji="1" lang="ja-JP" altLang="en-US" sz="1700" b="0" i="0" u="none" strike="noStrike" cap="none" normalizeH="0" baseline="0" smtClean="0">
                          <a:ln>
                            <a:noFill/>
                          </a:ln>
                          <a:solidFill>
                            <a:schemeClr val="tx1"/>
                          </a:solidFill>
                          <a:effectLst/>
                          <a:latin typeface="ＭＳ Ｐゴシック" pitchFamily="50" charset="-128"/>
                          <a:ea typeface="ＭＳ Ｐゴシック" pitchFamily="50" charset="-128"/>
                        </a:rPr>
                        <a:t>確認</a:t>
                      </a:r>
                      <a:r>
                        <a:rPr kumimoji="1" lang="en-US" altLang="ja-JP" sz="1700" b="0" i="0" u="none" strike="noStrike" cap="none" normalizeH="0" baseline="0" smtClean="0">
                          <a:ln>
                            <a:noFill/>
                          </a:ln>
                          <a:solidFill>
                            <a:schemeClr val="tx1"/>
                          </a:solidFill>
                          <a:effectLst/>
                          <a:latin typeface="ＭＳ Ｐゴシック" pitchFamily="50" charset="-128"/>
                          <a:ea typeface="ＭＳ Ｐゴシック" pitchFamily="50" charset="-128"/>
                        </a:rPr>
                        <a:t>】</a:t>
                      </a:r>
                      <a:r>
                        <a:rPr kumimoji="1" lang="ja-JP" altLang="en-US" sz="1700" b="0" i="0" u="none" strike="noStrike" cap="none" normalizeH="0" baseline="0" smtClean="0">
                          <a:ln>
                            <a:noFill/>
                          </a:ln>
                          <a:solidFill>
                            <a:schemeClr val="tx1"/>
                          </a:solidFill>
                          <a:effectLst/>
                          <a:latin typeface="ＭＳ Ｐゴシック" pitchFamily="50" charset="-128"/>
                          <a:ea typeface="ＭＳ Ｐゴシック" pitchFamily="50" charset="-128"/>
                        </a:rPr>
                        <a:t>４件）</a:t>
                      </a:r>
                    </a:p>
                  </a:txBody>
                  <a:tcPr marL="86527" marR="86527" marT="43253" marB="43253"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1"/>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 typeface="Wingdings" pitchFamily="2" charset="2"/>
                        <a:buNone/>
                        <a:tabLst/>
                      </a:pPr>
                      <a:r>
                        <a:rPr kumimoji="1" lang="en-US" altLang="ja-JP" sz="1700" b="0" i="0" u="none" strike="noStrike" cap="none" normalizeH="0" baseline="0" smtClean="0">
                          <a:ln>
                            <a:noFill/>
                          </a:ln>
                          <a:solidFill>
                            <a:schemeClr val="tx1"/>
                          </a:solidFill>
                          <a:effectLst/>
                          <a:latin typeface="HGS創英角ｺﾞｼｯｸUB" pitchFamily="50" charset="-128"/>
                          <a:ea typeface="HGS創英角ｺﾞｼｯｸUB" pitchFamily="50" charset="-128"/>
                        </a:rPr>
                        <a:t>○</a:t>
                      </a:r>
                    </a:p>
                  </a:txBody>
                  <a:tcPr marL="86527" marR="86527" marT="43253" marB="43253"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1"/>
                    </a:solidFill>
                  </a:tcPr>
                </a:tc>
              </a:tr>
              <a:tr h="865248">
                <a:tc vMerge="1">
                  <a:txBody>
                    <a:bodyPr/>
                    <a:lstStyle/>
                    <a:p>
                      <a:endParaRPr kumimoji="1" lang="ja-JP" altLang="en-US"/>
                    </a:p>
                  </a:txBody>
                  <a:tcPr/>
                </a:tc>
                <a:tc>
                  <a:txBody>
                    <a:bodyPr/>
                    <a:lstStyle/>
                    <a:p>
                      <a:pPr marL="342900" marR="0" lvl="0" indent="-342900" algn="l" defTabSz="914400" rtl="0" eaLnBrk="1" fontAlgn="base" latinLnBrk="0" hangingPunct="1">
                        <a:lnSpc>
                          <a:spcPct val="100000"/>
                        </a:lnSpc>
                        <a:spcBef>
                          <a:spcPct val="0"/>
                        </a:spcBef>
                        <a:spcAft>
                          <a:spcPct val="0"/>
                        </a:spcAft>
                        <a:buClrTx/>
                        <a:buSzTx/>
                        <a:buFont typeface="Wingdings" pitchFamily="2" charset="2"/>
                        <a:buNone/>
                        <a:tabLst/>
                      </a:pPr>
                      <a:r>
                        <a:rPr kumimoji="1" lang="en-US" altLang="ja-JP" sz="1700" b="0" i="0" u="none" strike="noStrike" cap="none" normalizeH="0" baseline="0" smtClean="0">
                          <a:ln>
                            <a:noFill/>
                          </a:ln>
                          <a:solidFill>
                            <a:schemeClr val="tx1"/>
                          </a:solidFill>
                          <a:effectLst/>
                          <a:latin typeface="ＭＳ Ｐゴシック" pitchFamily="50" charset="-128"/>
                          <a:ea typeface="ＭＳ Ｐゴシック" pitchFamily="50" charset="-128"/>
                        </a:rPr>
                        <a:t>【</a:t>
                      </a:r>
                      <a:r>
                        <a:rPr kumimoji="1" lang="ja-JP" altLang="en-US" sz="1700" b="0" i="0" u="none" strike="noStrike" cap="none" normalizeH="0" baseline="0" smtClean="0">
                          <a:ln>
                            <a:noFill/>
                          </a:ln>
                          <a:solidFill>
                            <a:schemeClr val="tx1"/>
                          </a:solidFill>
                          <a:effectLst/>
                          <a:latin typeface="ＭＳ Ｐゴシック" pitchFamily="50" charset="-128"/>
                          <a:ea typeface="ＭＳ Ｐゴシック" pitchFamily="50" charset="-128"/>
                        </a:rPr>
                        <a:t>チェックを行いませんでした</a:t>
                      </a:r>
                      <a:r>
                        <a:rPr kumimoji="1" lang="en-US" altLang="ja-JP" sz="1700" b="0" i="0" u="none" strike="noStrike" cap="none" normalizeH="0" baseline="0" smtClean="0">
                          <a:ln>
                            <a:noFill/>
                          </a:ln>
                          <a:solidFill>
                            <a:schemeClr val="tx1"/>
                          </a:solidFill>
                          <a:effectLst/>
                          <a:latin typeface="ＭＳ Ｐゴシック" pitchFamily="50" charset="-128"/>
                          <a:ea typeface="ＭＳ Ｐゴシック" pitchFamily="50" charset="-128"/>
                        </a:rPr>
                        <a:t>】</a:t>
                      </a:r>
                      <a:br>
                        <a:rPr kumimoji="1" lang="en-US" altLang="ja-JP" sz="1700" b="0" i="0" u="none" strike="noStrike" cap="none" normalizeH="0" baseline="0" smtClean="0">
                          <a:ln>
                            <a:noFill/>
                          </a:ln>
                          <a:solidFill>
                            <a:schemeClr val="tx1"/>
                          </a:solidFill>
                          <a:effectLst/>
                          <a:latin typeface="ＭＳ Ｐゴシック" pitchFamily="50" charset="-128"/>
                          <a:ea typeface="ＭＳ Ｐゴシック" pitchFamily="50" charset="-128"/>
                        </a:rPr>
                      </a:br>
                      <a:r>
                        <a:rPr kumimoji="1" lang="en-US" altLang="ja-JP" sz="1700" b="0" i="0" u="none" strike="noStrike" cap="none" normalizeH="0" baseline="0" smtClean="0">
                          <a:ln>
                            <a:noFill/>
                          </a:ln>
                          <a:solidFill>
                            <a:schemeClr val="tx1"/>
                          </a:solidFill>
                          <a:effectLst/>
                          <a:latin typeface="ＭＳ Ｐゴシック" pitchFamily="50" charset="-128"/>
                          <a:ea typeface="ＭＳ Ｐゴシック" pitchFamily="50" charset="-128"/>
                        </a:rPr>
                        <a:t>DRAWINGF</a:t>
                      </a:r>
                      <a:r>
                        <a:rPr kumimoji="1" lang="ja-JP" altLang="en-US" sz="1700" b="0" i="0" u="none" strike="noStrike" cap="none" normalizeH="0" baseline="0" smtClean="0">
                          <a:ln>
                            <a:noFill/>
                          </a:ln>
                          <a:solidFill>
                            <a:schemeClr val="tx1"/>
                          </a:solidFill>
                          <a:effectLst/>
                          <a:latin typeface="ＭＳ Ｐゴシック" pitchFamily="50" charset="-128"/>
                          <a:ea typeface="ＭＳ Ｐゴシック" pitchFamily="50" charset="-128"/>
                        </a:rPr>
                        <a:t>フォルダの中に「完成平面図」がありません</a:t>
                      </a:r>
                    </a:p>
                  </a:txBody>
                  <a:tcPr marL="86527" marR="86527" marT="43253" marB="43253" horzOverflow="overflow">
                    <a:lnL w="635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chemeClr val="bg1"/>
                    </a:solidFill>
                  </a:tcPr>
                </a:tc>
                <a:tc>
                  <a:txBody>
                    <a:bodyPr/>
                    <a:lstStyle/>
                    <a:p>
                      <a:pPr marL="342900" marR="0" lvl="0" indent="-342900" algn="l" defTabSz="914400" rtl="0" eaLnBrk="1" fontAlgn="base" latinLnBrk="0" hangingPunct="1">
                        <a:lnSpc>
                          <a:spcPct val="100000"/>
                        </a:lnSpc>
                        <a:spcBef>
                          <a:spcPct val="0"/>
                        </a:spcBef>
                        <a:spcAft>
                          <a:spcPct val="0"/>
                        </a:spcAft>
                        <a:buClrTx/>
                        <a:buSzTx/>
                        <a:buFont typeface="Wingdings" pitchFamily="2" charset="2"/>
                        <a:buNone/>
                        <a:tabLst/>
                      </a:pPr>
                      <a:r>
                        <a:rPr kumimoji="1" lang="en-US" altLang="ja-JP" sz="1700" b="0" i="0" u="none" strike="noStrike" cap="none" normalizeH="0" baseline="0" smtClean="0">
                          <a:ln>
                            <a:noFill/>
                          </a:ln>
                          <a:solidFill>
                            <a:schemeClr val="tx1"/>
                          </a:solidFill>
                          <a:effectLst/>
                          <a:latin typeface="ＭＳ Ｐゴシック" pitchFamily="50" charset="-128"/>
                          <a:ea typeface="ＭＳ Ｐゴシック" pitchFamily="50" charset="-128"/>
                        </a:rPr>
                        <a:t>【</a:t>
                      </a:r>
                      <a:r>
                        <a:rPr kumimoji="1" lang="ja-JP" altLang="en-US" sz="1700" b="0" i="0" u="none" strike="noStrike" cap="none" normalizeH="0" baseline="0" smtClean="0">
                          <a:ln>
                            <a:noFill/>
                          </a:ln>
                          <a:solidFill>
                            <a:schemeClr val="tx1"/>
                          </a:solidFill>
                          <a:effectLst/>
                          <a:latin typeface="ＭＳ Ｐゴシック" pitchFamily="50" charset="-128"/>
                          <a:ea typeface="ＭＳ Ｐゴシック" pitchFamily="50" charset="-128"/>
                        </a:rPr>
                        <a:t>エラー</a:t>
                      </a:r>
                      <a:r>
                        <a:rPr kumimoji="1" lang="en-US" altLang="ja-JP" sz="1700" b="0" i="0" u="none" strike="noStrike" cap="none" normalizeH="0" baseline="0" smtClean="0">
                          <a:ln>
                            <a:noFill/>
                          </a:ln>
                          <a:solidFill>
                            <a:schemeClr val="tx1"/>
                          </a:solidFill>
                          <a:effectLst/>
                          <a:latin typeface="ＭＳ Ｐゴシック" pitchFamily="50" charset="-128"/>
                          <a:ea typeface="ＭＳ Ｐゴシック" pitchFamily="50" charset="-128"/>
                        </a:rPr>
                        <a:t>】</a:t>
                      </a:r>
                      <a:r>
                        <a:rPr kumimoji="1" lang="ja-JP" altLang="en-US" sz="1700" b="0" i="0" u="none" strike="noStrike" cap="none" normalizeH="0" baseline="0" smtClean="0">
                          <a:ln>
                            <a:noFill/>
                          </a:ln>
                          <a:solidFill>
                            <a:schemeClr val="tx1"/>
                          </a:solidFill>
                          <a:effectLst/>
                          <a:latin typeface="ＭＳ Ｐゴシック" pitchFamily="50" charset="-128"/>
                          <a:ea typeface="ＭＳ Ｐゴシック" pitchFamily="50" charset="-128"/>
                        </a:rPr>
                        <a:t>２件（</a:t>
                      </a:r>
                      <a:r>
                        <a:rPr kumimoji="1" lang="en-US" altLang="ja-JP" sz="1700" b="0" i="0" u="none" strike="noStrike" cap="none" normalizeH="0" baseline="0" smtClean="0">
                          <a:ln>
                            <a:noFill/>
                          </a:ln>
                          <a:solidFill>
                            <a:schemeClr val="tx1"/>
                          </a:solidFill>
                          <a:effectLst/>
                          <a:latin typeface="ＭＳ Ｐゴシック" pitchFamily="50" charset="-128"/>
                          <a:ea typeface="ＭＳ Ｐゴシック" pitchFamily="50" charset="-128"/>
                        </a:rPr>
                        <a:t>【</a:t>
                      </a:r>
                      <a:r>
                        <a:rPr kumimoji="1" lang="ja-JP" altLang="en-US" sz="1700" b="0" i="0" u="none" strike="noStrike" cap="none" normalizeH="0" baseline="0" smtClean="0">
                          <a:ln>
                            <a:noFill/>
                          </a:ln>
                          <a:solidFill>
                            <a:schemeClr val="tx1"/>
                          </a:solidFill>
                          <a:effectLst/>
                          <a:latin typeface="ＭＳ Ｐゴシック" pitchFamily="50" charset="-128"/>
                          <a:ea typeface="ＭＳ Ｐゴシック" pitchFamily="50" charset="-128"/>
                        </a:rPr>
                        <a:t>確認</a:t>
                      </a:r>
                      <a:r>
                        <a:rPr kumimoji="1" lang="en-US" altLang="ja-JP" sz="1700" b="0" i="0" u="none" strike="noStrike" cap="none" normalizeH="0" baseline="0" smtClean="0">
                          <a:ln>
                            <a:noFill/>
                          </a:ln>
                          <a:solidFill>
                            <a:schemeClr val="tx1"/>
                          </a:solidFill>
                          <a:effectLst/>
                          <a:latin typeface="ＭＳ Ｐゴシック" pitchFamily="50" charset="-128"/>
                          <a:ea typeface="ＭＳ Ｐゴシック" pitchFamily="50" charset="-128"/>
                        </a:rPr>
                        <a:t>】</a:t>
                      </a:r>
                      <a:r>
                        <a:rPr kumimoji="1" lang="ja-JP" altLang="en-US" sz="1700" b="0" i="0" u="none" strike="noStrike" cap="none" normalizeH="0" baseline="0" smtClean="0">
                          <a:ln>
                            <a:noFill/>
                          </a:ln>
                          <a:solidFill>
                            <a:schemeClr val="tx1"/>
                          </a:solidFill>
                          <a:effectLst/>
                          <a:latin typeface="ＭＳ Ｐゴシック" pitchFamily="50" charset="-128"/>
                          <a:ea typeface="ＭＳ Ｐゴシック" pitchFamily="50" charset="-128"/>
                        </a:rPr>
                        <a:t>４件）</a:t>
                      </a:r>
                    </a:p>
                  </a:txBody>
                  <a:tcPr marL="86527" marR="86527" marT="43253" marB="43253"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chemeClr val="bg1"/>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 typeface="Wingdings" pitchFamily="2" charset="2"/>
                        <a:buNone/>
                        <a:tabLst/>
                      </a:pPr>
                      <a:r>
                        <a:rPr kumimoji="1" lang="en-US" altLang="ja-JP" sz="1700" b="0" i="0" u="none" strike="noStrike" cap="none" normalizeH="0" baseline="0" dirty="0" smtClean="0">
                          <a:ln>
                            <a:noFill/>
                          </a:ln>
                          <a:solidFill>
                            <a:schemeClr val="tx1"/>
                          </a:solidFill>
                          <a:effectLst/>
                          <a:latin typeface="HGS創英角ｺﾞｼｯｸUB" pitchFamily="50" charset="-128"/>
                          <a:ea typeface="HGS創英角ｺﾞｼｯｸUB" pitchFamily="50" charset="-128"/>
                        </a:rPr>
                        <a:t>×</a:t>
                      </a:r>
                    </a:p>
                  </a:txBody>
                  <a:tcPr marL="86527" marR="86527" marT="43253" marB="43253"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chemeClr val="bg1"/>
                    </a:solidFill>
                  </a:tcPr>
                </a:tc>
              </a:tr>
            </a:tbl>
          </a:graphicData>
        </a:graphic>
      </p:graphicFrame>
      <p:sp>
        <p:nvSpPr>
          <p:cNvPr id="58415" name="Text Box 51"/>
          <p:cNvSpPr txBox="1">
            <a:spLocks noChangeArrowheads="1"/>
          </p:cNvSpPr>
          <p:nvPr/>
        </p:nvSpPr>
        <p:spPr bwMode="auto">
          <a:xfrm>
            <a:off x="4968044" y="6461125"/>
            <a:ext cx="3492388"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wrap="square">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spcBef>
                <a:spcPct val="50000"/>
              </a:spcBef>
            </a:pPr>
            <a:r>
              <a:rPr lang="ja-JP" altLang="en-US" sz="2000" b="0" dirty="0">
                <a:solidFill>
                  <a:srgbClr val="0066FF"/>
                </a:solidFill>
                <a:latin typeface="HGP創英角ｺﾞｼｯｸUB" pitchFamily="50" charset="-128"/>
                <a:ea typeface="HGP創英角ｺﾞｼｯｸUB" pitchFamily="50" charset="-128"/>
              </a:rPr>
              <a:t>距離標・道路中心線は必須！</a:t>
            </a:r>
          </a:p>
        </p:txBody>
      </p:sp>
      <p:sp>
        <p:nvSpPr>
          <p:cNvPr id="7" name="タイトル 1"/>
          <p:cNvSpPr>
            <a:spLocks/>
          </p:cNvSpPr>
          <p:nvPr/>
        </p:nvSpPr>
        <p:spPr bwMode="auto">
          <a:xfrm>
            <a:off x="108000" y="0"/>
            <a:ext cx="6913563" cy="64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p>
            <a:pPr algn="l"/>
            <a:r>
              <a:rPr lang="ja-JP" altLang="en-US" sz="3600" b="0" dirty="0" smtClean="0">
                <a:solidFill>
                  <a:schemeClr val="tx2"/>
                </a:solidFill>
                <a:latin typeface="HGP創英角ｺﾞｼｯｸUB" pitchFamily="50" charset="-128"/>
                <a:ea typeface="HGP創英角ｺﾞｼｯｸUB" pitchFamily="50" charset="-128"/>
                <a:cs typeface="+mj-cs"/>
              </a:rPr>
              <a:t>道路施設基本データ</a:t>
            </a:r>
            <a:endParaRPr lang="ja-JP" altLang="en-US" sz="3600" b="0" dirty="0">
              <a:solidFill>
                <a:schemeClr val="tx2"/>
              </a:solidFill>
              <a:latin typeface="HGP創英角ｺﾞｼｯｸUB" pitchFamily="50" charset="-128"/>
              <a:ea typeface="HGP創英角ｺﾞｼｯｸUB" pitchFamily="50" charset="-128"/>
              <a:cs typeface="+mj-cs"/>
            </a:endParaRPr>
          </a:p>
        </p:txBody>
      </p:sp>
    </p:spTree>
    <p:extLst>
      <p:ext uri="{BB962C8B-B14F-4D97-AF65-F5344CB8AC3E}">
        <p14:creationId xmlns="" xmlns:p14="http://schemas.microsoft.com/office/powerpoint/2010/main" val="25985251"/>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スライド番号プレースホルダ 3"/>
          <p:cNvSpPr>
            <a:spLocks noGrp="1"/>
          </p:cNvSpPr>
          <p:nvPr>
            <p:ph type="sldNum" sz="quarter" idx="4294967295"/>
          </p:nvPr>
        </p:nvSpPr>
        <p:spPr bwMode="auto">
          <a:xfrm>
            <a:off x="6794500" y="6237288"/>
            <a:ext cx="2133600" cy="476250"/>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fld id="{7545B00A-F465-4D52-BC26-8C76E588D4CF}" type="slidenum">
              <a:rPr lang="en-US" altLang="ja-JP">
                <a:latin typeface="HGP創英角ｺﾞｼｯｸUB" pitchFamily="50" charset="-128"/>
                <a:ea typeface="HGP創英角ｺﾞｼｯｸUB" pitchFamily="50" charset="-128"/>
              </a:rPr>
              <a:pPr eaLnBrk="1" hangingPunct="1"/>
              <a:t>121</a:t>
            </a:fld>
            <a:endParaRPr lang="en-US" altLang="ja-JP">
              <a:latin typeface="HGP創英角ｺﾞｼｯｸUB" pitchFamily="50" charset="-128"/>
              <a:ea typeface="HGP創英角ｺﾞｼｯｸUB" pitchFamily="50" charset="-128"/>
            </a:endParaRPr>
          </a:p>
        </p:txBody>
      </p:sp>
      <p:sp>
        <p:nvSpPr>
          <p:cNvPr id="59395" name="Text Box 4"/>
          <p:cNvSpPr txBox="1">
            <a:spLocks noChangeArrowheads="1"/>
          </p:cNvSpPr>
          <p:nvPr/>
        </p:nvSpPr>
        <p:spPr bwMode="auto">
          <a:xfrm>
            <a:off x="180000" y="648000"/>
            <a:ext cx="5219649" cy="504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anchor="ct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r>
              <a:rPr lang="en-US" altLang="ja-JP" sz="3200" b="0" dirty="0" smtClean="0">
                <a:latin typeface="HGP創英角ｺﾞｼｯｸUB" pitchFamily="50" charset="-128"/>
                <a:ea typeface="HGP創英角ｺﾞｼｯｸUB" pitchFamily="50" charset="-128"/>
              </a:rPr>
              <a:t>4</a:t>
            </a:r>
            <a:r>
              <a:rPr lang="en-US" altLang="ja-JP" sz="3200" b="0" dirty="0">
                <a:latin typeface="HGP創英角ｺﾞｼｯｸUB" pitchFamily="50" charset="-128"/>
                <a:ea typeface="HGP創英角ｺﾞｼｯｸUB" pitchFamily="50" charset="-128"/>
              </a:rPr>
              <a:t>) </a:t>
            </a:r>
            <a:r>
              <a:rPr lang="ja-JP" altLang="en-US" sz="3200" b="0" dirty="0">
                <a:latin typeface="HGP創英角ｺﾞｼｯｸUB" pitchFamily="50" charset="-128"/>
                <a:ea typeface="HGP創英角ｺﾞｼｯｸUB" pitchFamily="50" charset="-128"/>
              </a:rPr>
              <a:t>よく見られる誤りの例</a:t>
            </a:r>
          </a:p>
        </p:txBody>
      </p:sp>
      <p:sp>
        <p:nvSpPr>
          <p:cNvPr id="59396" name="Rectangle 5"/>
          <p:cNvSpPr>
            <a:spLocks noChangeArrowheads="1"/>
          </p:cNvSpPr>
          <p:nvPr/>
        </p:nvSpPr>
        <p:spPr bwMode="auto">
          <a:xfrm>
            <a:off x="1956605" y="1101742"/>
            <a:ext cx="5207683" cy="3830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r>
              <a:rPr lang="en-US" altLang="ja-JP" sz="2400" b="0" dirty="0" smtClean="0">
                <a:latin typeface="HGP創英角ｺﾞｼｯｸUB" pitchFamily="50" charset="-128"/>
                <a:ea typeface="HGP創英角ｺﾞｼｯｸUB" pitchFamily="50" charset="-128"/>
              </a:rPr>
              <a:t>｢</a:t>
            </a:r>
            <a:r>
              <a:rPr lang="ja-JP" altLang="en-US" sz="2400" b="0" dirty="0">
                <a:latin typeface="HGP創英角ｺﾞｼｯｸUB" pitchFamily="50" charset="-128"/>
                <a:ea typeface="HGP創英角ｺﾞｼｯｸUB" pitchFamily="50" charset="-128"/>
              </a:rPr>
              <a:t>確認</a:t>
            </a:r>
            <a:r>
              <a:rPr lang="en-US" altLang="ja-JP" sz="2400" b="0" dirty="0">
                <a:latin typeface="HGP創英角ｺﾞｼｯｸUB" pitchFamily="50" charset="-128"/>
                <a:ea typeface="HGP創英角ｺﾞｼｯｸUB" pitchFamily="50" charset="-128"/>
              </a:rPr>
              <a:t>｣</a:t>
            </a:r>
            <a:r>
              <a:rPr lang="ja-JP" altLang="en-US" sz="2400" b="0" dirty="0">
                <a:latin typeface="HGP創英角ｺﾞｼｯｸUB" pitchFamily="50" charset="-128"/>
                <a:ea typeface="HGP創英角ｺﾞｼｯｸUB" pitchFamily="50" charset="-128"/>
              </a:rPr>
              <a:t>の例～面データ同士の重なり</a:t>
            </a:r>
          </a:p>
        </p:txBody>
      </p:sp>
      <p:sp>
        <p:nvSpPr>
          <p:cNvPr id="59397" name="AutoShape 6"/>
          <p:cNvSpPr>
            <a:spLocks noChangeArrowheads="1"/>
          </p:cNvSpPr>
          <p:nvPr/>
        </p:nvSpPr>
        <p:spPr bwMode="auto">
          <a:xfrm>
            <a:off x="4716463" y="1523764"/>
            <a:ext cx="4102100" cy="4999390"/>
          </a:xfrm>
          <a:prstGeom prst="roundRect">
            <a:avLst>
              <a:gd name="adj" fmla="val 4917"/>
            </a:avLst>
          </a:prstGeom>
          <a:solidFill>
            <a:srgbClr val="FFCCCC"/>
          </a:solidFill>
          <a:ln w="9525">
            <a:solidFill>
              <a:schemeClr val="tx1"/>
            </a:solidFill>
            <a:round/>
            <a:headEnd/>
            <a:tailEnd/>
          </a:ln>
        </p:spPr>
        <p:txBody>
          <a:bodyPr wrap="none" anchor="ct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endParaRPr lang="ja-JP" altLang="en-US" sz="1800" b="0">
              <a:solidFill>
                <a:srgbClr val="000000"/>
              </a:solidFill>
              <a:latin typeface="HGP創英角ｺﾞｼｯｸUB" pitchFamily="50" charset="-128"/>
              <a:ea typeface="HGP創英角ｺﾞｼｯｸUB" pitchFamily="50" charset="-128"/>
            </a:endParaRPr>
          </a:p>
        </p:txBody>
      </p:sp>
      <p:sp>
        <p:nvSpPr>
          <p:cNvPr id="59400" name="Text Box 9"/>
          <p:cNvSpPr txBox="1">
            <a:spLocks noChangeArrowheads="1"/>
          </p:cNvSpPr>
          <p:nvPr/>
        </p:nvSpPr>
        <p:spPr bwMode="auto">
          <a:xfrm>
            <a:off x="4922350" y="1523764"/>
            <a:ext cx="1784350"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r>
              <a:rPr lang="en-US" altLang="ja-JP" sz="2000" b="0" dirty="0">
                <a:solidFill>
                  <a:srgbClr val="000000"/>
                </a:solidFill>
                <a:latin typeface="HGP創英角ｺﾞｼｯｸUB" pitchFamily="50" charset="-128"/>
                <a:ea typeface="HGP創英角ｺﾞｼｯｸUB" pitchFamily="50" charset="-128"/>
              </a:rPr>
              <a:t>■</a:t>
            </a:r>
            <a:r>
              <a:rPr lang="ja-JP" altLang="en-US" sz="2000" b="0" dirty="0">
                <a:solidFill>
                  <a:srgbClr val="000000"/>
                </a:solidFill>
                <a:latin typeface="HGP創英角ｺﾞｼｯｸUB" pitchFamily="50" charset="-128"/>
                <a:ea typeface="HGP創英角ｺﾞｼｯｸUB" pitchFamily="50" charset="-128"/>
              </a:rPr>
              <a:t>誤りのケース</a:t>
            </a:r>
          </a:p>
        </p:txBody>
      </p:sp>
      <p:grpSp>
        <p:nvGrpSpPr>
          <p:cNvPr id="13" name="グループ化 12"/>
          <p:cNvGrpSpPr/>
          <p:nvPr/>
        </p:nvGrpSpPr>
        <p:grpSpPr>
          <a:xfrm>
            <a:off x="5002213" y="2054154"/>
            <a:ext cx="3530600" cy="3070225"/>
            <a:chOff x="4932363" y="1871663"/>
            <a:chExt cx="3530600" cy="3070225"/>
          </a:xfrm>
        </p:grpSpPr>
        <p:pic>
          <p:nvPicPr>
            <p:cNvPr id="59402" name="Picture 11"/>
            <p:cNvPicPr>
              <a:picLocks noChangeAspect="1" noChangeArrowheads="1"/>
            </p:cNvPicPr>
            <p:nvPr/>
          </p:nvPicPr>
          <p:blipFill>
            <a:blip r:embed="rId3" cstate="print">
              <a:extLst>
                <a:ext uri="{28A0092B-C50C-407E-A947-70E740481C1C}">
                  <a14:useLocalDpi xmlns="" xmlns:a14="http://schemas.microsoft.com/office/drawing/2010/main" val="0"/>
                </a:ext>
              </a:extLst>
            </a:blip>
            <a:srcRect l="35280" t="15805" r="12617" b="8980"/>
            <a:stretch>
              <a:fillRect/>
            </a:stretch>
          </p:blipFill>
          <p:spPr bwMode="auto">
            <a:xfrm>
              <a:off x="4932363" y="1871663"/>
              <a:ext cx="3527425" cy="3070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9403" name="Oval 12"/>
            <p:cNvSpPr>
              <a:spLocks noChangeArrowheads="1"/>
            </p:cNvSpPr>
            <p:nvPr/>
          </p:nvSpPr>
          <p:spPr bwMode="auto">
            <a:xfrm>
              <a:off x="5795963" y="2736850"/>
              <a:ext cx="792162" cy="1152525"/>
            </a:xfrm>
            <a:prstGeom prst="ellipse">
              <a:avLst/>
            </a:prstGeom>
            <a:noFill/>
            <a:ln w="92075">
              <a:solidFill>
                <a:srgbClr val="FF6600"/>
              </a:solidFill>
              <a:prstDash val="sysDot"/>
              <a:round/>
              <a:headEnd/>
              <a:tailEnd/>
            </a:ln>
            <a:extLst>
              <a:ext uri="{909E8E84-426E-40DD-AFC4-6F175D3DCCD1}">
                <a14:hiddenFill xmlns="" xmlns:a14="http://schemas.microsoft.com/office/drawing/2010/main">
                  <a:solidFill>
                    <a:srgbClr val="FFFFFF"/>
                  </a:solidFill>
                </a14:hiddenFill>
              </a:ext>
            </a:extLst>
          </p:spPr>
          <p:txBody>
            <a:bodyPr wrap="none" anchor="ct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endParaRPr lang="ja-JP" altLang="en-US" sz="1800" b="0">
                <a:solidFill>
                  <a:srgbClr val="000000"/>
                </a:solidFill>
                <a:latin typeface="HGP創英角ｺﾞｼｯｸUB" pitchFamily="50" charset="-128"/>
                <a:ea typeface="HGP創英角ｺﾞｼｯｸUB" pitchFamily="50" charset="-128"/>
              </a:endParaRPr>
            </a:p>
          </p:txBody>
        </p:sp>
        <p:sp>
          <p:nvSpPr>
            <p:cNvPr id="59408" name="Freeform 17"/>
            <p:cNvSpPr>
              <a:spLocks/>
            </p:cNvSpPr>
            <p:nvPr/>
          </p:nvSpPr>
          <p:spPr bwMode="auto">
            <a:xfrm>
              <a:off x="4932363" y="1873250"/>
              <a:ext cx="3530600" cy="1689100"/>
            </a:xfrm>
            <a:custGeom>
              <a:avLst/>
              <a:gdLst>
                <a:gd name="T0" fmla="*/ 2147483647 w 2224"/>
                <a:gd name="T1" fmla="*/ 2147483647 h 1064"/>
                <a:gd name="T2" fmla="*/ 2147483647 w 2224"/>
                <a:gd name="T3" fmla="*/ 2147483647 h 1064"/>
                <a:gd name="T4" fmla="*/ 2147483647 w 2224"/>
                <a:gd name="T5" fmla="*/ 2147483647 h 1064"/>
                <a:gd name="T6" fmla="*/ 2147483647 w 2224"/>
                <a:gd name="T7" fmla="*/ 2147483647 h 1064"/>
                <a:gd name="T8" fmla="*/ 2147483647 w 2224"/>
                <a:gd name="T9" fmla="*/ 2147483647 h 1064"/>
                <a:gd name="T10" fmla="*/ 2147483647 w 2224"/>
                <a:gd name="T11" fmla="*/ 0 h 1064"/>
                <a:gd name="T12" fmla="*/ 0 w 2224"/>
                <a:gd name="T13" fmla="*/ 0 h 1064"/>
                <a:gd name="T14" fmla="*/ 2147483647 w 2224"/>
                <a:gd name="T15" fmla="*/ 2147483647 h 1064"/>
                <a:gd name="T16" fmla="*/ 0 60000 65536"/>
                <a:gd name="T17" fmla="*/ 0 60000 65536"/>
                <a:gd name="T18" fmla="*/ 0 60000 65536"/>
                <a:gd name="T19" fmla="*/ 0 60000 65536"/>
                <a:gd name="T20" fmla="*/ 0 60000 65536"/>
                <a:gd name="T21" fmla="*/ 0 60000 65536"/>
                <a:gd name="T22" fmla="*/ 0 60000 65536"/>
                <a:gd name="T23" fmla="*/ 0 60000 65536"/>
                <a:gd name="T24" fmla="*/ 0 w 2224"/>
                <a:gd name="T25" fmla="*/ 0 h 1064"/>
                <a:gd name="T26" fmla="*/ 2224 w 2224"/>
                <a:gd name="T27" fmla="*/ 1064 h 106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224" h="1064">
                  <a:moveTo>
                    <a:pt x="4" y="1003"/>
                  </a:moveTo>
                  <a:lnTo>
                    <a:pt x="784" y="1064"/>
                  </a:lnTo>
                  <a:lnTo>
                    <a:pt x="824" y="664"/>
                  </a:lnTo>
                  <a:lnTo>
                    <a:pt x="800" y="616"/>
                  </a:lnTo>
                  <a:lnTo>
                    <a:pt x="2224" y="584"/>
                  </a:lnTo>
                  <a:lnTo>
                    <a:pt x="2208" y="0"/>
                  </a:lnTo>
                  <a:lnTo>
                    <a:pt x="0" y="0"/>
                  </a:lnTo>
                  <a:lnTo>
                    <a:pt x="4" y="1003"/>
                  </a:lnTo>
                  <a:close/>
                </a:path>
              </a:pathLst>
            </a:custGeom>
            <a:noFill/>
            <a:ln w="31750" cap="flat" cmpd="sng">
              <a:solidFill>
                <a:srgbClr val="0000FF"/>
              </a:solidFill>
              <a:prstDash val="dash"/>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ja-JP" altLang="en-US"/>
            </a:p>
          </p:txBody>
        </p:sp>
        <p:sp>
          <p:nvSpPr>
            <p:cNvPr id="59409" name="Freeform 18"/>
            <p:cNvSpPr>
              <a:spLocks/>
            </p:cNvSpPr>
            <p:nvPr/>
          </p:nvSpPr>
          <p:spPr bwMode="auto">
            <a:xfrm>
              <a:off x="6146800" y="2881313"/>
              <a:ext cx="2316163" cy="884237"/>
            </a:xfrm>
            <a:custGeom>
              <a:avLst/>
              <a:gdLst>
                <a:gd name="T0" fmla="*/ 0 w 1459"/>
                <a:gd name="T1" fmla="*/ 2147483647 h 557"/>
                <a:gd name="T2" fmla="*/ 2147483647 w 1459"/>
                <a:gd name="T3" fmla="*/ 0 h 557"/>
                <a:gd name="T4" fmla="*/ 2147483647 w 1459"/>
                <a:gd name="T5" fmla="*/ 2147483647 h 557"/>
                <a:gd name="T6" fmla="*/ 2147483647 w 1459"/>
                <a:gd name="T7" fmla="*/ 2147483647 h 557"/>
                <a:gd name="T8" fmla="*/ 2147483647 w 1459"/>
                <a:gd name="T9" fmla="*/ 2147483647 h 557"/>
                <a:gd name="T10" fmla="*/ 0 w 1459"/>
                <a:gd name="T11" fmla="*/ 2147483647 h 557"/>
                <a:gd name="T12" fmla="*/ 0 60000 65536"/>
                <a:gd name="T13" fmla="*/ 0 60000 65536"/>
                <a:gd name="T14" fmla="*/ 0 60000 65536"/>
                <a:gd name="T15" fmla="*/ 0 60000 65536"/>
                <a:gd name="T16" fmla="*/ 0 60000 65536"/>
                <a:gd name="T17" fmla="*/ 0 60000 65536"/>
                <a:gd name="T18" fmla="*/ 0 w 1459"/>
                <a:gd name="T19" fmla="*/ 0 h 557"/>
                <a:gd name="T20" fmla="*/ 1459 w 1459"/>
                <a:gd name="T21" fmla="*/ 557 h 557"/>
              </a:gdLst>
              <a:ahLst/>
              <a:cxnLst>
                <a:cxn ang="T12">
                  <a:pos x="T0" y="T1"/>
                </a:cxn>
                <a:cxn ang="T13">
                  <a:pos x="T2" y="T3"/>
                </a:cxn>
                <a:cxn ang="T14">
                  <a:pos x="T4" y="T5"/>
                </a:cxn>
                <a:cxn ang="T15">
                  <a:pos x="T6" y="T7"/>
                </a:cxn>
                <a:cxn ang="T16">
                  <a:pos x="T8" y="T9"/>
                </a:cxn>
                <a:cxn ang="T17">
                  <a:pos x="T10" y="T11"/>
                </a:cxn>
              </a:cxnLst>
              <a:rect l="T18" t="T19" r="T20" b="T21"/>
              <a:pathLst>
                <a:path w="1459" h="557">
                  <a:moveTo>
                    <a:pt x="0" y="168"/>
                  </a:moveTo>
                  <a:lnTo>
                    <a:pt x="40" y="0"/>
                  </a:lnTo>
                  <a:lnTo>
                    <a:pt x="1459" y="101"/>
                  </a:lnTo>
                  <a:lnTo>
                    <a:pt x="1459" y="557"/>
                  </a:lnTo>
                  <a:lnTo>
                    <a:pt x="11" y="429"/>
                  </a:lnTo>
                  <a:lnTo>
                    <a:pt x="0" y="168"/>
                  </a:lnTo>
                  <a:close/>
                </a:path>
              </a:pathLst>
            </a:custGeom>
            <a:noFill/>
            <a:ln w="28575" cap="flat" cmpd="sng">
              <a:solidFill>
                <a:srgbClr val="CCFFCC"/>
              </a:solidFill>
              <a:prstDash val="dash"/>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ja-JP" altLang="en-US"/>
            </a:p>
          </p:txBody>
        </p:sp>
        <p:sp>
          <p:nvSpPr>
            <p:cNvPr id="59412" name="Freeform 21"/>
            <p:cNvSpPr>
              <a:spLocks/>
            </p:cNvSpPr>
            <p:nvPr/>
          </p:nvSpPr>
          <p:spPr bwMode="auto">
            <a:xfrm>
              <a:off x="6108700" y="2884488"/>
              <a:ext cx="111125" cy="669925"/>
            </a:xfrm>
            <a:custGeom>
              <a:avLst/>
              <a:gdLst>
                <a:gd name="T0" fmla="*/ 0 w 70"/>
                <a:gd name="T1" fmla="*/ 2147483647 h 422"/>
                <a:gd name="T2" fmla="*/ 2147483647 w 70"/>
                <a:gd name="T3" fmla="*/ 0 h 422"/>
                <a:gd name="T4" fmla="*/ 2147483647 w 70"/>
                <a:gd name="T5" fmla="*/ 2147483647 h 422"/>
                <a:gd name="T6" fmla="*/ 0 w 70"/>
                <a:gd name="T7" fmla="*/ 2147483647 h 422"/>
                <a:gd name="T8" fmla="*/ 0 60000 65536"/>
                <a:gd name="T9" fmla="*/ 0 60000 65536"/>
                <a:gd name="T10" fmla="*/ 0 60000 65536"/>
                <a:gd name="T11" fmla="*/ 0 60000 65536"/>
                <a:gd name="T12" fmla="*/ 0 w 70"/>
                <a:gd name="T13" fmla="*/ 0 h 422"/>
                <a:gd name="T14" fmla="*/ 70 w 70"/>
                <a:gd name="T15" fmla="*/ 422 h 422"/>
              </a:gdLst>
              <a:ahLst/>
              <a:cxnLst>
                <a:cxn ang="T8">
                  <a:pos x="T0" y="T1"/>
                </a:cxn>
                <a:cxn ang="T9">
                  <a:pos x="T2" y="T3"/>
                </a:cxn>
                <a:cxn ang="T10">
                  <a:pos x="T4" y="T5"/>
                </a:cxn>
                <a:cxn ang="T11">
                  <a:pos x="T6" y="T7"/>
                </a:cxn>
              </a:cxnLst>
              <a:rect l="T12" t="T13" r="T14" b="T15"/>
              <a:pathLst>
                <a:path w="70" h="422">
                  <a:moveTo>
                    <a:pt x="0" y="206"/>
                  </a:moveTo>
                  <a:lnTo>
                    <a:pt x="70" y="0"/>
                  </a:lnTo>
                  <a:lnTo>
                    <a:pt x="40" y="422"/>
                  </a:lnTo>
                  <a:lnTo>
                    <a:pt x="0" y="206"/>
                  </a:lnTo>
                  <a:close/>
                </a:path>
              </a:pathLst>
            </a:custGeom>
            <a:solidFill>
              <a:srgbClr val="FF99CC">
                <a:alpha val="50195"/>
              </a:srgbClr>
            </a:solidFill>
            <a:ln w="50800" cap="flat" cmpd="sng">
              <a:solidFill>
                <a:srgbClr val="FF0000"/>
              </a:solidFill>
              <a:prstDash val="sysDot"/>
              <a:round/>
              <a:headEnd type="none" w="med" len="med"/>
              <a:tailEnd type="none" w="med" len="med"/>
            </a:ln>
          </p:spPr>
          <p:txBody>
            <a:bodyPr/>
            <a:lstStyle/>
            <a:p>
              <a:endParaRPr lang="ja-JP" altLang="en-US"/>
            </a:p>
          </p:txBody>
        </p:sp>
      </p:grpSp>
      <p:grpSp>
        <p:nvGrpSpPr>
          <p:cNvPr id="11" name="グループ化 10"/>
          <p:cNvGrpSpPr/>
          <p:nvPr/>
        </p:nvGrpSpPr>
        <p:grpSpPr>
          <a:xfrm>
            <a:off x="4956617" y="4568619"/>
            <a:ext cx="3556000" cy="1912939"/>
            <a:chOff x="4903788" y="4829178"/>
            <a:chExt cx="3556000" cy="1912939"/>
          </a:xfrm>
        </p:grpSpPr>
        <p:sp>
          <p:nvSpPr>
            <p:cNvPr id="59419" name="AutoShape 30"/>
            <p:cNvSpPr>
              <a:spLocks noChangeArrowheads="1"/>
            </p:cNvSpPr>
            <p:nvPr/>
          </p:nvSpPr>
          <p:spPr bwMode="auto">
            <a:xfrm>
              <a:off x="4903788" y="4829178"/>
              <a:ext cx="3556000" cy="1912939"/>
            </a:xfrm>
            <a:prstGeom prst="wedgeRectCallout">
              <a:avLst>
                <a:gd name="adj1" fmla="val -16359"/>
                <a:gd name="adj2" fmla="val -73694"/>
              </a:avLst>
            </a:prstGeom>
            <a:solidFill>
              <a:srgbClr val="FFFF99"/>
            </a:solidFill>
            <a:ln w="9525">
              <a:solidFill>
                <a:schemeClr val="tx1"/>
              </a:solidFill>
              <a:miter lim="800000"/>
              <a:headEnd/>
              <a:tailEnd/>
            </a:ln>
          </p:spPr>
          <p:txBody>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r>
                <a:rPr lang="ja-JP" altLang="en-US" sz="1600" b="0" dirty="0">
                  <a:solidFill>
                    <a:srgbClr val="000000"/>
                  </a:solidFill>
                  <a:latin typeface="HGP創英角ｺﾞｼｯｸUB" pitchFamily="50" charset="-128"/>
                  <a:ea typeface="HGP創英角ｺﾞｼｯｸUB" pitchFamily="50" charset="-128"/>
                </a:rPr>
                <a:t>ランプノーズ付近で接続する二つの車道部の面データ同士に重なり</a:t>
              </a:r>
              <a:r>
                <a:rPr lang="ja-JP" altLang="en-US" sz="1800" b="0" dirty="0">
                  <a:solidFill>
                    <a:srgbClr val="000000"/>
                  </a:solidFill>
                  <a:latin typeface="HGP創英角ｺﾞｼｯｸUB" pitchFamily="50" charset="-128"/>
                  <a:ea typeface="HGP創英角ｺﾞｼｯｸUB" pitchFamily="50" charset="-128"/>
                </a:rPr>
                <a:t>⇒</a:t>
              </a:r>
              <a:r>
                <a:rPr lang="en-US" altLang="ja-JP" sz="1800" b="0" dirty="0">
                  <a:solidFill>
                    <a:srgbClr val="000000"/>
                  </a:solidFill>
                  <a:latin typeface="HGP創英角ｺﾞｼｯｸUB" pitchFamily="50" charset="-128"/>
                  <a:ea typeface="HGP創英角ｺﾞｼｯｸUB" pitchFamily="50" charset="-128"/>
                </a:rPr>
                <a:t>NG</a:t>
              </a:r>
            </a:p>
          </p:txBody>
        </p:sp>
        <p:grpSp>
          <p:nvGrpSpPr>
            <p:cNvPr id="10" name="グループ化 9"/>
            <p:cNvGrpSpPr/>
            <p:nvPr/>
          </p:nvGrpSpPr>
          <p:grpSpPr>
            <a:xfrm>
              <a:off x="5225828" y="5450093"/>
              <a:ext cx="2752595" cy="1243689"/>
              <a:chOff x="5225828" y="5450093"/>
              <a:chExt cx="2752595" cy="1243689"/>
            </a:xfrm>
          </p:grpSpPr>
          <p:sp>
            <p:nvSpPr>
              <p:cNvPr id="59421" name="Rectangle 32"/>
              <p:cNvSpPr>
                <a:spLocks noChangeArrowheads="1"/>
              </p:cNvSpPr>
              <p:nvPr/>
            </p:nvSpPr>
            <p:spPr bwMode="auto">
              <a:xfrm>
                <a:off x="5225828" y="5490992"/>
                <a:ext cx="2615304" cy="1202790"/>
              </a:xfrm>
              <a:prstGeom prst="rect">
                <a:avLst/>
              </a:prstGeom>
              <a:solidFill>
                <a:srgbClr val="FFFFFF"/>
              </a:solidFill>
              <a:ln w="9525">
                <a:solidFill>
                  <a:schemeClr val="tx1"/>
                </a:solidFill>
                <a:miter lim="800000"/>
                <a:headEnd/>
                <a:tailEnd/>
              </a:ln>
            </p:spPr>
            <p:txBody>
              <a:bodyPr wrap="none" anchor="ct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endParaRPr lang="ja-JP" altLang="en-US" sz="1800" b="0">
                  <a:solidFill>
                    <a:srgbClr val="000000"/>
                  </a:solidFill>
                  <a:latin typeface="HGP創英角ｺﾞｼｯｸUB" pitchFamily="50" charset="-128"/>
                  <a:ea typeface="HGP創英角ｺﾞｼｯｸUB" pitchFamily="50" charset="-128"/>
                </a:endParaRPr>
              </a:p>
            </p:txBody>
          </p:sp>
          <p:sp>
            <p:nvSpPr>
              <p:cNvPr id="59425" name="Freeform 34"/>
              <p:cNvSpPr>
                <a:spLocks/>
              </p:cNvSpPr>
              <p:nvPr/>
            </p:nvSpPr>
            <p:spPr bwMode="auto">
              <a:xfrm>
                <a:off x="5995334" y="5587661"/>
                <a:ext cx="861033" cy="932947"/>
              </a:xfrm>
              <a:custGeom>
                <a:avLst/>
                <a:gdLst>
                  <a:gd name="T0" fmla="*/ 0 w 596"/>
                  <a:gd name="T1" fmla="*/ 557 h 589"/>
                  <a:gd name="T2" fmla="*/ 280 w 596"/>
                  <a:gd name="T3" fmla="*/ 589 h 589"/>
                  <a:gd name="T4" fmla="*/ 306 w 596"/>
                  <a:gd name="T5" fmla="*/ 473 h 589"/>
                  <a:gd name="T6" fmla="*/ 326 w 596"/>
                  <a:gd name="T7" fmla="*/ 191 h 589"/>
                  <a:gd name="T8" fmla="*/ 310 w 596"/>
                  <a:gd name="T9" fmla="*/ 179 h 589"/>
                  <a:gd name="T10" fmla="*/ 298 w 596"/>
                  <a:gd name="T11" fmla="*/ 155 h 589"/>
                  <a:gd name="T12" fmla="*/ 312 w 596"/>
                  <a:gd name="T13" fmla="*/ 131 h 589"/>
                  <a:gd name="T14" fmla="*/ 328 w 596"/>
                  <a:gd name="T15" fmla="*/ 123 h 589"/>
                  <a:gd name="T16" fmla="*/ 595 w 596"/>
                  <a:gd name="T17" fmla="*/ 125 h 589"/>
                  <a:gd name="T18" fmla="*/ 596 w 596"/>
                  <a:gd name="T19" fmla="*/ 9 h 589"/>
                  <a:gd name="T20" fmla="*/ 30 w 596"/>
                  <a:gd name="T21" fmla="*/ 0 h 589"/>
                  <a:gd name="T22" fmla="*/ 0 w 596"/>
                  <a:gd name="T23" fmla="*/ 557 h 58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96"/>
                  <a:gd name="T37" fmla="*/ 0 h 589"/>
                  <a:gd name="T38" fmla="*/ 596 w 596"/>
                  <a:gd name="T39" fmla="*/ 589 h 58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96" h="589">
                    <a:moveTo>
                      <a:pt x="0" y="557"/>
                    </a:moveTo>
                    <a:lnTo>
                      <a:pt x="280" y="589"/>
                    </a:lnTo>
                    <a:lnTo>
                      <a:pt x="306" y="473"/>
                    </a:lnTo>
                    <a:lnTo>
                      <a:pt x="326" y="191"/>
                    </a:lnTo>
                    <a:lnTo>
                      <a:pt x="310" y="179"/>
                    </a:lnTo>
                    <a:lnTo>
                      <a:pt x="298" y="155"/>
                    </a:lnTo>
                    <a:lnTo>
                      <a:pt x="312" y="131"/>
                    </a:lnTo>
                    <a:lnTo>
                      <a:pt x="328" y="123"/>
                    </a:lnTo>
                    <a:lnTo>
                      <a:pt x="595" y="125"/>
                    </a:lnTo>
                    <a:lnTo>
                      <a:pt x="596" y="9"/>
                    </a:lnTo>
                    <a:lnTo>
                      <a:pt x="30" y="0"/>
                    </a:lnTo>
                    <a:lnTo>
                      <a:pt x="0" y="557"/>
                    </a:lnTo>
                    <a:close/>
                  </a:path>
                </a:pathLst>
              </a:custGeom>
              <a:solidFill>
                <a:srgbClr val="969696">
                  <a:alpha val="39999"/>
                </a:srgbClr>
              </a:solidFill>
              <a:ln>
                <a:noFill/>
              </a:ln>
              <a:extLst>
                <a:ext uri="{91240B29-F687-4F45-9708-019B960494DF}">
                  <a14:hiddenLine xmlns="" xmlns:a14="http://schemas.microsoft.com/office/drawing/2010/main" w="9525" cap="flat" cmpd="sng">
                    <a:solidFill>
                      <a:srgbClr val="000000"/>
                    </a:solidFill>
                    <a:prstDash val="solid"/>
                    <a:round/>
                    <a:headEnd/>
                    <a:tailEnd/>
                  </a14:hiddenLine>
                </a:ext>
              </a:extLst>
            </p:spPr>
            <p:txBody>
              <a:bodyPr/>
              <a:lstStyle/>
              <a:p>
                <a:endParaRPr lang="ja-JP" altLang="en-US"/>
              </a:p>
            </p:txBody>
          </p:sp>
          <p:sp>
            <p:nvSpPr>
              <p:cNvPr id="59426" name="Freeform 35"/>
              <p:cNvSpPr>
                <a:spLocks/>
              </p:cNvSpPr>
              <p:nvPr/>
            </p:nvSpPr>
            <p:spPr bwMode="auto">
              <a:xfrm>
                <a:off x="6402736" y="5890196"/>
                <a:ext cx="431961" cy="671595"/>
              </a:xfrm>
              <a:custGeom>
                <a:avLst/>
                <a:gdLst>
                  <a:gd name="T0" fmla="*/ 0 w 299"/>
                  <a:gd name="T1" fmla="*/ 398 h 424"/>
                  <a:gd name="T2" fmla="*/ 294 w 299"/>
                  <a:gd name="T3" fmla="*/ 424 h 424"/>
                  <a:gd name="T4" fmla="*/ 299 w 299"/>
                  <a:gd name="T5" fmla="*/ 16 h 424"/>
                  <a:gd name="T6" fmla="*/ 42 w 299"/>
                  <a:gd name="T7" fmla="*/ 0 h 424"/>
                  <a:gd name="T8" fmla="*/ 0 w 299"/>
                  <a:gd name="T9" fmla="*/ 306 h 424"/>
                  <a:gd name="T10" fmla="*/ 0 w 299"/>
                  <a:gd name="T11" fmla="*/ 398 h 424"/>
                  <a:gd name="T12" fmla="*/ 0 60000 65536"/>
                  <a:gd name="T13" fmla="*/ 0 60000 65536"/>
                  <a:gd name="T14" fmla="*/ 0 60000 65536"/>
                  <a:gd name="T15" fmla="*/ 0 60000 65536"/>
                  <a:gd name="T16" fmla="*/ 0 60000 65536"/>
                  <a:gd name="T17" fmla="*/ 0 60000 65536"/>
                  <a:gd name="T18" fmla="*/ 0 w 299"/>
                  <a:gd name="T19" fmla="*/ 0 h 424"/>
                  <a:gd name="T20" fmla="*/ 299 w 299"/>
                  <a:gd name="T21" fmla="*/ 424 h 424"/>
                </a:gdLst>
                <a:ahLst/>
                <a:cxnLst>
                  <a:cxn ang="T12">
                    <a:pos x="T0" y="T1"/>
                  </a:cxn>
                  <a:cxn ang="T13">
                    <a:pos x="T2" y="T3"/>
                  </a:cxn>
                  <a:cxn ang="T14">
                    <a:pos x="T4" y="T5"/>
                  </a:cxn>
                  <a:cxn ang="T15">
                    <a:pos x="T6" y="T7"/>
                  </a:cxn>
                  <a:cxn ang="T16">
                    <a:pos x="T8" y="T9"/>
                  </a:cxn>
                  <a:cxn ang="T17">
                    <a:pos x="T10" y="T11"/>
                  </a:cxn>
                </a:cxnLst>
                <a:rect l="T18" t="T19" r="T20" b="T21"/>
                <a:pathLst>
                  <a:path w="299" h="424">
                    <a:moveTo>
                      <a:pt x="0" y="398"/>
                    </a:moveTo>
                    <a:lnTo>
                      <a:pt x="294" y="424"/>
                    </a:lnTo>
                    <a:lnTo>
                      <a:pt x="299" y="16"/>
                    </a:lnTo>
                    <a:lnTo>
                      <a:pt x="42" y="0"/>
                    </a:lnTo>
                    <a:lnTo>
                      <a:pt x="0" y="306"/>
                    </a:lnTo>
                    <a:lnTo>
                      <a:pt x="0" y="398"/>
                    </a:lnTo>
                    <a:close/>
                  </a:path>
                </a:pathLst>
              </a:custGeom>
              <a:solidFill>
                <a:srgbClr val="969696">
                  <a:alpha val="39999"/>
                </a:srgbClr>
              </a:solidFill>
              <a:ln>
                <a:noFill/>
              </a:ln>
              <a:extLst>
                <a:ext uri="{91240B29-F687-4F45-9708-019B960494DF}">
                  <a14:hiddenLine xmlns="" xmlns:a14="http://schemas.microsoft.com/office/drawing/2010/main" w="9525" cap="flat" cmpd="sng">
                    <a:solidFill>
                      <a:srgbClr val="000000"/>
                    </a:solidFill>
                    <a:prstDash val="solid"/>
                    <a:round/>
                    <a:headEnd/>
                    <a:tailEnd/>
                  </a14:hiddenLine>
                </a:ext>
              </a:extLst>
            </p:spPr>
            <p:txBody>
              <a:bodyPr/>
              <a:lstStyle/>
              <a:p>
                <a:endParaRPr lang="ja-JP" altLang="en-US"/>
              </a:p>
            </p:txBody>
          </p:sp>
          <p:sp>
            <p:nvSpPr>
              <p:cNvPr id="59427" name="Freeform 36"/>
              <p:cNvSpPr>
                <a:spLocks/>
              </p:cNvSpPr>
              <p:nvPr/>
            </p:nvSpPr>
            <p:spPr bwMode="auto">
              <a:xfrm>
                <a:off x="5995334" y="5782487"/>
                <a:ext cx="859588" cy="738121"/>
              </a:xfrm>
              <a:custGeom>
                <a:avLst/>
                <a:gdLst>
                  <a:gd name="T0" fmla="*/ 0 w 595"/>
                  <a:gd name="T1" fmla="*/ 434 h 466"/>
                  <a:gd name="T2" fmla="*/ 280 w 595"/>
                  <a:gd name="T3" fmla="*/ 466 h 466"/>
                  <a:gd name="T4" fmla="*/ 306 w 595"/>
                  <a:gd name="T5" fmla="*/ 350 h 466"/>
                  <a:gd name="T6" fmla="*/ 326 w 595"/>
                  <a:gd name="T7" fmla="*/ 68 h 466"/>
                  <a:gd name="T8" fmla="*/ 310 w 595"/>
                  <a:gd name="T9" fmla="*/ 56 h 466"/>
                  <a:gd name="T10" fmla="*/ 298 w 595"/>
                  <a:gd name="T11" fmla="*/ 32 h 466"/>
                  <a:gd name="T12" fmla="*/ 312 w 595"/>
                  <a:gd name="T13" fmla="*/ 8 h 466"/>
                  <a:gd name="T14" fmla="*/ 328 w 595"/>
                  <a:gd name="T15" fmla="*/ 0 h 466"/>
                  <a:gd name="T16" fmla="*/ 595 w 595"/>
                  <a:gd name="T17" fmla="*/ 2 h 46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95"/>
                  <a:gd name="T28" fmla="*/ 0 h 466"/>
                  <a:gd name="T29" fmla="*/ 595 w 595"/>
                  <a:gd name="T30" fmla="*/ 466 h 46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95" h="466">
                    <a:moveTo>
                      <a:pt x="0" y="434"/>
                    </a:moveTo>
                    <a:lnTo>
                      <a:pt x="280" y="466"/>
                    </a:lnTo>
                    <a:lnTo>
                      <a:pt x="306" y="350"/>
                    </a:lnTo>
                    <a:lnTo>
                      <a:pt x="326" y="68"/>
                    </a:lnTo>
                    <a:lnTo>
                      <a:pt x="310" y="56"/>
                    </a:lnTo>
                    <a:lnTo>
                      <a:pt x="298" y="32"/>
                    </a:lnTo>
                    <a:lnTo>
                      <a:pt x="312" y="8"/>
                    </a:lnTo>
                    <a:lnTo>
                      <a:pt x="328" y="0"/>
                    </a:lnTo>
                    <a:lnTo>
                      <a:pt x="595" y="2"/>
                    </a:lnTo>
                  </a:path>
                </a:pathLst>
              </a:custGeom>
              <a:noFill/>
              <a:ln w="9525" cap="flat" cmpd="sng">
                <a:solidFill>
                  <a:schemeClr val="tx1"/>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endParaRPr lang="ja-JP" altLang="en-US"/>
              </a:p>
            </p:txBody>
          </p:sp>
          <p:sp>
            <p:nvSpPr>
              <p:cNvPr id="59428" name="Freeform 37"/>
              <p:cNvSpPr>
                <a:spLocks/>
              </p:cNvSpPr>
              <p:nvPr/>
            </p:nvSpPr>
            <p:spPr bwMode="auto">
              <a:xfrm>
                <a:off x="6401291" y="5890196"/>
                <a:ext cx="431961" cy="671595"/>
              </a:xfrm>
              <a:custGeom>
                <a:avLst/>
                <a:gdLst>
                  <a:gd name="T0" fmla="*/ 299 w 299"/>
                  <a:gd name="T1" fmla="*/ 16 h 424"/>
                  <a:gd name="T2" fmla="*/ 42 w 299"/>
                  <a:gd name="T3" fmla="*/ 0 h 424"/>
                  <a:gd name="T4" fmla="*/ 0 w 299"/>
                  <a:gd name="T5" fmla="*/ 306 h 424"/>
                  <a:gd name="T6" fmla="*/ 0 w 299"/>
                  <a:gd name="T7" fmla="*/ 398 h 424"/>
                  <a:gd name="T8" fmla="*/ 290 w 299"/>
                  <a:gd name="T9" fmla="*/ 424 h 424"/>
                  <a:gd name="T10" fmla="*/ 0 60000 65536"/>
                  <a:gd name="T11" fmla="*/ 0 60000 65536"/>
                  <a:gd name="T12" fmla="*/ 0 60000 65536"/>
                  <a:gd name="T13" fmla="*/ 0 60000 65536"/>
                  <a:gd name="T14" fmla="*/ 0 60000 65536"/>
                  <a:gd name="T15" fmla="*/ 0 w 299"/>
                  <a:gd name="T16" fmla="*/ 0 h 424"/>
                  <a:gd name="T17" fmla="*/ 299 w 299"/>
                  <a:gd name="T18" fmla="*/ 424 h 424"/>
                </a:gdLst>
                <a:ahLst/>
                <a:cxnLst>
                  <a:cxn ang="T10">
                    <a:pos x="T0" y="T1"/>
                  </a:cxn>
                  <a:cxn ang="T11">
                    <a:pos x="T2" y="T3"/>
                  </a:cxn>
                  <a:cxn ang="T12">
                    <a:pos x="T4" y="T5"/>
                  </a:cxn>
                  <a:cxn ang="T13">
                    <a:pos x="T6" y="T7"/>
                  </a:cxn>
                  <a:cxn ang="T14">
                    <a:pos x="T8" y="T9"/>
                  </a:cxn>
                </a:cxnLst>
                <a:rect l="T15" t="T16" r="T17" b="T18"/>
                <a:pathLst>
                  <a:path w="299" h="424">
                    <a:moveTo>
                      <a:pt x="299" y="16"/>
                    </a:moveTo>
                    <a:lnTo>
                      <a:pt x="42" y="0"/>
                    </a:lnTo>
                    <a:lnTo>
                      <a:pt x="0" y="306"/>
                    </a:lnTo>
                    <a:lnTo>
                      <a:pt x="0" y="398"/>
                    </a:lnTo>
                    <a:lnTo>
                      <a:pt x="290" y="424"/>
                    </a:lnTo>
                  </a:path>
                </a:pathLst>
              </a:custGeom>
              <a:noFill/>
              <a:ln w="9525" cap="flat" cmpd="sng">
                <a:solidFill>
                  <a:schemeClr val="tx1"/>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endParaRPr lang="ja-JP" altLang="en-US"/>
              </a:p>
            </p:txBody>
          </p:sp>
          <p:sp>
            <p:nvSpPr>
              <p:cNvPr id="59423" name="Text Box 38"/>
              <p:cNvSpPr txBox="1">
                <a:spLocks noChangeArrowheads="1"/>
              </p:cNvSpPr>
              <p:nvPr/>
            </p:nvSpPr>
            <p:spPr bwMode="auto">
              <a:xfrm>
                <a:off x="5225828" y="5450093"/>
                <a:ext cx="1174599" cy="29000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r>
                  <a:rPr lang="ja-JP" altLang="en-US" sz="1300" b="0">
                    <a:solidFill>
                      <a:srgbClr val="000000"/>
                    </a:solidFill>
                    <a:latin typeface="HGP創英角ｺﾞｼｯｸUB" pitchFamily="50" charset="-128"/>
                    <a:ea typeface="HGP創英角ｺﾞｼｯｸUB" pitchFamily="50" charset="-128"/>
                  </a:rPr>
                  <a:t>本線の車道部</a:t>
                </a:r>
              </a:p>
            </p:txBody>
          </p:sp>
          <p:sp>
            <p:nvSpPr>
              <p:cNvPr id="59424" name="Text Box 39"/>
              <p:cNvSpPr txBox="1">
                <a:spLocks noChangeArrowheads="1"/>
              </p:cNvSpPr>
              <p:nvPr/>
            </p:nvSpPr>
            <p:spPr bwMode="auto">
              <a:xfrm>
                <a:off x="6659754" y="6223448"/>
                <a:ext cx="1318669" cy="2769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r>
                  <a:rPr lang="ja-JP" altLang="en-US" b="0">
                    <a:solidFill>
                      <a:srgbClr val="000000"/>
                    </a:solidFill>
                    <a:latin typeface="HGP創英角ｺﾞｼｯｸUB" pitchFamily="50" charset="-128"/>
                    <a:ea typeface="HGP創英角ｺﾞｼｯｸUB" pitchFamily="50" charset="-128"/>
                  </a:rPr>
                  <a:t>ランプの車道部</a:t>
                </a:r>
              </a:p>
            </p:txBody>
          </p:sp>
        </p:grpSp>
      </p:grpSp>
      <p:sp>
        <p:nvSpPr>
          <p:cNvPr id="59416" name="Text Box 41"/>
          <p:cNvSpPr txBox="1">
            <a:spLocks noChangeArrowheads="1"/>
          </p:cNvSpPr>
          <p:nvPr/>
        </p:nvSpPr>
        <p:spPr bwMode="auto">
          <a:xfrm>
            <a:off x="7021563" y="1535042"/>
            <a:ext cx="1785937" cy="519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spcBef>
                <a:spcPct val="50000"/>
              </a:spcBef>
            </a:pPr>
            <a:r>
              <a:rPr lang="en-US" altLang="ja-JP" sz="2800" b="0" dirty="0">
                <a:solidFill>
                  <a:srgbClr val="0066FF"/>
                </a:solidFill>
                <a:latin typeface="HGP創英角ｺﾞｼｯｸUB" pitchFamily="50" charset="-128"/>
                <a:ea typeface="HGP創英角ｺﾞｼｯｸUB" pitchFamily="50" charset="-128"/>
              </a:rPr>
              <a:t>W35004</a:t>
            </a:r>
          </a:p>
        </p:txBody>
      </p:sp>
      <p:sp>
        <p:nvSpPr>
          <p:cNvPr id="59417" name="Text Box 42"/>
          <p:cNvSpPr txBox="1">
            <a:spLocks noChangeArrowheads="1"/>
          </p:cNvSpPr>
          <p:nvPr/>
        </p:nvSpPr>
        <p:spPr bwMode="auto">
          <a:xfrm>
            <a:off x="4499992" y="1412776"/>
            <a:ext cx="1403350" cy="1555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r>
              <a:rPr lang="en-US" altLang="ja-JP" sz="9600" b="0" dirty="0">
                <a:solidFill>
                  <a:srgbClr val="FF0000"/>
                </a:solidFill>
                <a:latin typeface="HGP創英角ｺﾞｼｯｸUB" pitchFamily="50" charset="-128"/>
                <a:ea typeface="HGP創英角ｺﾞｼｯｸUB" pitchFamily="50" charset="-128"/>
              </a:rPr>
              <a:t>×</a:t>
            </a:r>
          </a:p>
        </p:txBody>
      </p:sp>
      <p:sp>
        <p:nvSpPr>
          <p:cNvPr id="59398" name="AutoShape 7"/>
          <p:cNvSpPr>
            <a:spLocks noChangeArrowheads="1"/>
          </p:cNvSpPr>
          <p:nvPr/>
        </p:nvSpPr>
        <p:spPr bwMode="auto">
          <a:xfrm>
            <a:off x="269162" y="1527647"/>
            <a:ext cx="4119929" cy="4995507"/>
          </a:xfrm>
          <a:prstGeom prst="roundRect">
            <a:avLst>
              <a:gd name="adj" fmla="val 4917"/>
            </a:avLst>
          </a:prstGeom>
          <a:solidFill>
            <a:srgbClr val="CCECFF"/>
          </a:solidFill>
          <a:ln w="9525">
            <a:solidFill>
              <a:schemeClr val="tx1"/>
            </a:solidFill>
            <a:round/>
            <a:headEnd/>
            <a:tailEnd/>
          </a:ln>
        </p:spPr>
        <p:txBody>
          <a:bodyPr wrap="none" anchor="ct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endParaRPr lang="ja-JP" altLang="en-US" sz="1800" b="0">
              <a:solidFill>
                <a:srgbClr val="000000"/>
              </a:solidFill>
              <a:latin typeface="HGP創英角ｺﾞｼｯｸUB" pitchFamily="50" charset="-128"/>
              <a:ea typeface="HGP創英角ｺﾞｼｯｸUB" pitchFamily="50" charset="-128"/>
            </a:endParaRPr>
          </a:p>
        </p:txBody>
      </p:sp>
      <p:sp>
        <p:nvSpPr>
          <p:cNvPr id="59399" name="Text Box 8"/>
          <p:cNvSpPr txBox="1">
            <a:spLocks noChangeArrowheads="1"/>
          </p:cNvSpPr>
          <p:nvPr/>
        </p:nvSpPr>
        <p:spPr bwMode="auto">
          <a:xfrm>
            <a:off x="395536" y="1527647"/>
            <a:ext cx="2248104" cy="4017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r>
              <a:rPr lang="en-US" altLang="ja-JP" sz="2000" b="0" dirty="0">
                <a:solidFill>
                  <a:srgbClr val="000000"/>
                </a:solidFill>
                <a:latin typeface="HGP創英角ｺﾞｼｯｸUB" pitchFamily="50" charset="-128"/>
                <a:ea typeface="HGP創英角ｺﾞｼｯｸUB" pitchFamily="50" charset="-128"/>
              </a:rPr>
              <a:t>■</a:t>
            </a:r>
            <a:r>
              <a:rPr lang="ja-JP" altLang="en-US" sz="2000" b="0" dirty="0">
                <a:solidFill>
                  <a:srgbClr val="000000"/>
                </a:solidFill>
                <a:latin typeface="HGP創英角ｺﾞｼｯｸUB" pitchFamily="50" charset="-128"/>
                <a:ea typeface="HGP創英角ｺﾞｼｯｸUB" pitchFamily="50" charset="-128"/>
              </a:rPr>
              <a:t>誤りでないケース</a:t>
            </a:r>
          </a:p>
        </p:txBody>
      </p:sp>
      <p:grpSp>
        <p:nvGrpSpPr>
          <p:cNvPr id="12" name="グループ化 11"/>
          <p:cNvGrpSpPr/>
          <p:nvPr/>
        </p:nvGrpSpPr>
        <p:grpSpPr>
          <a:xfrm>
            <a:off x="554559" y="2060848"/>
            <a:ext cx="3549134" cy="3094730"/>
            <a:chOff x="534311" y="1844116"/>
            <a:chExt cx="3549134" cy="3094730"/>
          </a:xfrm>
        </p:grpSpPr>
        <p:pic>
          <p:nvPicPr>
            <p:cNvPr id="59401" name="Picture 10"/>
            <p:cNvPicPr>
              <a:picLocks noChangeAspect="1" noChangeArrowheads="1"/>
            </p:cNvPicPr>
            <p:nvPr/>
          </p:nvPicPr>
          <p:blipFill>
            <a:blip r:embed="rId3" cstate="print">
              <a:extLst>
                <a:ext uri="{28A0092B-C50C-407E-A947-70E740481C1C}">
                  <a14:useLocalDpi xmlns="" xmlns:a14="http://schemas.microsoft.com/office/drawing/2010/main" val="0"/>
                </a:ext>
              </a:extLst>
            </a:blip>
            <a:srcRect l="35280" t="15805" r="12617" b="8980"/>
            <a:stretch>
              <a:fillRect/>
            </a:stretch>
          </p:blipFill>
          <p:spPr bwMode="auto">
            <a:xfrm>
              <a:off x="540688" y="1850494"/>
              <a:ext cx="3542757" cy="308356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9404" name="Oval 13"/>
            <p:cNvSpPr>
              <a:spLocks noChangeArrowheads="1"/>
            </p:cNvSpPr>
            <p:nvPr/>
          </p:nvSpPr>
          <p:spPr bwMode="auto">
            <a:xfrm>
              <a:off x="2203648" y="1995584"/>
              <a:ext cx="1736301" cy="1879798"/>
            </a:xfrm>
            <a:prstGeom prst="ellipse">
              <a:avLst/>
            </a:prstGeom>
            <a:noFill/>
            <a:ln w="92075">
              <a:solidFill>
                <a:srgbClr val="FF6600"/>
              </a:solidFill>
              <a:prstDash val="sysDot"/>
              <a:round/>
              <a:headEnd/>
              <a:tailEnd/>
            </a:ln>
            <a:extLst>
              <a:ext uri="{909E8E84-426E-40DD-AFC4-6F175D3DCCD1}">
                <a14:hiddenFill xmlns="" xmlns:a14="http://schemas.microsoft.com/office/drawing/2010/main">
                  <a:solidFill>
                    <a:srgbClr val="FFFFFF"/>
                  </a:solidFill>
                </a14:hiddenFill>
              </a:ext>
            </a:extLst>
          </p:spPr>
          <p:txBody>
            <a:bodyPr wrap="none" anchor="ct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endParaRPr lang="ja-JP" altLang="en-US" sz="1800" b="0">
                <a:solidFill>
                  <a:srgbClr val="000000"/>
                </a:solidFill>
                <a:latin typeface="HGP創英角ｺﾞｼｯｸUB" pitchFamily="50" charset="-128"/>
                <a:ea typeface="HGP創英角ｺﾞｼｯｸUB" pitchFamily="50" charset="-128"/>
              </a:endParaRPr>
            </a:p>
          </p:txBody>
        </p:sp>
        <p:sp>
          <p:nvSpPr>
            <p:cNvPr id="59405" name="Freeform 14"/>
            <p:cNvSpPr>
              <a:spLocks/>
            </p:cNvSpPr>
            <p:nvPr/>
          </p:nvSpPr>
          <p:spPr bwMode="auto">
            <a:xfrm>
              <a:off x="534311" y="1844116"/>
              <a:ext cx="3545945" cy="1696442"/>
            </a:xfrm>
            <a:custGeom>
              <a:avLst/>
              <a:gdLst>
                <a:gd name="T0" fmla="*/ 2147483647 w 2224"/>
                <a:gd name="T1" fmla="*/ 2147483647 h 1064"/>
                <a:gd name="T2" fmla="*/ 2147483647 w 2224"/>
                <a:gd name="T3" fmla="*/ 2147483647 h 1064"/>
                <a:gd name="T4" fmla="*/ 2147483647 w 2224"/>
                <a:gd name="T5" fmla="*/ 2147483647 h 1064"/>
                <a:gd name="T6" fmla="*/ 2147483647 w 2224"/>
                <a:gd name="T7" fmla="*/ 2147483647 h 1064"/>
                <a:gd name="T8" fmla="*/ 2147483647 w 2224"/>
                <a:gd name="T9" fmla="*/ 2147483647 h 1064"/>
                <a:gd name="T10" fmla="*/ 2147483647 w 2224"/>
                <a:gd name="T11" fmla="*/ 0 h 1064"/>
                <a:gd name="T12" fmla="*/ 0 w 2224"/>
                <a:gd name="T13" fmla="*/ 0 h 1064"/>
                <a:gd name="T14" fmla="*/ 2147483647 w 2224"/>
                <a:gd name="T15" fmla="*/ 2147483647 h 1064"/>
                <a:gd name="T16" fmla="*/ 0 60000 65536"/>
                <a:gd name="T17" fmla="*/ 0 60000 65536"/>
                <a:gd name="T18" fmla="*/ 0 60000 65536"/>
                <a:gd name="T19" fmla="*/ 0 60000 65536"/>
                <a:gd name="T20" fmla="*/ 0 60000 65536"/>
                <a:gd name="T21" fmla="*/ 0 60000 65536"/>
                <a:gd name="T22" fmla="*/ 0 60000 65536"/>
                <a:gd name="T23" fmla="*/ 0 60000 65536"/>
                <a:gd name="T24" fmla="*/ 0 w 2224"/>
                <a:gd name="T25" fmla="*/ 0 h 1064"/>
                <a:gd name="T26" fmla="*/ 2224 w 2224"/>
                <a:gd name="T27" fmla="*/ 1064 h 106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224" h="1064">
                  <a:moveTo>
                    <a:pt x="4" y="1003"/>
                  </a:moveTo>
                  <a:lnTo>
                    <a:pt x="784" y="1064"/>
                  </a:lnTo>
                  <a:lnTo>
                    <a:pt x="824" y="664"/>
                  </a:lnTo>
                  <a:lnTo>
                    <a:pt x="800" y="616"/>
                  </a:lnTo>
                  <a:lnTo>
                    <a:pt x="2224" y="584"/>
                  </a:lnTo>
                  <a:lnTo>
                    <a:pt x="2208" y="0"/>
                  </a:lnTo>
                  <a:lnTo>
                    <a:pt x="0" y="0"/>
                  </a:lnTo>
                  <a:lnTo>
                    <a:pt x="4" y="1003"/>
                  </a:lnTo>
                  <a:close/>
                </a:path>
              </a:pathLst>
            </a:custGeom>
            <a:noFill/>
            <a:ln w="38100" cap="flat" cmpd="sng">
              <a:solidFill>
                <a:srgbClr val="0000FF"/>
              </a:solidFill>
              <a:prstDash val="dash"/>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ja-JP" altLang="en-US"/>
            </a:p>
          </p:txBody>
        </p:sp>
        <p:sp>
          <p:nvSpPr>
            <p:cNvPr id="59406" name="Freeform 15"/>
            <p:cNvSpPr>
              <a:spLocks/>
            </p:cNvSpPr>
            <p:nvPr/>
          </p:nvSpPr>
          <p:spPr bwMode="auto">
            <a:xfrm>
              <a:off x="1771565" y="2864532"/>
              <a:ext cx="2308691" cy="880109"/>
            </a:xfrm>
            <a:custGeom>
              <a:avLst/>
              <a:gdLst>
                <a:gd name="T0" fmla="*/ 2147483647 w 1448"/>
                <a:gd name="T1" fmla="*/ 0 h 552"/>
                <a:gd name="T2" fmla="*/ 2147483647 w 1448"/>
                <a:gd name="T3" fmla="*/ 2147483647 h 552"/>
                <a:gd name="T4" fmla="*/ 2147483647 w 1448"/>
                <a:gd name="T5" fmla="*/ 2147483647 h 552"/>
                <a:gd name="T6" fmla="*/ 0 w 1448"/>
                <a:gd name="T7" fmla="*/ 2147483647 h 552"/>
                <a:gd name="T8" fmla="*/ 0 60000 65536"/>
                <a:gd name="T9" fmla="*/ 0 60000 65536"/>
                <a:gd name="T10" fmla="*/ 0 60000 65536"/>
                <a:gd name="T11" fmla="*/ 0 60000 65536"/>
                <a:gd name="T12" fmla="*/ 0 w 1448"/>
                <a:gd name="T13" fmla="*/ 0 h 552"/>
                <a:gd name="T14" fmla="*/ 1448 w 1448"/>
                <a:gd name="T15" fmla="*/ 552 h 552"/>
              </a:gdLst>
              <a:ahLst/>
              <a:cxnLst>
                <a:cxn ang="T8">
                  <a:pos x="T0" y="T1"/>
                </a:cxn>
                <a:cxn ang="T9">
                  <a:pos x="T2" y="T3"/>
                </a:cxn>
                <a:cxn ang="T10">
                  <a:pos x="T4" y="T5"/>
                </a:cxn>
                <a:cxn ang="T11">
                  <a:pos x="T6" y="T7"/>
                </a:cxn>
              </a:cxnLst>
              <a:rect l="T12" t="T13" r="T14" b="T15"/>
              <a:pathLst>
                <a:path w="1448" h="552">
                  <a:moveTo>
                    <a:pt x="48" y="0"/>
                  </a:moveTo>
                  <a:lnTo>
                    <a:pt x="1448" y="96"/>
                  </a:lnTo>
                  <a:lnTo>
                    <a:pt x="1448" y="552"/>
                  </a:lnTo>
                  <a:lnTo>
                    <a:pt x="0" y="424"/>
                  </a:lnTo>
                </a:path>
              </a:pathLst>
            </a:custGeom>
            <a:noFill/>
            <a:ln w="38100" cap="flat" cmpd="sng">
              <a:solidFill>
                <a:srgbClr val="0000FF"/>
              </a:solidFill>
              <a:prstDash val="dash"/>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ja-JP" altLang="en-US"/>
            </a:p>
          </p:txBody>
        </p:sp>
        <p:sp>
          <p:nvSpPr>
            <p:cNvPr id="59407" name="Freeform 16"/>
            <p:cNvSpPr>
              <a:spLocks/>
            </p:cNvSpPr>
            <p:nvPr/>
          </p:nvSpPr>
          <p:spPr bwMode="auto">
            <a:xfrm>
              <a:off x="2131899" y="1852088"/>
              <a:ext cx="1530624" cy="3086758"/>
            </a:xfrm>
            <a:custGeom>
              <a:avLst/>
              <a:gdLst>
                <a:gd name="T0" fmla="*/ 0 w 960"/>
                <a:gd name="T1" fmla="*/ 2147483647 h 1936"/>
                <a:gd name="T2" fmla="*/ 2147483647 w 960"/>
                <a:gd name="T3" fmla="*/ 0 h 1936"/>
                <a:gd name="T4" fmla="*/ 2147483647 w 960"/>
                <a:gd name="T5" fmla="*/ 0 h 1936"/>
                <a:gd name="T6" fmla="*/ 2147483647 w 960"/>
                <a:gd name="T7" fmla="*/ 2147483647 h 1936"/>
                <a:gd name="T8" fmla="*/ 0 w 960"/>
                <a:gd name="T9" fmla="*/ 2147483647 h 1936"/>
                <a:gd name="T10" fmla="*/ 0 60000 65536"/>
                <a:gd name="T11" fmla="*/ 0 60000 65536"/>
                <a:gd name="T12" fmla="*/ 0 60000 65536"/>
                <a:gd name="T13" fmla="*/ 0 60000 65536"/>
                <a:gd name="T14" fmla="*/ 0 60000 65536"/>
                <a:gd name="T15" fmla="*/ 0 w 960"/>
                <a:gd name="T16" fmla="*/ 0 h 1936"/>
                <a:gd name="T17" fmla="*/ 960 w 960"/>
                <a:gd name="T18" fmla="*/ 1936 h 1936"/>
              </a:gdLst>
              <a:ahLst/>
              <a:cxnLst>
                <a:cxn ang="T10">
                  <a:pos x="T0" y="T1"/>
                </a:cxn>
                <a:cxn ang="T11">
                  <a:pos x="T2" y="T3"/>
                </a:cxn>
                <a:cxn ang="T12">
                  <a:pos x="T4" y="T5"/>
                </a:cxn>
                <a:cxn ang="T13">
                  <a:pos x="T6" y="T7"/>
                </a:cxn>
                <a:cxn ang="T14">
                  <a:pos x="T8" y="T9"/>
                </a:cxn>
              </a:cxnLst>
              <a:rect l="T15" t="T16" r="T17" b="T18"/>
              <a:pathLst>
                <a:path w="960" h="1936">
                  <a:moveTo>
                    <a:pt x="0" y="1928"/>
                  </a:moveTo>
                  <a:lnTo>
                    <a:pt x="120" y="0"/>
                  </a:lnTo>
                  <a:lnTo>
                    <a:pt x="960" y="0"/>
                  </a:lnTo>
                  <a:lnTo>
                    <a:pt x="832" y="1936"/>
                  </a:lnTo>
                  <a:lnTo>
                    <a:pt x="0" y="1928"/>
                  </a:lnTo>
                  <a:close/>
                </a:path>
              </a:pathLst>
            </a:custGeom>
            <a:noFill/>
            <a:ln w="38100" cap="flat" cmpd="sng">
              <a:solidFill>
                <a:srgbClr val="FFFF00"/>
              </a:solidFill>
              <a:prstDash val="dash"/>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ja-JP" altLang="en-US"/>
            </a:p>
          </p:txBody>
        </p:sp>
        <p:sp>
          <p:nvSpPr>
            <p:cNvPr id="59410" name="Freeform 19"/>
            <p:cNvSpPr>
              <a:spLocks/>
            </p:cNvSpPr>
            <p:nvPr/>
          </p:nvSpPr>
          <p:spPr bwMode="auto">
            <a:xfrm>
              <a:off x="2230752" y="1852088"/>
              <a:ext cx="1419016" cy="948668"/>
            </a:xfrm>
            <a:custGeom>
              <a:avLst/>
              <a:gdLst>
                <a:gd name="T0" fmla="*/ 2147483647 w 890"/>
                <a:gd name="T1" fmla="*/ 2147483647 h 595"/>
                <a:gd name="T2" fmla="*/ 2147483647 w 890"/>
                <a:gd name="T3" fmla="*/ 0 h 595"/>
                <a:gd name="T4" fmla="*/ 2147483647 w 890"/>
                <a:gd name="T5" fmla="*/ 2147483647 h 595"/>
                <a:gd name="T6" fmla="*/ 0 w 890"/>
                <a:gd name="T7" fmla="*/ 2147483647 h 595"/>
                <a:gd name="T8" fmla="*/ 2147483647 w 890"/>
                <a:gd name="T9" fmla="*/ 2147483647 h 595"/>
                <a:gd name="T10" fmla="*/ 0 60000 65536"/>
                <a:gd name="T11" fmla="*/ 0 60000 65536"/>
                <a:gd name="T12" fmla="*/ 0 60000 65536"/>
                <a:gd name="T13" fmla="*/ 0 60000 65536"/>
                <a:gd name="T14" fmla="*/ 0 60000 65536"/>
                <a:gd name="T15" fmla="*/ 0 w 890"/>
                <a:gd name="T16" fmla="*/ 0 h 595"/>
                <a:gd name="T17" fmla="*/ 890 w 890"/>
                <a:gd name="T18" fmla="*/ 595 h 595"/>
              </a:gdLst>
              <a:ahLst/>
              <a:cxnLst>
                <a:cxn ang="T10">
                  <a:pos x="T0" y="T1"/>
                </a:cxn>
                <a:cxn ang="T11">
                  <a:pos x="T2" y="T3"/>
                </a:cxn>
                <a:cxn ang="T12">
                  <a:pos x="T4" y="T5"/>
                </a:cxn>
                <a:cxn ang="T13">
                  <a:pos x="T6" y="T7"/>
                </a:cxn>
                <a:cxn ang="T14">
                  <a:pos x="T8" y="T9"/>
                </a:cxn>
              </a:cxnLst>
              <a:rect l="T15" t="T16" r="T17" b="T18"/>
              <a:pathLst>
                <a:path w="890" h="595">
                  <a:moveTo>
                    <a:pt x="56" y="3"/>
                  </a:moveTo>
                  <a:lnTo>
                    <a:pt x="890" y="0"/>
                  </a:lnTo>
                  <a:lnTo>
                    <a:pt x="848" y="587"/>
                  </a:lnTo>
                  <a:lnTo>
                    <a:pt x="0" y="595"/>
                  </a:lnTo>
                  <a:lnTo>
                    <a:pt x="56" y="3"/>
                  </a:lnTo>
                  <a:close/>
                </a:path>
              </a:pathLst>
            </a:custGeom>
            <a:solidFill>
              <a:srgbClr val="FF99CC">
                <a:alpha val="50195"/>
              </a:srgbClr>
            </a:solidFill>
            <a:ln w="50800" cap="flat" cmpd="sng">
              <a:solidFill>
                <a:srgbClr val="FF0000"/>
              </a:solidFill>
              <a:prstDash val="sysDot"/>
              <a:round/>
              <a:headEnd type="none" w="med" len="med"/>
              <a:tailEnd type="none" w="med" len="med"/>
            </a:ln>
          </p:spPr>
          <p:txBody>
            <a:bodyPr/>
            <a:lstStyle/>
            <a:p>
              <a:endParaRPr lang="ja-JP" altLang="en-US"/>
            </a:p>
          </p:txBody>
        </p:sp>
        <p:sp>
          <p:nvSpPr>
            <p:cNvPr id="59411" name="Freeform 20"/>
            <p:cNvSpPr>
              <a:spLocks/>
            </p:cNvSpPr>
            <p:nvPr/>
          </p:nvSpPr>
          <p:spPr bwMode="auto">
            <a:xfrm>
              <a:off x="2170165" y="2898014"/>
              <a:ext cx="1403072" cy="803578"/>
            </a:xfrm>
            <a:custGeom>
              <a:avLst/>
              <a:gdLst>
                <a:gd name="T0" fmla="*/ 2147483647 w 880"/>
                <a:gd name="T1" fmla="*/ 0 h 504"/>
                <a:gd name="T2" fmla="*/ 2147483647 w 880"/>
                <a:gd name="T3" fmla="*/ 2147483647 h 504"/>
                <a:gd name="T4" fmla="*/ 2147483647 w 880"/>
                <a:gd name="T5" fmla="*/ 2147483647 h 504"/>
                <a:gd name="T6" fmla="*/ 0 w 880"/>
                <a:gd name="T7" fmla="*/ 2147483647 h 504"/>
                <a:gd name="T8" fmla="*/ 2147483647 w 880"/>
                <a:gd name="T9" fmla="*/ 0 h 504"/>
                <a:gd name="T10" fmla="*/ 0 60000 65536"/>
                <a:gd name="T11" fmla="*/ 0 60000 65536"/>
                <a:gd name="T12" fmla="*/ 0 60000 65536"/>
                <a:gd name="T13" fmla="*/ 0 60000 65536"/>
                <a:gd name="T14" fmla="*/ 0 60000 65536"/>
                <a:gd name="T15" fmla="*/ 0 w 880"/>
                <a:gd name="T16" fmla="*/ 0 h 504"/>
                <a:gd name="T17" fmla="*/ 880 w 880"/>
                <a:gd name="T18" fmla="*/ 504 h 504"/>
              </a:gdLst>
              <a:ahLst/>
              <a:cxnLst>
                <a:cxn ang="T10">
                  <a:pos x="T0" y="T1"/>
                </a:cxn>
                <a:cxn ang="T11">
                  <a:pos x="T2" y="T3"/>
                </a:cxn>
                <a:cxn ang="T12">
                  <a:pos x="T4" y="T5"/>
                </a:cxn>
                <a:cxn ang="T13">
                  <a:pos x="T6" y="T7"/>
                </a:cxn>
                <a:cxn ang="T14">
                  <a:pos x="T8" y="T9"/>
                </a:cxn>
              </a:cxnLst>
              <a:rect l="T15" t="T16" r="T17" b="T18"/>
              <a:pathLst>
                <a:path w="880" h="504">
                  <a:moveTo>
                    <a:pt x="40" y="0"/>
                  </a:moveTo>
                  <a:lnTo>
                    <a:pt x="880" y="56"/>
                  </a:lnTo>
                  <a:lnTo>
                    <a:pt x="856" y="504"/>
                  </a:lnTo>
                  <a:lnTo>
                    <a:pt x="0" y="424"/>
                  </a:lnTo>
                  <a:lnTo>
                    <a:pt x="40" y="0"/>
                  </a:lnTo>
                  <a:close/>
                </a:path>
              </a:pathLst>
            </a:custGeom>
            <a:solidFill>
              <a:srgbClr val="FF99CC">
                <a:alpha val="50195"/>
              </a:srgbClr>
            </a:solidFill>
            <a:ln w="50800" cap="flat" cmpd="sng">
              <a:solidFill>
                <a:srgbClr val="FF0000"/>
              </a:solidFill>
              <a:prstDash val="sysDot"/>
              <a:round/>
              <a:headEnd type="none" w="med" len="med"/>
              <a:tailEnd type="none" w="med" len="med"/>
            </a:ln>
          </p:spPr>
          <p:txBody>
            <a:bodyPr/>
            <a:lstStyle/>
            <a:p>
              <a:endParaRPr lang="ja-JP" altLang="en-US"/>
            </a:p>
          </p:txBody>
        </p:sp>
      </p:grpSp>
      <p:grpSp>
        <p:nvGrpSpPr>
          <p:cNvPr id="9" name="グループ化 8"/>
          <p:cNvGrpSpPr/>
          <p:nvPr/>
        </p:nvGrpSpPr>
        <p:grpSpPr>
          <a:xfrm>
            <a:off x="533653" y="4553928"/>
            <a:ext cx="3630449" cy="1927630"/>
            <a:chOff x="594898" y="4814483"/>
            <a:chExt cx="3630449" cy="1927630"/>
          </a:xfrm>
        </p:grpSpPr>
        <p:sp>
          <p:nvSpPr>
            <p:cNvPr id="59429" name="AutoShape 23"/>
            <p:cNvSpPr>
              <a:spLocks noChangeArrowheads="1"/>
            </p:cNvSpPr>
            <p:nvPr/>
          </p:nvSpPr>
          <p:spPr bwMode="auto">
            <a:xfrm>
              <a:off x="594898" y="4814483"/>
              <a:ext cx="3630449" cy="1927630"/>
            </a:xfrm>
            <a:prstGeom prst="wedgeRectCallout">
              <a:avLst>
                <a:gd name="adj1" fmla="val 17153"/>
                <a:gd name="adj2" fmla="val -79385"/>
              </a:avLst>
            </a:prstGeom>
            <a:solidFill>
              <a:srgbClr val="CCFFFF"/>
            </a:solidFill>
            <a:ln w="9525">
              <a:solidFill>
                <a:srgbClr val="0000FF"/>
              </a:solidFill>
              <a:miter lim="800000"/>
              <a:headEnd/>
              <a:tailEnd/>
            </a:ln>
          </p:spPr>
          <p:txBody>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r>
                <a:rPr lang="ja-JP" altLang="en-US" sz="1600" b="0" dirty="0">
                  <a:solidFill>
                    <a:srgbClr val="000000"/>
                  </a:solidFill>
                  <a:latin typeface="HGP創英角ｺﾞｼｯｸUB" pitchFamily="50" charset="-128"/>
                  <a:ea typeface="HGP創英角ｺﾞｼｯｸUB" pitchFamily="50" charset="-128"/>
                </a:rPr>
                <a:t>ランプ部の立体交差で、道路面地物同士が上下で交差する重なり⇒</a:t>
              </a:r>
              <a:r>
                <a:rPr lang="en-US" altLang="ja-JP" sz="1600" b="0" dirty="0">
                  <a:solidFill>
                    <a:srgbClr val="000000"/>
                  </a:solidFill>
                  <a:latin typeface="HGP創英角ｺﾞｼｯｸUB" pitchFamily="50" charset="-128"/>
                  <a:ea typeface="HGP創英角ｺﾞｼｯｸUB" pitchFamily="50" charset="-128"/>
                </a:rPr>
                <a:t>OK</a:t>
              </a:r>
            </a:p>
          </p:txBody>
        </p:sp>
        <p:grpSp>
          <p:nvGrpSpPr>
            <p:cNvPr id="8" name="グループ化 7"/>
            <p:cNvGrpSpPr/>
            <p:nvPr/>
          </p:nvGrpSpPr>
          <p:grpSpPr>
            <a:xfrm>
              <a:off x="980197" y="5450094"/>
              <a:ext cx="2944550" cy="1205596"/>
              <a:chOff x="980197" y="5450094"/>
              <a:chExt cx="2944550" cy="1205596"/>
            </a:xfrm>
          </p:grpSpPr>
          <p:sp>
            <p:nvSpPr>
              <p:cNvPr id="59431" name="Rectangle 25"/>
              <p:cNvSpPr>
                <a:spLocks noChangeArrowheads="1"/>
              </p:cNvSpPr>
              <p:nvPr/>
            </p:nvSpPr>
            <p:spPr bwMode="auto">
              <a:xfrm>
                <a:off x="980197" y="5450094"/>
                <a:ext cx="2843243" cy="1205596"/>
              </a:xfrm>
              <a:prstGeom prst="rect">
                <a:avLst/>
              </a:prstGeom>
              <a:solidFill>
                <a:srgbClr val="FFFFFF"/>
              </a:solidFill>
              <a:ln w="9525">
                <a:solidFill>
                  <a:srgbClr val="0000FF"/>
                </a:solidFill>
                <a:miter lim="800000"/>
                <a:headEnd/>
                <a:tailEnd/>
              </a:ln>
            </p:spPr>
            <p:txBody>
              <a:bodyPr wrap="none" anchor="ct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endParaRPr lang="ja-JP" altLang="en-US" sz="1800" b="0">
                  <a:solidFill>
                    <a:srgbClr val="000000"/>
                  </a:solidFill>
                  <a:latin typeface="HGP創英角ｺﾞｼｯｸUB" pitchFamily="50" charset="-128"/>
                  <a:ea typeface="HGP創英角ｺﾞｼｯｸUB" pitchFamily="50" charset="-128"/>
                </a:endParaRPr>
              </a:p>
            </p:txBody>
          </p:sp>
          <p:pic>
            <p:nvPicPr>
              <p:cNvPr id="59432" name="Picture 26"/>
              <p:cNvPicPr>
                <a:picLocks noChangeAspect="1" noChangeArrowheads="1"/>
              </p:cNvPicPr>
              <p:nvPr/>
            </p:nvPicPr>
            <p:blipFill>
              <a:blip r:embed="rId4" cstate="print">
                <a:extLst>
                  <a:ext uri="{28A0092B-C50C-407E-A947-70E740481C1C}">
                    <a14:useLocalDpi xmlns="" xmlns:a14="http://schemas.microsoft.com/office/drawing/2010/main" val="0"/>
                  </a:ext>
                </a:extLst>
              </a:blip>
              <a:srcRect l="21056" t="13551" r="28944" b="5737"/>
              <a:stretch>
                <a:fillRect/>
              </a:stretch>
            </p:blipFill>
            <p:spPr bwMode="auto">
              <a:xfrm>
                <a:off x="1054932" y="5472057"/>
                <a:ext cx="1054591" cy="11723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9433" name="Text Box 27"/>
              <p:cNvSpPr txBox="1">
                <a:spLocks noChangeArrowheads="1"/>
              </p:cNvSpPr>
              <p:nvPr/>
            </p:nvSpPr>
            <p:spPr bwMode="auto">
              <a:xfrm>
                <a:off x="2232420" y="5532178"/>
                <a:ext cx="1409996" cy="27618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r>
                  <a:rPr lang="ja-JP" altLang="en-US" b="0">
                    <a:solidFill>
                      <a:srgbClr val="000000"/>
                    </a:solidFill>
                    <a:latin typeface="HGP創英角ｺﾞｼｯｸUB" pitchFamily="50" charset="-128"/>
                    <a:ea typeface="HGP創英角ｺﾞｼｯｸUB" pitchFamily="50" charset="-128"/>
                  </a:rPr>
                  <a:t>本線の道路面地物</a:t>
                </a:r>
              </a:p>
            </p:txBody>
          </p:sp>
          <p:sp>
            <p:nvSpPr>
              <p:cNvPr id="59434" name="Text Box 28"/>
              <p:cNvSpPr txBox="1">
                <a:spLocks noChangeArrowheads="1"/>
              </p:cNvSpPr>
              <p:nvPr/>
            </p:nvSpPr>
            <p:spPr bwMode="auto">
              <a:xfrm>
                <a:off x="2204186" y="6311872"/>
                <a:ext cx="1720561" cy="2930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r>
                  <a:rPr lang="ja-JP" altLang="en-US" sz="1300" b="0">
                    <a:solidFill>
                      <a:srgbClr val="000000"/>
                    </a:solidFill>
                    <a:latin typeface="HGP創英角ｺﾞｼｯｸUB" pitchFamily="50" charset="-128"/>
                    <a:ea typeface="HGP創英角ｺﾞｼｯｸUB" pitchFamily="50" charset="-128"/>
                  </a:rPr>
                  <a:t>ランプの道路面地物</a:t>
                </a:r>
              </a:p>
            </p:txBody>
          </p:sp>
        </p:grpSp>
      </p:grpSp>
      <p:sp>
        <p:nvSpPr>
          <p:cNvPr id="59415" name="Text Box 40"/>
          <p:cNvSpPr txBox="1">
            <a:spLocks noChangeArrowheads="1"/>
          </p:cNvSpPr>
          <p:nvPr/>
        </p:nvSpPr>
        <p:spPr bwMode="auto">
          <a:xfrm>
            <a:off x="2642873" y="1532786"/>
            <a:ext cx="1713980" cy="5213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spcBef>
                <a:spcPct val="50000"/>
              </a:spcBef>
            </a:pPr>
            <a:r>
              <a:rPr lang="en-US" altLang="ja-JP" sz="2800" b="0" dirty="0">
                <a:solidFill>
                  <a:srgbClr val="0066FF"/>
                </a:solidFill>
                <a:latin typeface="HGP創英角ｺﾞｼｯｸUB" pitchFamily="50" charset="-128"/>
                <a:ea typeface="HGP創英角ｺﾞｼｯｸUB" pitchFamily="50" charset="-128"/>
              </a:rPr>
              <a:t>W35004</a:t>
            </a:r>
          </a:p>
        </p:txBody>
      </p:sp>
      <p:sp>
        <p:nvSpPr>
          <p:cNvPr id="59418" name="Text Box 43"/>
          <p:cNvSpPr txBox="1">
            <a:spLocks noChangeArrowheads="1"/>
          </p:cNvSpPr>
          <p:nvPr/>
        </p:nvSpPr>
        <p:spPr bwMode="auto">
          <a:xfrm>
            <a:off x="107099" y="1506448"/>
            <a:ext cx="1409450" cy="15625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r>
              <a:rPr lang="en-US" altLang="ja-JP" sz="9600" b="0" dirty="0">
                <a:solidFill>
                  <a:srgbClr val="0000FF"/>
                </a:solidFill>
                <a:latin typeface="HGP創英角ｺﾞｼｯｸUB" pitchFamily="50" charset="-128"/>
                <a:ea typeface="HGP創英角ｺﾞｼｯｸUB" pitchFamily="50" charset="-128"/>
              </a:rPr>
              <a:t>○</a:t>
            </a:r>
          </a:p>
        </p:txBody>
      </p:sp>
      <p:sp>
        <p:nvSpPr>
          <p:cNvPr id="45" name="タイトル 1"/>
          <p:cNvSpPr>
            <a:spLocks/>
          </p:cNvSpPr>
          <p:nvPr/>
        </p:nvSpPr>
        <p:spPr bwMode="auto">
          <a:xfrm>
            <a:off x="108000" y="0"/>
            <a:ext cx="6913563" cy="64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p>
            <a:pPr algn="l"/>
            <a:r>
              <a:rPr lang="ja-JP" altLang="en-US" sz="3600" b="0" dirty="0" smtClean="0">
                <a:solidFill>
                  <a:schemeClr val="tx2"/>
                </a:solidFill>
                <a:latin typeface="HGP創英角ｺﾞｼｯｸUB" pitchFamily="50" charset="-128"/>
                <a:ea typeface="HGP創英角ｺﾞｼｯｸUB" pitchFamily="50" charset="-128"/>
                <a:cs typeface="+mj-cs"/>
              </a:rPr>
              <a:t>道路施設基本データ</a:t>
            </a:r>
            <a:endParaRPr lang="ja-JP" altLang="en-US" sz="3600" b="0" dirty="0">
              <a:solidFill>
                <a:schemeClr val="tx2"/>
              </a:solidFill>
              <a:latin typeface="HGP創英角ｺﾞｼｯｸUB" pitchFamily="50" charset="-128"/>
              <a:ea typeface="HGP創英角ｺﾞｼｯｸUB" pitchFamily="50" charset="-128"/>
              <a:cs typeface="+mj-cs"/>
            </a:endParaRPr>
          </a:p>
        </p:txBody>
      </p:sp>
    </p:spTree>
    <p:extLst>
      <p:ext uri="{BB962C8B-B14F-4D97-AF65-F5344CB8AC3E}">
        <p14:creationId xmlns="" xmlns:p14="http://schemas.microsoft.com/office/powerpoint/2010/main" val="437931779"/>
      </p:ext>
    </p:extLst>
  </p:cSld>
  <p:clrMapOvr>
    <a:masterClrMapping/>
  </p:clrMapOvr>
  <p:transition/>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4"/>
          <p:cNvSpPr>
            <a:spLocks noChangeArrowheads="1"/>
          </p:cNvSpPr>
          <p:nvPr/>
        </p:nvSpPr>
        <p:spPr bwMode="auto">
          <a:xfrm>
            <a:off x="180000" y="648000"/>
            <a:ext cx="3743928" cy="43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r>
              <a:rPr lang="ja-JP" altLang="en-US" sz="2400" b="0" dirty="0">
                <a:latin typeface="HGP創英角ｺﾞｼｯｸUB" pitchFamily="50" charset="-128"/>
                <a:ea typeface="HGP創英角ｺﾞｼｯｸUB" pitchFamily="50" charset="-128"/>
              </a:rPr>
              <a:t>例）　</a:t>
            </a:r>
            <a:r>
              <a:rPr lang="en-US" altLang="ja-JP" sz="2400" b="0" dirty="0">
                <a:latin typeface="HGP創英角ｺﾞｼｯｸUB" pitchFamily="50" charset="-128"/>
                <a:ea typeface="HGP創英角ｺﾞｼｯｸUB" pitchFamily="50" charset="-128"/>
              </a:rPr>
              <a:t>｢</a:t>
            </a:r>
            <a:r>
              <a:rPr lang="ja-JP" altLang="en-US" sz="2400" b="0" dirty="0">
                <a:latin typeface="HGP創英角ｺﾞｼｯｸUB" pitchFamily="50" charset="-128"/>
                <a:ea typeface="HGP創英角ｺﾞｼｯｸUB" pitchFamily="50" charset="-128"/>
              </a:rPr>
              <a:t>地物データの不足</a:t>
            </a:r>
            <a:r>
              <a:rPr lang="en-US" altLang="ja-JP" sz="2400" b="0" dirty="0">
                <a:latin typeface="HGP創英角ｺﾞｼｯｸUB" pitchFamily="50" charset="-128"/>
                <a:ea typeface="HGP創英角ｺﾞｼｯｸUB" pitchFamily="50" charset="-128"/>
              </a:rPr>
              <a:t>｣</a:t>
            </a:r>
            <a:endParaRPr lang="ja-JP" altLang="en-US" sz="2400" b="0" dirty="0">
              <a:latin typeface="HGP創英角ｺﾞｼｯｸUB" pitchFamily="50" charset="-128"/>
              <a:ea typeface="HGP創英角ｺﾞｼｯｸUB" pitchFamily="50" charset="-128"/>
            </a:endParaRPr>
          </a:p>
        </p:txBody>
      </p:sp>
      <p:sp>
        <p:nvSpPr>
          <p:cNvPr id="60419" name="AutoShape 5"/>
          <p:cNvSpPr>
            <a:spLocks noChangeArrowheads="1"/>
          </p:cNvSpPr>
          <p:nvPr/>
        </p:nvSpPr>
        <p:spPr bwMode="auto">
          <a:xfrm>
            <a:off x="323850" y="1052513"/>
            <a:ext cx="8494713" cy="5181600"/>
          </a:xfrm>
          <a:prstGeom prst="roundRect">
            <a:avLst>
              <a:gd name="adj" fmla="val 3769"/>
            </a:avLst>
          </a:prstGeom>
          <a:solidFill>
            <a:srgbClr val="FFCCCC"/>
          </a:solidFill>
          <a:ln w="9525">
            <a:solidFill>
              <a:schemeClr val="tx1"/>
            </a:solidFill>
            <a:round/>
            <a:headEnd/>
            <a:tailEnd/>
          </a:ln>
        </p:spPr>
        <p:txBody>
          <a:bodyPr wrap="none" anchor="ct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endParaRPr lang="ja-JP" altLang="en-US" sz="1800" b="0">
              <a:solidFill>
                <a:srgbClr val="000000"/>
              </a:solidFill>
              <a:latin typeface="HGP創英角ｺﾞｼｯｸUB" pitchFamily="50" charset="-128"/>
              <a:ea typeface="HGP創英角ｺﾞｼｯｸUB" pitchFamily="50" charset="-128"/>
            </a:endParaRPr>
          </a:p>
        </p:txBody>
      </p:sp>
      <p:sp>
        <p:nvSpPr>
          <p:cNvPr id="60420" name="Text Box 6"/>
          <p:cNvSpPr txBox="1">
            <a:spLocks noChangeArrowheads="1"/>
          </p:cNvSpPr>
          <p:nvPr/>
        </p:nvSpPr>
        <p:spPr bwMode="auto">
          <a:xfrm>
            <a:off x="447675" y="1201738"/>
            <a:ext cx="4781550" cy="369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r>
              <a:rPr lang="en-US" altLang="ja-JP" sz="1800" b="0">
                <a:solidFill>
                  <a:srgbClr val="000000"/>
                </a:solidFill>
                <a:latin typeface="HGP創英角ｺﾞｼｯｸUB" pitchFamily="50" charset="-128"/>
                <a:ea typeface="HGP創英角ｺﾞｼｯｸUB" pitchFamily="50" charset="-128"/>
              </a:rPr>
              <a:t>■</a:t>
            </a:r>
            <a:r>
              <a:rPr lang="ja-JP" altLang="en-US" sz="1800" b="0">
                <a:solidFill>
                  <a:srgbClr val="000000"/>
                </a:solidFill>
                <a:latin typeface="HGP創英角ｺﾞｼｯｸUB" pitchFamily="50" charset="-128"/>
                <a:ea typeface="HGP創英角ｺﾞｼｯｸUB" pitchFamily="50" charset="-128"/>
              </a:rPr>
              <a:t>施工範囲のみ作成しているケース（作成不足）</a:t>
            </a:r>
          </a:p>
        </p:txBody>
      </p:sp>
      <p:pic>
        <p:nvPicPr>
          <p:cNvPr id="60421" name="Picture 7"/>
          <p:cNvPicPr>
            <a:picLocks noChangeAspect="1" noChangeArrowheads="1"/>
          </p:cNvPicPr>
          <p:nvPr/>
        </p:nvPicPr>
        <p:blipFill>
          <a:blip r:embed="rId3" cstate="print">
            <a:extLst>
              <a:ext uri="{28A0092B-C50C-407E-A947-70E740481C1C}">
                <a14:useLocalDpi xmlns="" xmlns:a14="http://schemas.microsoft.com/office/drawing/2010/main" val="0"/>
              </a:ext>
            </a:extLst>
          </a:blip>
          <a:srcRect l="12617" t="21208" r="12617" b="22688"/>
          <a:stretch>
            <a:fillRect/>
          </a:stretch>
        </p:blipFill>
        <p:spPr bwMode="auto">
          <a:xfrm>
            <a:off x="900113" y="1627188"/>
            <a:ext cx="7345362" cy="43957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0422" name="Oval 8"/>
          <p:cNvSpPr>
            <a:spLocks noChangeArrowheads="1"/>
          </p:cNvSpPr>
          <p:nvPr/>
        </p:nvSpPr>
        <p:spPr bwMode="auto">
          <a:xfrm>
            <a:off x="323850" y="3932238"/>
            <a:ext cx="8064500" cy="1152525"/>
          </a:xfrm>
          <a:prstGeom prst="ellipse">
            <a:avLst/>
          </a:prstGeom>
          <a:noFill/>
          <a:ln w="92075">
            <a:solidFill>
              <a:srgbClr val="FF6600"/>
            </a:solidFill>
            <a:prstDash val="sysDot"/>
            <a:round/>
            <a:headEnd/>
            <a:tailEnd/>
          </a:ln>
          <a:extLst>
            <a:ext uri="{909E8E84-426E-40DD-AFC4-6F175D3DCCD1}">
              <a14:hiddenFill xmlns="" xmlns:a14="http://schemas.microsoft.com/office/drawing/2010/main">
                <a:solidFill>
                  <a:srgbClr val="FFFFFF"/>
                </a:solidFill>
              </a14:hiddenFill>
            </a:ext>
          </a:extLst>
        </p:spPr>
        <p:txBody>
          <a:bodyPr wrap="none" anchor="ct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endParaRPr lang="ja-JP" altLang="en-US" sz="1800" b="0">
              <a:solidFill>
                <a:srgbClr val="000000"/>
              </a:solidFill>
              <a:latin typeface="HGP創英角ｺﾞｼｯｸUB" pitchFamily="50" charset="-128"/>
              <a:ea typeface="HGP創英角ｺﾞｼｯｸUB" pitchFamily="50" charset="-128"/>
            </a:endParaRPr>
          </a:p>
        </p:txBody>
      </p:sp>
      <p:sp>
        <p:nvSpPr>
          <p:cNvPr id="60423" name="Oval 9"/>
          <p:cNvSpPr>
            <a:spLocks noChangeArrowheads="1"/>
          </p:cNvSpPr>
          <p:nvPr/>
        </p:nvSpPr>
        <p:spPr bwMode="auto">
          <a:xfrm>
            <a:off x="323850" y="2563813"/>
            <a:ext cx="8064500" cy="1152525"/>
          </a:xfrm>
          <a:prstGeom prst="ellipse">
            <a:avLst/>
          </a:prstGeom>
          <a:noFill/>
          <a:ln w="92075">
            <a:solidFill>
              <a:srgbClr val="FF6600"/>
            </a:solidFill>
            <a:prstDash val="sysDot"/>
            <a:round/>
            <a:headEnd/>
            <a:tailEnd/>
          </a:ln>
          <a:extLst>
            <a:ext uri="{909E8E84-426E-40DD-AFC4-6F175D3DCCD1}">
              <a14:hiddenFill xmlns="" xmlns:a14="http://schemas.microsoft.com/office/drawing/2010/main">
                <a:solidFill>
                  <a:srgbClr val="FFFFFF"/>
                </a:solidFill>
              </a14:hiddenFill>
            </a:ext>
          </a:extLst>
        </p:spPr>
        <p:txBody>
          <a:bodyPr wrap="none" anchor="ct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endParaRPr lang="ja-JP" altLang="en-US" sz="1800" b="0">
              <a:solidFill>
                <a:srgbClr val="000000"/>
              </a:solidFill>
              <a:latin typeface="HGP創英角ｺﾞｼｯｸUB" pitchFamily="50" charset="-128"/>
              <a:ea typeface="HGP創英角ｺﾞｼｯｸUB" pitchFamily="50" charset="-128"/>
            </a:endParaRPr>
          </a:p>
        </p:txBody>
      </p:sp>
      <p:sp>
        <p:nvSpPr>
          <p:cNvPr id="60424" name="Freeform 10"/>
          <p:cNvSpPr>
            <a:spLocks/>
          </p:cNvSpPr>
          <p:nvPr/>
        </p:nvSpPr>
        <p:spPr bwMode="auto">
          <a:xfrm>
            <a:off x="895350" y="4105275"/>
            <a:ext cx="7353300" cy="333375"/>
          </a:xfrm>
          <a:custGeom>
            <a:avLst/>
            <a:gdLst>
              <a:gd name="T0" fmla="*/ 2147483647 w 4632"/>
              <a:gd name="T1" fmla="*/ 0 h 210"/>
              <a:gd name="T2" fmla="*/ 2147483647 w 4632"/>
              <a:gd name="T3" fmla="*/ 2147483647 h 210"/>
              <a:gd name="T4" fmla="*/ 2147483647 w 4632"/>
              <a:gd name="T5" fmla="*/ 2147483647 h 210"/>
              <a:gd name="T6" fmla="*/ 2147483647 w 4632"/>
              <a:gd name="T7" fmla="*/ 2147483647 h 210"/>
              <a:gd name="T8" fmla="*/ 2147483647 w 4632"/>
              <a:gd name="T9" fmla="*/ 2147483647 h 210"/>
              <a:gd name="T10" fmla="*/ 2147483647 w 4632"/>
              <a:gd name="T11" fmla="*/ 2147483647 h 210"/>
              <a:gd name="T12" fmla="*/ 0 w 4632"/>
              <a:gd name="T13" fmla="*/ 2147483647 h 210"/>
              <a:gd name="T14" fmla="*/ 2147483647 w 4632"/>
              <a:gd name="T15" fmla="*/ 0 h 210"/>
              <a:gd name="T16" fmla="*/ 0 60000 65536"/>
              <a:gd name="T17" fmla="*/ 0 60000 65536"/>
              <a:gd name="T18" fmla="*/ 0 60000 65536"/>
              <a:gd name="T19" fmla="*/ 0 60000 65536"/>
              <a:gd name="T20" fmla="*/ 0 60000 65536"/>
              <a:gd name="T21" fmla="*/ 0 60000 65536"/>
              <a:gd name="T22" fmla="*/ 0 60000 65536"/>
              <a:gd name="T23" fmla="*/ 0 60000 65536"/>
              <a:gd name="T24" fmla="*/ 0 w 4632"/>
              <a:gd name="T25" fmla="*/ 0 h 210"/>
              <a:gd name="T26" fmla="*/ 4632 w 4632"/>
              <a:gd name="T27" fmla="*/ 210 h 21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632" h="210">
                <a:moveTo>
                  <a:pt x="7" y="0"/>
                </a:moveTo>
                <a:lnTo>
                  <a:pt x="1956" y="31"/>
                </a:lnTo>
                <a:lnTo>
                  <a:pt x="4632" y="66"/>
                </a:lnTo>
                <a:lnTo>
                  <a:pt x="4626" y="210"/>
                </a:lnTo>
                <a:lnTo>
                  <a:pt x="3033" y="191"/>
                </a:lnTo>
                <a:lnTo>
                  <a:pt x="1328" y="160"/>
                </a:lnTo>
                <a:lnTo>
                  <a:pt x="0" y="136"/>
                </a:lnTo>
                <a:lnTo>
                  <a:pt x="7" y="0"/>
                </a:lnTo>
                <a:close/>
              </a:path>
            </a:pathLst>
          </a:custGeom>
          <a:solidFill>
            <a:schemeClr val="folHlink">
              <a:alpha val="45097"/>
            </a:schemeClr>
          </a:solidFill>
          <a:ln w="25400" cap="flat" cmpd="sng">
            <a:solidFill>
              <a:srgbClr val="008000"/>
            </a:solidFill>
            <a:prstDash val="solid"/>
            <a:round/>
            <a:headEnd/>
            <a:tailEnd/>
          </a:ln>
        </p:spPr>
        <p:txBody>
          <a:bodyPr/>
          <a:lstStyle/>
          <a:p>
            <a:endParaRPr lang="ja-JP" altLang="en-US"/>
          </a:p>
        </p:txBody>
      </p:sp>
      <p:grpSp>
        <p:nvGrpSpPr>
          <p:cNvPr id="60425" name="Group 11"/>
          <p:cNvGrpSpPr>
            <a:grpSpLocks/>
          </p:cNvGrpSpPr>
          <p:nvPr/>
        </p:nvGrpSpPr>
        <p:grpSpPr bwMode="auto">
          <a:xfrm>
            <a:off x="1136650" y="2735263"/>
            <a:ext cx="6629400" cy="1665287"/>
            <a:chOff x="716" y="1723"/>
            <a:chExt cx="4176" cy="1049"/>
          </a:xfrm>
        </p:grpSpPr>
        <p:grpSp>
          <p:nvGrpSpPr>
            <p:cNvPr id="60443" name="Group 12"/>
            <p:cNvGrpSpPr>
              <a:grpSpLocks/>
            </p:cNvGrpSpPr>
            <p:nvPr/>
          </p:nvGrpSpPr>
          <p:grpSpPr bwMode="auto">
            <a:xfrm>
              <a:off x="1092" y="1723"/>
              <a:ext cx="3800" cy="1049"/>
              <a:chOff x="1092" y="1723"/>
              <a:chExt cx="3800" cy="1049"/>
            </a:xfrm>
          </p:grpSpPr>
          <p:sp>
            <p:nvSpPr>
              <p:cNvPr id="60445" name="Freeform 13"/>
              <p:cNvSpPr>
                <a:spLocks/>
              </p:cNvSpPr>
              <p:nvPr/>
            </p:nvSpPr>
            <p:spPr bwMode="auto">
              <a:xfrm>
                <a:off x="2226" y="2610"/>
                <a:ext cx="114" cy="138"/>
              </a:xfrm>
              <a:custGeom>
                <a:avLst/>
                <a:gdLst>
                  <a:gd name="T0" fmla="*/ 0 w 114"/>
                  <a:gd name="T1" fmla="*/ 0 h 138"/>
                  <a:gd name="T2" fmla="*/ 114 w 114"/>
                  <a:gd name="T3" fmla="*/ 4 h 138"/>
                  <a:gd name="T4" fmla="*/ 114 w 114"/>
                  <a:gd name="T5" fmla="*/ 138 h 138"/>
                  <a:gd name="T6" fmla="*/ 0 w 114"/>
                  <a:gd name="T7" fmla="*/ 138 h 138"/>
                  <a:gd name="T8" fmla="*/ 0 w 114"/>
                  <a:gd name="T9" fmla="*/ 0 h 138"/>
                  <a:gd name="T10" fmla="*/ 0 60000 65536"/>
                  <a:gd name="T11" fmla="*/ 0 60000 65536"/>
                  <a:gd name="T12" fmla="*/ 0 60000 65536"/>
                  <a:gd name="T13" fmla="*/ 0 60000 65536"/>
                  <a:gd name="T14" fmla="*/ 0 60000 65536"/>
                  <a:gd name="T15" fmla="*/ 0 w 114"/>
                  <a:gd name="T16" fmla="*/ 0 h 138"/>
                  <a:gd name="T17" fmla="*/ 114 w 114"/>
                  <a:gd name="T18" fmla="*/ 138 h 138"/>
                </a:gdLst>
                <a:ahLst/>
                <a:cxnLst>
                  <a:cxn ang="T10">
                    <a:pos x="T0" y="T1"/>
                  </a:cxn>
                  <a:cxn ang="T11">
                    <a:pos x="T2" y="T3"/>
                  </a:cxn>
                  <a:cxn ang="T12">
                    <a:pos x="T4" y="T5"/>
                  </a:cxn>
                  <a:cxn ang="T13">
                    <a:pos x="T6" y="T7"/>
                  </a:cxn>
                  <a:cxn ang="T14">
                    <a:pos x="T8" y="T9"/>
                  </a:cxn>
                </a:cxnLst>
                <a:rect l="T15" t="T16" r="T17" b="T18"/>
                <a:pathLst>
                  <a:path w="114" h="138">
                    <a:moveTo>
                      <a:pt x="0" y="0"/>
                    </a:moveTo>
                    <a:lnTo>
                      <a:pt x="114" y="4"/>
                    </a:lnTo>
                    <a:lnTo>
                      <a:pt x="114" y="138"/>
                    </a:lnTo>
                    <a:lnTo>
                      <a:pt x="0" y="138"/>
                    </a:lnTo>
                    <a:lnTo>
                      <a:pt x="0" y="0"/>
                    </a:lnTo>
                    <a:close/>
                  </a:path>
                </a:pathLst>
              </a:custGeom>
              <a:solidFill>
                <a:srgbClr val="FF00FF">
                  <a:alpha val="30980"/>
                </a:srgbClr>
              </a:solidFill>
              <a:ln w="38100" cap="flat" cmpd="sng">
                <a:solidFill>
                  <a:srgbClr val="FF0000"/>
                </a:solidFill>
                <a:prstDash val="solid"/>
                <a:round/>
                <a:headEnd type="none" w="med" len="med"/>
                <a:tailEnd type="none" w="med" len="med"/>
              </a:ln>
            </p:spPr>
            <p:txBody>
              <a:bodyPr/>
              <a:lstStyle/>
              <a:p>
                <a:endParaRPr lang="ja-JP" altLang="en-US"/>
              </a:p>
            </p:txBody>
          </p:sp>
          <p:sp>
            <p:nvSpPr>
              <p:cNvPr id="60446" name="Freeform 14"/>
              <p:cNvSpPr>
                <a:spLocks/>
              </p:cNvSpPr>
              <p:nvPr/>
            </p:nvSpPr>
            <p:spPr bwMode="auto">
              <a:xfrm>
                <a:off x="3366" y="2622"/>
                <a:ext cx="102" cy="120"/>
              </a:xfrm>
              <a:custGeom>
                <a:avLst/>
                <a:gdLst>
                  <a:gd name="T0" fmla="*/ 6 w 102"/>
                  <a:gd name="T1" fmla="*/ 6 h 120"/>
                  <a:gd name="T2" fmla="*/ 102 w 102"/>
                  <a:gd name="T3" fmla="*/ 0 h 120"/>
                  <a:gd name="T4" fmla="*/ 96 w 102"/>
                  <a:gd name="T5" fmla="*/ 120 h 120"/>
                  <a:gd name="T6" fmla="*/ 0 w 102"/>
                  <a:gd name="T7" fmla="*/ 120 h 120"/>
                  <a:gd name="T8" fmla="*/ 6 w 102"/>
                  <a:gd name="T9" fmla="*/ 6 h 120"/>
                  <a:gd name="T10" fmla="*/ 0 60000 65536"/>
                  <a:gd name="T11" fmla="*/ 0 60000 65536"/>
                  <a:gd name="T12" fmla="*/ 0 60000 65536"/>
                  <a:gd name="T13" fmla="*/ 0 60000 65536"/>
                  <a:gd name="T14" fmla="*/ 0 60000 65536"/>
                  <a:gd name="T15" fmla="*/ 0 w 102"/>
                  <a:gd name="T16" fmla="*/ 0 h 120"/>
                  <a:gd name="T17" fmla="*/ 102 w 102"/>
                  <a:gd name="T18" fmla="*/ 120 h 120"/>
                </a:gdLst>
                <a:ahLst/>
                <a:cxnLst>
                  <a:cxn ang="T10">
                    <a:pos x="T0" y="T1"/>
                  </a:cxn>
                  <a:cxn ang="T11">
                    <a:pos x="T2" y="T3"/>
                  </a:cxn>
                  <a:cxn ang="T12">
                    <a:pos x="T4" y="T5"/>
                  </a:cxn>
                  <a:cxn ang="T13">
                    <a:pos x="T6" y="T7"/>
                  </a:cxn>
                  <a:cxn ang="T14">
                    <a:pos x="T8" y="T9"/>
                  </a:cxn>
                </a:cxnLst>
                <a:rect l="T15" t="T16" r="T17" b="T18"/>
                <a:pathLst>
                  <a:path w="102" h="120">
                    <a:moveTo>
                      <a:pt x="6" y="6"/>
                    </a:moveTo>
                    <a:lnTo>
                      <a:pt x="102" y="0"/>
                    </a:lnTo>
                    <a:lnTo>
                      <a:pt x="96" y="120"/>
                    </a:lnTo>
                    <a:lnTo>
                      <a:pt x="0" y="120"/>
                    </a:lnTo>
                    <a:lnTo>
                      <a:pt x="6" y="6"/>
                    </a:lnTo>
                    <a:close/>
                  </a:path>
                </a:pathLst>
              </a:custGeom>
              <a:solidFill>
                <a:srgbClr val="FF00FF">
                  <a:alpha val="30980"/>
                </a:srgbClr>
              </a:solidFill>
              <a:ln w="38100" cap="flat" cmpd="sng">
                <a:solidFill>
                  <a:srgbClr val="FF0000"/>
                </a:solidFill>
                <a:prstDash val="solid"/>
                <a:round/>
                <a:headEnd type="none" w="med" len="med"/>
                <a:tailEnd type="none" w="med" len="med"/>
              </a:ln>
            </p:spPr>
            <p:txBody>
              <a:bodyPr/>
              <a:lstStyle/>
              <a:p>
                <a:endParaRPr lang="ja-JP" altLang="en-US"/>
              </a:p>
            </p:txBody>
          </p:sp>
          <p:sp>
            <p:nvSpPr>
              <p:cNvPr id="60447" name="Freeform 15"/>
              <p:cNvSpPr>
                <a:spLocks/>
              </p:cNvSpPr>
              <p:nvPr/>
            </p:nvSpPr>
            <p:spPr bwMode="auto">
              <a:xfrm>
                <a:off x="4770" y="2646"/>
                <a:ext cx="108" cy="126"/>
              </a:xfrm>
              <a:custGeom>
                <a:avLst/>
                <a:gdLst>
                  <a:gd name="T0" fmla="*/ 0 w 108"/>
                  <a:gd name="T1" fmla="*/ 0 h 126"/>
                  <a:gd name="T2" fmla="*/ 108 w 108"/>
                  <a:gd name="T3" fmla="*/ 0 h 126"/>
                  <a:gd name="T4" fmla="*/ 102 w 108"/>
                  <a:gd name="T5" fmla="*/ 126 h 126"/>
                  <a:gd name="T6" fmla="*/ 6 w 108"/>
                  <a:gd name="T7" fmla="*/ 120 h 126"/>
                  <a:gd name="T8" fmla="*/ 0 w 108"/>
                  <a:gd name="T9" fmla="*/ 0 h 126"/>
                  <a:gd name="T10" fmla="*/ 0 60000 65536"/>
                  <a:gd name="T11" fmla="*/ 0 60000 65536"/>
                  <a:gd name="T12" fmla="*/ 0 60000 65536"/>
                  <a:gd name="T13" fmla="*/ 0 60000 65536"/>
                  <a:gd name="T14" fmla="*/ 0 60000 65536"/>
                  <a:gd name="T15" fmla="*/ 0 w 108"/>
                  <a:gd name="T16" fmla="*/ 0 h 126"/>
                  <a:gd name="T17" fmla="*/ 108 w 108"/>
                  <a:gd name="T18" fmla="*/ 126 h 126"/>
                </a:gdLst>
                <a:ahLst/>
                <a:cxnLst>
                  <a:cxn ang="T10">
                    <a:pos x="T0" y="T1"/>
                  </a:cxn>
                  <a:cxn ang="T11">
                    <a:pos x="T2" y="T3"/>
                  </a:cxn>
                  <a:cxn ang="T12">
                    <a:pos x="T4" y="T5"/>
                  </a:cxn>
                  <a:cxn ang="T13">
                    <a:pos x="T6" y="T7"/>
                  </a:cxn>
                  <a:cxn ang="T14">
                    <a:pos x="T8" y="T9"/>
                  </a:cxn>
                </a:cxnLst>
                <a:rect l="T15" t="T16" r="T17" b="T18"/>
                <a:pathLst>
                  <a:path w="108" h="126">
                    <a:moveTo>
                      <a:pt x="0" y="0"/>
                    </a:moveTo>
                    <a:lnTo>
                      <a:pt x="108" y="0"/>
                    </a:lnTo>
                    <a:lnTo>
                      <a:pt x="102" y="126"/>
                    </a:lnTo>
                    <a:lnTo>
                      <a:pt x="6" y="120"/>
                    </a:lnTo>
                    <a:lnTo>
                      <a:pt x="0" y="0"/>
                    </a:lnTo>
                    <a:close/>
                  </a:path>
                </a:pathLst>
              </a:custGeom>
              <a:solidFill>
                <a:srgbClr val="FF00FF">
                  <a:alpha val="30980"/>
                </a:srgbClr>
              </a:solidFill>
              <a:ln w="38100" cap="flat" cmpd="sng">
                <a:solidFill>
                  <a:srgbClr val="FF0000"/>
                </a:solidFill>
                <a:prstDash val="solid"/>
                <a:round/>
                <a:headEnd type="none" w="med" len="med"/>
                <a:tailEnd type="none" w="med" len="med"/>
              </a:ln>
            </p:spPr>
            <p:txBody>
              <a:bodyPr/>
              <a:lstStyle/>
              <a:p>
                <a:endParaRPr lang="ja-JP" altLang="en-US"/>
              </a:p>
            </p:txBody>
          </p:sp>
          <p:sp>
            <p:nvSpPr>
              <p:cNvPr id="60448" name="Freeform 16"/>
              <p:cNvSpPr>
                <a:spLocks/>
              </p:cNvSpPr>
              <p:nvPr/>
            </p:nvSpPr>
            <p:spPr bwMode="auto">
              <a:xfrm>
                <a:off x="4790" y="1753"/>
                <a:ext cx="102" cy="105"/>
              </a:xfrm>
              <a:custGeom>
                <a:avLst/>
                <a:gdLst>
                  <a:gd name="T0" fmla="*/ 4 w 114"/>
                  <a:gd name="T1" fmla="*/ 0 h 639"/>
                  <a:gd name="T2" fmla="*/ 4 w 114"/>
                  <a:gd name="T3" fmla="*/ 0 h 639"/>
                  <a:gd name="T4" fmla="*/ 4 w 114"/>
                  <a:gd name="T5" fmla="*/ 0 h 639"/>
                  <a:gd name="T6" fmla="*/ 0 w 114"/>
                  <a:gd name="T7" fmla="*/ 0 h 639"/>
                  <a:gd name="T8" fmla="*/ 4 w 114"/>
                  <a:gd name="T9" fmla="*/ 0 h 639"/>
                  <a:gd name="T10" fmla="*/ 0 60000 65536"/>
                  <a:gd name="T11" fmla="*/ 0 60000 65536"/>
                  <a:gd name="T12" fmla="*/ 0 60000 65536"/>
                  <a:gd name="T13" fmla="*/ 0 60000 65536"/>
                  <a:gd name="T14" fmla="*/ 0 60000 65536"/>
                  <a:gd name="T15" fmla="*/ 0 w 114"/>
                  <a:gd name="T16" fmla="*/ 0 h 639"/>
                  <a:gd name="T17" fmla="*/ 114 w 114"/>
                  <a:gd name="T18" fmla="*/ 639 h 639"/>
                </a:gdLst>
                <a:ahLst/>
                <a:cxnLst>
                  <a:cxn ang="T10">
                    <a:pos x="T0" y="T1"/>
                  </a:cxn>
                  <a:cxn ang="T11">
                    <a:pos x="T2" y="T3"/>
                  </a:cxn>
                  <a:cxn ang="T12">
                    <a:pos x="T4" y="T5"/>
                  </a:cxn>
                  <a:cxn ang="T13">
                    <a:pos x="T6" y="T7"/>
                  </a:cxn>
                  <a:cxn ang="T14">
                    <a:pos x="T8" y="T9"/>
                  </a:cxn>
                </a:cxnLst>
                <a:rect l="T15" t="T16" r="T17" b="T18"/>
                <a:pathLst>
                  <a:path w="114" h="639">
                    <a:moveTo>
                      <a:pt x="20" y="0"/>
                    </a:moveTo>
                    <a:lnTo>
                      <a:pt x="114" y="6"/>
                    </a:lnTo>
                    <a:lnTo>
                      <a:pt x="100" y="639"/>
                    </a:lnTo>
                    <a:lnTo>
                      <a:pt x="0" y="635"/>
                    </a:lnTo>
                    <a:lnTo>
                      <a:pt x="20" y="0"/>
                    </a:lnTo>
                    <a:close/>
                  </a:path>
                </a:pathLst>
              </a:custGeom>
              <a:solidFill>
                <a:srgbClr val="FF00FF">
                  <a:alpha val="30980"/>
                </a:srgbClr>
              </a:solidFill>
              <a:ln w="38100" cap="flat" cmpd="sng">
                <a:solidFill>
                  <a:srgbClr val="FF0000"/>
                </a:solidFill>
                <a:prstDash val="solid"/>
                <a:round/>
                <a:headEnd type="none" w="med" len="med"/>
                <a:tailEnd type="none" w="med" len="med"/>
              </a:ln>
            </p:spPr>
            <p:txBody>
              <a:bodyPr/>
              <a:lstStyle/>
              <a:p>
                <a:endParaRPr lang="ja-JP" altLang="en-US"/>
              </a:p>
            </p:txBody>
          </p:sp>
          <p:sp>
            <p:nvSpPr>
              <p:cNvPr id="60449" name="Freeform 17"/>
              <p:cNvSpPr>
                <a:spLocks/>
              </p:cNvSpPr>
              <p:nvPr/>
            </p:nvSpPr>
            <p:spPr bwMode="auto">
              <a:xfrm>
                <a:off x="3871" y="1729"/>
                <a:ext cx="102" cy="108"/>
              </a:xfrm>
              <a:custGeom>
                <a:avLst/>
                <a:gdLst>
                  <a:gd name="T0" fmla="*/ 6 w 102"/>
                  <a:gd name="T1" fmla="*/ 5 h 120"/>
                  <a:gd name="T2" fmla="*/ 102 w 102"/>
                  <a:gd name="T3" fmla="*/ 0 h 120"/>
                  <a:gd name="T4" fmla="*/ 96 w 102"/>
                  <a:gd name="T5" fmla="*/ 5 h 120"/>
                  <a:gd name="T6" fmla="*/ 0 w 102"/>
                  <a:gd name="T7" fmla="*/ 5 h 120"/>
                  <a:gd name="T8" fmla="*/ 6 w 102"/>
                  <a:gd name="T9" fmla="*/ 5 h 120"/>
                  <a:gd name="T10" fmla="*/ 0 60000 65536"/>
                  <a:gd name="T11" fmla="*/ 0 60000 65536"/>
                  <a:gd name="T12" fmla="*/ 0 60000 65536"/>
                  <a:gd name="T13" fmla="*/ 0 60000 65536"/>
                  <a:gd name="T14" fmla="*/ 0 60000 65536"/>
                  <a:gd name="T15" fmla="*/ 0 w 102"/>
                  <a:gd name="T16" fmla="*/ 0 h 120"/>
                  <a:gd name="T17" fmla="*/ 102 w 102"/>
                  <a:gd name="T18" fmla="*/ 120 h 120"/>
                </a:gdLst>
                <a:ahLst/>
                <a:cxnLst>
                  <a:cxn ang="T10">
                    <a:pos x="T0" y="T1"/>
                  </a:cxn>
                  <a:cxn ang="T11">
                    <a:pos x="T2" y="T3"/>
                  </a:cxn>
                  <a:cxn ang="T12">
                    <a:pos x="T4" y="T5"/>
                  </a:cxn>
                  <a:cxn ang="T13">
                    <a:pos x="T6" y="T7"/>
                  </a:cxn>
                  <a:cxn ang="T14">
                    <a:pos x="T8" y="T9"/>
                  </a:cxn>
                </a:cxnLst>
                <a:rect l="T15" t="T16" r="T17" b="T18"/>
                <a:pathLst>
                  <a:path w="102" h="120">
                    <a:moveTo>
                      <a:pt x="6" y="6"/>
                    </a:moveTo>
                    <a:lnTo>
                      <a:pt x="102" y="0"/>
                    </a:lnTo>
                    <a:lnTo>
                      <a:pt x="96" y="120"/>
                    </a:lnTo>
                    <a:lnTo>
                      <a:pt x="0" y="120"/>
                    </a:lnTo>
                    <a:lnTo>
                      <a:pt x="6" y="6"/>
                    </a:lnTo>
                    <a:close/>
                  </a:path>
                </a:pathLst>
              </a:custGeom>
              <a:solidFill>
                <a:srgbClr val="FF00FF">
                  <a:alpha val="30980"/>
                </a:srgbClr>
              </a:solidFill>
              <a:ln w="38100" cap="flat" cmpd="sng">
                <a:solidFill>
                  <a:srgbClr val="FF0000"/>
                </a:solidFill>
                <a:prstDash val="solid"/>
                <a:round/>
                <a:headEnd type="none" w="med" len="med"/>
                <a:tailEnd type="none" w="med" len="med"/>
              </a:ln>
            </p:spPr>
            <p:txBody>
              <a:bodyPr/>
              <a:lstStyle/>
              <a:p>
                <a:endParaRPr lang="ja-JP" altLang="en-US"/>
              </a:p>
            </p:txBody>
          </p:sp>
          <p:sp>
            <p:nvSpPr>
              <p:cNvPr id="60450" name="Freeform 18"/>
              <p:cNvSpPr>
                <a:spLocks/>
              </p:cNvSpPr>
              <p:nvPr/>
            </p:nvSpPr>
            <p:spPr bwMode="auto">
              <a:xfrm>
                <a:off x="3379" y="1723"/>
                <a:ext cx="102" cy="102"/>
              </a:xfrm>
              <a:custGeom>
                <a:avLst/>
                <a:gdLst>
                  <a:gd name="T0" fmla="*/ 6 w 102"/>
                  <a:gd name="T1" fmla="*/ 3 h 120"/>
                  <a:gd name="T2" fmla="*/ 102 w 102"/>
                  <a:gd name="T3" fmla="*/ 0 h 120"/>
                  <a:gd name="T4" fmla="*/ 96 w 102"/>
                  <a:gd name="T5" fmla="*/ 3 h 120"/>
                  <a:gd name="T6" fmla="*/ 0 w 102"/>
                  <a:gd name="T7" fmla="*/ 3 h 120"/>
                  <a:gd name="T8" fmla="*/ 6 w 102"/>
                  <a:gd name="T9" fmla="*/ 3 h 120"/>
                  <a:gd name="T10" fmla="*/ 0 60000 65536"/>
                  <a:gd name="T11" fmla="*/ 0 60000 65536"/>
                  <a:gd name="T12" fmla="*/ 0 60000 65536"/>
                  <a:gd name="T13" fmla="*/ 0 60000 65536"/>
                  <a:gd name="T14" fmla="*/ 0 60000 65536"/>
                  <a:gd name="T15" fmla="*/ 0 w 102"/>
                  <a:gd name="T16" fmla="*/ 0 h 120"/>
                  <a:gd name="T17" fmla="*/ 102 w 102"/>
                  <a:gd name="T18" fmla="*/ 120 h 120"/>
                </a:gdLst>
                <a:ahLst/>
                <a:cxnLst>
                  <a:cxn ang="T10">
                    <a:pos x="T0" y="T1"/>
                  </a:cxn>
                  <a:cxn ang="T11">
                    <a:pos x="T2" y="T3"/>
                  </a:cxn>
                  <a:cxn ang="T12">
                    <a:pos x="T4" y="T5"/>
                  </a:cxn>
                  <a:cxn ang="T13">
                    <a:pos x="T6" y="T7"/>
                  </a:cxn>
                  <a:cxn ang="T14">
                    <a:pos x="T8" y="T9"/>
                  </a:cxn>
                </a:cxnLst>
                <a:rect l="T15" t="T16" r="T17" b="T18"/>
                <a:pathLst>
                  <a:path w="102" h="120">
                    <a:moveTo>
                      <a:pt x="6" y="6"/>
                    </a:moveTo>
                    <a:lnTo>
                      <a:pt x="102" y="0"/>
                    </a:lnTo>
                    <a:lnTo>
                      <a:pt x="96" y="120"/>
                    </a:lnTo>
                    <a:lnTo>
                      <a:pt x="0" y="120"/>
                    </a:lnTo>
                    <a:lnTo>
                      <a:pt x="6" y="6"/>
                    </a:lnTo>
                    <a:close/>
                  </a:path>
                </a:pathLst>
              </a:custGeom>
              <a:solidFill>
                <a:srgbClr val="FF00FF">
                  <a:alpha val="30980"/>
                </a:srgbClr>
              </a:solidFill>
              <a:ln w="38100" cap="flat" cmpd="sng">
                <a:solidFill>
                  <a:srgbClr val="FF0000"/>
                </a:solidFill>
                <a:prstDash val="solid"/>
                <a:round/>
                <a:headEnd type="none" w="med" len="med"/>
                <a:tailEnd type="none" w="med" len="med"/>
              </a:ln>
            </p:spPr>
            <p:txBody>
              <a:bodyPr/>
              <a:lstStyle/>
              <a:p>
                <a:endParaRPr lang="ja-JP" altLang="en-US"/>
              </a:p>
            </p:txBody>
          </p:sp>
          <p:sp>
            <p:nvSpPr>
              <p:cNvPr id="60451" name="Oval 19"/>
              <p:cNvSpPr>
                <a:spLocks noChangeAspect="1" noChangeArrowheads="1"/>
              </p:cNvSpPr>
              <p:nvPr/>
            </p:nvSpPr>
            <p:spPr bwMode="auto">
              <a:xfrm>
                <a:off x="1092" y="2592"/>
                <a:ext cx="126" cy="126"/>
              </a:xfrm>
              <a:prstGeom prst="ellipse">
                <a:avLst/>
              </a:prstGeom>
              <a:solidFill>
                <a:srgbClr val="FF99CC">
                  <a:alpha val="30980"/>
                </a:srgbClr>
              </a:solidFill>
              <a:ln w="38100" algn="ctr">
                <a:solidFill>
                  <a:srgbClr val="FF0000"/>
                </a:solidFill>
                <a:round/>
                <a:headEnd/>
                <a:tailEnd/>
              </a:ln>
            </p:spPr>
            <p:txBody>
              <a:bodyPr wrap="none" anchor="ct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endParaRPr lang="ja-JP" altLang="en-US" sz="1800" b="0">
                  <a:solidFill>
                    <a:srgbClr val="000000"/>
                  </a:solidFill>
                  <a:latin typeface="HGP創英角ｺﾞｼｯｸUB" pitchFamily="50" charset="-128"/>
                  <a:ea typeface="HGP創英角ｺﾞｼｯｸUB" pitchFamily="50" charset="-128"/>
                </a:endParaRPr>
              </a:p>
            </p:txBody>
          </p:sp>
          <p:sp>
            <p:nvSpPr>
              <p:cNvPr id="60452" name="Oval 20"/>
              <p:cNvSpPr>
                <a:spLocks noChangeAspect="1" noChangeArrowheads="1"/>
              </p:cNvSpPr>
              <p:nvPr/>
            </p:nvSpPr>
            <p:spPr bwMode="auto">
              <a:xfrm>
                <a:off x="1573" y="2023"/>
                <a:ext cx="84" cy="84"/>
              </a:xfrm>
              <a:prstGeom prst="ellipse">
                <a:avLst/>
              </a:prstGeom>
              <a:solidFill>
                <a:srgbClr val="FF99CC">
                  <a:alpha val="30980"/>
                </a:srgbClr>
              </a:solidFill>
              <a:ln w="38100" algn="ctr">
                <a:solidFill>
                  <a:srgbClr val="FF0000"/>
                </a:solidFill>
                <a:round/>
                <a:headEnd/>
                <a:tailEnd/>
              </a:ln>
            </p:spPr>
            <p:txBody>
              <a:bodyPr wrap="none" anchor="ct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endParaRPr lang="ja-JP" altLang="en-US" sz="1800" b="0">
                  <a:solidFill>
                    <a:srgbClr val="000000"/>
                  </a:solidFill>
                  <a:latin typeface="HGP創英角ｺﾞｼｯｸUB" pitchFamily="50" charset="-128"/>
                  <a:ea typeface="HGP創英角ｺﾞｼｯｸUB" pitchFamily="50" charset="-128"/>
                </a:endParaRPr>
              </a:p>
            </p:txBody>
          </p:sp>
        </p:grpSp>
        <p:sp>
          <p:nvSpPr>
            <p:cNvPr id="60444" name="Oval 21"/>
            <p:cNvSpPr>
              <a:spLocks noChangeAspect="1" noChangeArrowheads="1"/>
            </p:cNvSpPr>
            <p:nvPr/>
          </p:nvSpPr>
          <p:spPr bwMode="auto">
            <a:xfrm>
              <a:off x="716" y="2018"/>
              <a:ext cx="84" cy="84"/>
            </a:xfrm>
            <a:prstGeom prst="ellipse">
              <a:avLst/>
            </a:prstGeom>
            <a:solidFill>
              <a:srgbClr val="FF99CC">
                <a:alpha val="30980"/>
              </a:srgbClr>
            </a:solidFill>
            <a:ln w="38100" algn="ctr">
              <a:solidFill>
                <a:srgbClr val="FF0000"/>
              </a:solidFill>
              <a:round/>
              <a:headEnd/>
              <a:tailEnd/>
            </a:ln>
          </p:spPr>
          <p:txBody>
            <a:bodyPr wrap="none" anchor="ct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endParaRPr lang="ja-JP" altLang="en-US" sz="1800" b="0">
                <a:solidFill>
                  <a:srgbClr val="000000"/>
                </a:solidFill>
                <a:latin typeface="HGP創英角ｺﾞｼｯｸUB" pitchFamily="50" charset="-128"/>
                <a:ea typeface="HGP創英角ｺﾞｼｯｸUB" pitchFamily="50" charset="-128"/>
              </a:endParaRPr>
            </a:p>
          </p:txBody>
        </p:sp>
      </p:grpSp>
      <p:grpSp>
        <p:nvGrpSpPr>
          <p:cNvPr id="60426" name="Group 22"/>
          <p:cNvGrpSpPr>
            <a:grpSpLocks/>
          </p:cNvGrpSpPr>
          <p:nvPr/>
        </p:nvGrpSpPr>
        <p:grpSpPr bwMode="auto">
          <a:xfrm>
            <a:off x="895350" y="3762375"/>
            <a:ext cx="7343775" cy="447675"/>
            <a:chOff x="564" y="2370"/>
            <a:chExt cx="4626" cy="282"/>
          </a:xfrm>
        </p:grpSpPr>
        <p:sp>
          <p:nvSpPr>
            <p:cNvPr id="60440" name="Freeform 23"/>
            <p:cNvSpPr>
              <a:spLocks/>
            </p:cNvSpPr>
            <p:nvPr/>
          </p:nvSpPr>
          <p:spPr bwMode="auto">
            <a:xfrm>
              <a:off x="564" y="2370"/>
              <a:ext cx="4626" cy="84"/>
            </a:xfrm>
            <a:custGeom>
              <a:avLst/>
              <a:gdLst>
                <a:gd name="T0" fmla="*/ 0 w 4278"/>
                <a:gd name="T1" fmla="*/ 0 h 84"/>
                <a:gd name="T2" fmla="*/ 24907 w 4278"/>
                <a:gd name="T3" fmla="*/ 18 h 84"/>
                <a:gd name="T4" fmla="*/ 87076 w 4278"/>
                <a:gd name="T5" fmla="*/ 48 h 84"/>
                <a:gd name="T6" fmla="*/ 144444 w 4278"/>
                <a:gd name="T7" fmla="*/ 84 h 84"/>
                <a:gd name="T8" fmla="*/ 0 60000 65536"/>
                <a:gd name="T9" fmla="*/ 0 60000 65536"/>
                <a:gd name="T10" fmla="*/ 0 60000 65536"/>
                <a:gd name="T11" fmla="*/ 0 60000 65536"/>
                <a:gd name="T12" fmla="*/ 0 w 4278"/>
                <a:gd name="T13" fmla="*/ 0 h 84"/>
                <a:gd name="T14" fmla="*/ 4278 w 4278"/>
                <a:gd name="T15" fmla="*/ 84 h 84"/>
              </a:gdLst>
              <a:ahLst/>
              <a:cxnLst>
                <a:cxn ang="T8">
                  <a:pos x="T0" y="T1"/>
                </a:cxn>
                <a:cxn ang="T9">
                  <a:pos x="T2" y="T3"/>
                </a:cxn>
                <a:cxn ang="T10">
                  <a:pos x="T4" y="T5"/>
                </a:cxn>
                <a:cxn ang="T11">
                  <a:pos x="T6" y="T7"/>
                </a:cxn>
              </a:cxnLst>
              <a:rect l="T12" t="T13" r="T14" b="T15"/>
              <a:pathLst>
                <a:path w="4278" h="84">
                  <a:moveTo>
                    <a:pt x="0" y="0"/>
                  </a:moveTo>
                  <a:lnTo>
                    <a:pt x="738" y="18"/>
                  </a:lnTo>
                  <a:lnTo>
                    <a:pt x="2580" y="48"/>
                  </a:lnTo>
                  <a:lnTo>
                    <a:pt x="4278" y="84"/>
                  </a:lnTo>
                </a:path>
              </a:pathLst>
            </a:custGeom>
            <a:noFill/>
            <a:ln w="25400" cap="flat" cmpd="sng">
              <a:solidFill>
                <a:srgbClr val="FF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endParaRPr lang="ja-JP" altLang="en-US"/>
            </a:p>
          </p:txBody>
        </p:sp>
        <p:sp>
          <p:nvSpPr>
            <p:cNvPr id="60441" name="Freeform 24"/>
            <p:cNvSpPr>
              <a:spLocks/>
            </p:cNvSpPr>
            <p:nvPr/>
          </p:nvSpPr>
          <p:spPr bwMode="auto">
            <a:xfrm>
              <a:off x="564" y="2466"/>
              <a:ext cx="4620" cy="90"/>
            </a:xfrm>
            <a:custGeom>
              <a:avLst/>
              <a:gdLst>
                <a:gd name="T0" fmla="*/ 0 w 4284"/>
                <a:gd name="T1" fmla="*/ 0 h 90"/>
                <a:gd name="T2" fmla="*/ 35522 w 4284"/>
                <a:gd name="T3" fmla="*/ 24 h 90"/>
                <a:gd name="T4" fmla="*/ 75897 w 4284"/>
                <a:gd name="T5" fmla="*/ 48 h 90"/>
                <a:gd name="T6" fmla="*/ 128086 w 4284"/>
                <a:gd name="T7" fmla="*/ 90 h 90"/>
                <a:gd name="T8" fmla="*/ 0 60000 65536"/>
                <a:gd name="T9" fmla="*/ 0 60000 65536"/>
                <a:gd name="T10" fmla="*/ 0 60000 65536"/>
                <a:gd name="T11" fmla="*/ 0 60000 65536"/>
                <a:gd name="T12" fmla="*/ 0 w 4284"/>
                <a:gd name="T13" fmla="*/ 0 h 90"/>
                <a:gd name="T14" fmla="*/ 4284 w 4284"/>
                <a:gd name="T15" fmla="*/ 90 h 90"/>
              </a:gdLst>
              <a:ahLst/>
              <a:cxnLst>
                <a:cxn ang="T8">
                  <a:pos x="T0" y="T1"/>
                </a:cxn>
                <a:cxn ang="T9">
                  <a:pos x="T2" y="T3"/>
                </a:cxn>
                <a:cxn ang="T10">
                  <a:pos x="T4" y="T5"/>
                </a:cxn>
                <a:cxn ang="T11">
                  <a:pos x="T6" y="T7"/>
                </a:cxn>
              </a:cxnLst>
              <a:rect l="T12" t="T13" r="T14" b="T15"/>
              <a:pathLst>
                <a:path w="4284" h="90">
                  <a:moveTo>
                    <a:pt x="0" y="0"/>
                  </a:moveTo>
                  <a:lnTo>
                    <a:pt x="1188" y="24"/>
                  </a:lnTo>
                  <a:lnTo>
                    <a:pt x="2538" y="48"/>
                  </a:lnTo>
                  <a:lnTo>
                    <a:pt x="4284" y="90"/>
                  </a:lnTo>
                </a:path>
              </a:pathLst>
            </a:custGeom>
            <a:noFill/>
            <a:ln w="25400" cap="flat" cmpd="sng">
              <a:solidFill>
                <a:srgbClr val="FF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endParaRPr lang="ja-JP" altLang="en-US"/>
            </a:p>
          </p:txBody>
        </p:sp>
        <p:sp>
          <p:nvSpPr>
            <p:cNvPr id="60442" name="Freeform 25"/>
            <p:cNvSpPr>
              <a:spLocks/>
            </p:cNvSpPr>
            <p:nvPr/>
          </p:nvSpPr>
          <p:spPr bwMode="auto">
            <a:xfrm>
              <a:off x="564" y="2568"/>
              <a:ext cx="4626" cy="84"/>
            </a:xfrm>
            <a:custGeom>
              <a:avLst/>
              <a:gdLst>
                <a:gd name="T0" fmla="*/ 0 w 4284"/>
                <a:gd name="T1" fmla="*/ 0 h 78"/>
                <a:gd name="T2" fmla="*/ 32486 w 4284"/>
                <a:gd name="T3" fmla="*/ 320 h 78"/>
                <a:gd name="T4" fmla="*/ 54915 w 4284"/>
                <a:gd name="T5" fmla="*/ 675 h 78"/>
                <a:gd name="T6" fmla="*/ 135789 w 4284"/>
                <a:gd name="T7" fmla="*/ 2208 h 78"/>
                <a:gd name="T8" fmla="*/ 0 60000 65536"/>
                <a:gd name="T9" fmla="*/ 0 60000 65536"/>
                <a:gd name="T10" fmla="*/ 0 60000 65536"/>
                <a:gd name="T11" fmla="*/ 0 60000 65536"/>
                <a:gd name="T12" fmla="*/ 0 w 4284"/>
                <a:gd name="T13" fmla="*/ 0 h 78"/>
                <a:gd name="T14" fmla="*/ 4284 w 4284"/>
                <a:gd name="T15" fmla="*/ 78 h 78"/>
              </a:gdLst>
              <a:ahLst/>
              <a:cxnLst>
                <a:cxn ang="T8">
                  <a:pos x="T0" y="T1"/>
                </a:cxn>
                <a:cxn ang="T9">
                  <a:pos x="T2" y="T3"/>
                </a:cxn>
                <a:cxn ang="T10">
                  <a:pos x="T4" y="T5"/>
                </a:cxn>
                <a:cxn ang="T11">
                  <a:pos x="T6" y="T7"/>
                </a:cxn>
              </a:cxnLst>
              <a:rect l="T12" t="T13" r="T14" b="T15"/>
              <a:pathLst>
                <a:path w="4284" h="78">
                  <a:moveTo>
                    <a:pt x="0" y="0"/>
                  </a:moveTo>
                  <a:lnTo>
                    <a:pt x="1026" y="12"/>
                  </a:lnTo>
                  <a:lnTo>
                    <a:pt x="1734" y="24"/>
                  </a:lnTo>
                  <a:lnTo>
                    <a:pt x="4284" y="78"/>
                  </a:lnTo>
                </a:path>
              </a:pathLst>
            </a:custGeom>
            <a:noFill/>
            <a:ln w="25400" cap="flat" cmpd="sng">
              <a:solidFill>
                <a:srgbClr val="FF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endParaRPr lang="ja-JP" altLang="en-US"/>
            </a:p>
          </p:txBody>
        </p:sp>
      </p:grpSp>
      <p:grpSp>
        <p:nvGrpSpPr>
          <p:cNvPr id="60427" name="Group 26"/>
          <p:cNvGrpSpPr>
            <a:grpSpLocks/>
          </p:cNvGrpSpPr>
          <p:nvPr/>
        </p:nvGrpSpPr>
        <p:grpSpPr bwMode="auto">
          <a:xfrm>
            <a:off x="895350" y="2571750"/>
            <a:ext cx="7353300" cy="3238500"/>
            <a:chOff x="564" y="1620"/>
            <a:chExt cx="4632" cy="2040"/>
          </a:xfrm>
        </p:grpSpPr>
        <p:sp>
          <p:nvSpPr>
            <p:cNvPr id="60438" name="Freeform 27"/>
            <p:cNvSpPr>
              <a:spLocks/>
            </p:cNvSpPr>
            <p:nvPr/>
          </p:nvSpPr>
          <p:spPr bwMode="auto">
            <a:xfrm>
              <a:off x="564" y="1620"/>
              <a:ext cx="3990" cy="384"/>
            </a:xfrm>
            <a:custGeom>
              <a:avLst/>
              <a:gdLst>
                <a:gd name="T0" fmla="*/ 3990 w 3990"/>
                <a:gd name="T1" fmla="*/ 384 h 384"/>
                <a:gd name="T2" fmla="*/ 516 w 3990"/>
                <a:gd name="T3" fmla="*/ 324 h 384"/>
                <a:gd name="T4" fmla="*/ 0 w 3990"/>
                <a:gd name="T5" fmla="*/ 324 h 384"/>
                <a:gd name="T6" fmla="*/ 0 w 3990"/>
                <a:gd name="T7" fmla="*/ 174 h 384"/>
                <a:gd name="T8" fmla="*/ 42 w 3990"/>
                <a:gd name="T9" fmla="*/ 114 h 384"/>
                <a:gd name="T10" fmla="*/ 30 w 3990"/>
                <a:gd name="T11" fmla="*/ 30 h 384"/>
                <a:gd name="T12" fmla="*/ 168 w 3990"/>
                <a:gd name="T13" fmla="*/ 30 h 384"/>
                <a:gd name="T14" fmla="*/ 168 w 3990"/>
                <a:gd name="T15" fmla="*/ 114 h 384"/>
                <a:gd name="T16" fmla="*/ 252 w 3990"/>
                <a:gd name="T17" fmla="*/ 174 h 384"/>
                <a:gd name="T18" fmla="*/ 2952 w 3990"/>
                <a:gd name="T19" fmla="*/ 222 h 384"/>
                <a:gd name="T20" fmla="*/ 3024 w 3990"/>
                <a:gd name="T21" fmla="*/ 198 h 384"/>
                <a:gd name="T22" fmla="*/ 3060 w 3990"/>
                <a:gd name="T23" fmla="*/ 150 h 384"/>
                <a:gd name="T24" fmla="*/ 3078 w 3990"/>
                <a:gd name="T25" fmla="*/ 66 h 384"/>
                <a:gd name="T26" fmla="*/ 3066 w 3990"/>
                <a:gd name="T27" fmla="*/ 0 h 384"/>
                <a:gd name="T28" fmla="*/ 3156 w 3990"/>
                <a:gd name="T29" fmla="*/ 0 h 384"/>
                <a:gd name="T30" fmla="*/ 3162 w 3990"/>
                <a:gd name="T31" fmla="*/ 72 h 384"/>
                <a:gd name="T32" fmla="*/ 3180 w 3990"/>
                <a:gd name="T33" fmla="*/ 144 h 384"/>
                <a:gd name="T34" fmla="*/ 3222 w 3990"/>
                <a:gd name="T35" fmla="*/ 192 h 384"/>
                <a:gd name="T36" fmla="*/ 3312 w 3990"/>
                <a:gd name="T37" fmla="*/ 234 h 384"/>
                <a:gd name="T38" fmla="*/ 3984 w 3990"/>
                <a:gd name="T39" fmla="*/ 228 h 384"/>
                <a:gd name="T40" fmla="*/ 3990 w 3990"/>
                <a:gd name="T41" fmla="*/ 384 h 38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990"/>
                <a:gd name="T64" fmla="*/ 0 h 384"/>
                <a:gd name="T65" fmla="*/ 3990 w 3990"/>
                <a:gd name="T66" fmla="*/ 384 h 38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990" h="384">
                  <a:moveTo>
                    <a:pt x="3990" y="384"/>
                  </a:moveTo>
                  <a:lnTo>
                    <a:pt x="516" y="324"/>
                  </a:lnTo>
                  <a:lnTo>
                    <a:pt x="0" y="324"/>
                  </a:lnTo>
                  <a:lnTo>
                    <a:pt x="0" y="174"/>
                  </a:lnTo>
                  <a:lnTo>
                    <a:pt x="42" y="114"/>
                  </a:lnTo>
                  <a:lnTo>
                    <a:pt x="30" y="30"/>
                  </a:lnTo>
                  <a:lnTo>
                    <a:pt x="168" y="30"/>
                  </a:lnTo>
                  <a:lnTo>
                    <a:pt x="168" y="114"/>
                  </a:lnTo>
                  <a:lnTo>
                    <a:pt x="252" y="174"/>
                  </a:lnTo>
                  <a:lnTo>
                    <a:pt x="2952" y="222"/>
                  </a:lnTo>
                  <a:lnTo>
                    <a:pt x="3024" y="198"/>
                  </a:lnTo>
                  <a:lnTo>
                    <a:pt x="3060" y="150"/>
                  </a:lnTo>
                  <a:lnTo>
                    <a:pt x="3078" y="66"/>
                  </a:lnTo>
                  <a:lnTo>
                    <a:pt x="3066" y="0"/>
                  </a:lnTo>
                  <a:lnTo>
                    <a:pt x="3156" y="0"/>
                  </a:lnTo>
                  <a:lnTo>
                    <a:pt x="3162" y="72"/>
                  </a:lnTo>
                  <a:lnTo>
                    <a:pt x="3180" y="144"/>
                  </a:lnTo>
                  <a:lnTo>
                    <a:pt x="3222" y="192"/>
                  </a:lnTo>
                  <a:lnTo>
                    <a:pt x="3312" y="234"/>
                  </a:lnTo>
                  <a:lnTo>
                    <a:pt x="3984" y="228"/>
                  </a:lnTo>
                  <a:lnTo>
                    <a:pt x="3990" y="384"/>
                  </a:lnTo>
                  <a:close/>
                </a:path>
              </a:pathLst>
            </a:custGeom>
            <a:solidFill>
              <a:srgbClr val="C0C0C0">
                <a:alpha val="54901"/>
              </a:srgbClr>
            </a:solidFill>
            <a:ln w="25400" cap="flat" cmpd="sng">
              <a:solidFill>
                <a:schemeClr val="bg2"/>
              </a:solidFill>
              <a:prstDash val="solid"/>
              <a:round/>
              <a:headEnd type="none" w="med" len="med"/>
              <a:tailEnd type="none" w="med" len="med"/>
            </a:ln>
          </p:spPr>
          <p:txBody>
            <a:bodyPr/>
            <a:lstStyle/>
            <a:p>
              <a:endParaRPr lang="ja-JP" altLang="en-US"/>
            </a:p>
          </p:txBody>
        </p:sp>
        <p:sp>
          <p:nvSpPr>
            <p:cNvPr id="60439" name="Freeform 28"/>
            <p:cNvSpPr>
              <a:spLocks/>
            </p:cNvSpPr>
            <p:nvPr/>
          </p:nvSpPr>
          <p:spPr bwMode="auto">
            <a:xfrm>
              <a:off x="564" y="2730"/>
              <a:ext cx="4632" cy="930"/>
            </a:xfrm>
            <a:custGeom>
              <a:avLst/>
              <a:gdLst>
                <a:gd name="T0" fmla="*/ 438 w 4632"/>
                <a:gd name="T1" fmla="*/ 930 h 930"/>
                <a:gd name="T2" fmla="*/ 240 w 4632"/>
                <a:gd name="T3" fmla="*/ 930 h 930"/>
                <a:gd name="T4" fmla="*/ 234 w 4632"/>
                <a:gd name="T5" fmla="*/ 834 h 930"/>
                <a:gd name="T6" fmla="*/ 156 w 4632"/>
                <a:gd name="T7" fmla="*/ 792 h 930"/>
                <a:gd name="T8" fmla="*/ 0 w 4632"/>
                <a:gd name="T9" fmla="*/ 792 h 930"/>
                <a:gd name="T10" fmla="*/ 6 w 4632"/>
                <a:gd name="T11" fmla="*/ 0 h 930"/>
                <a:gd name="T12" fmla="*/ 4632 w 4632"/>
                <a:gd name="T13" fmla="*/ 72 h 930"/>
                <a:gd name="T14" fmla="*/ 4632 w 4632"/>
                <a:gd name="T15" fmla="*/ 414 h 930"/>
                <a:gd name="T16" fmla="*/ 3510 w 4632"/>
                <a:gd name="T17" fmla="*/ 396 h 930"/>
                <a:gd name="T18" fmla="*/ 3402 w 4632"/>
                <a:gd name="T19" fmla="*/ 432 h 930"/>
                <a:gd name="T20" fmla="*/ 3336 w 4632"/>
                <a:gd name="T21" fmla="*/ 504 h 930"/>
                <a:gd name="T22" fmla="*/ 3354 w 4632"/>
                <a:gd name="T23" fmla="*/ 696 h 930"/>
                <a:gd name="T24" fmla="*/ 3192 w 4632"/>
                <a:gd name="T25" fmla="*/ 696 h 930"/>
                <a:gd name="T26" fmla="*/ 3180 w 4632"/>
                <a:gd name="T27" fmla="*/ 582 h 930"/>
                <a:gd name="T28" fmla="*/ 3150 w 4632"/>
                <a:gd name="T29" fmla="*/ 462 h 930"/>
                <a:gd name="T30" fmla="*/ 3054 w 4632"/>
                <a:gd name="T31" fmla="*/ 408 h 930"/>
                <a:gd name="T32" fmla="*/ 1896 w 4632"/>
                <a:gd name="T33" fmla="*/ 384 h 930"/>
                <a:gd name="T34" fmla="*/ 1626 w 4632"/>
                <a:gd name="T35" fmla="*/ 414 h 930"/>
                <a:gd name="T36" fmla="*/ 540 w 4632"/>
                <a:gd name="T37" fmla="*/ 600 h 930"/>
                <a:gd name="T38" fmla="*/ 468 w 4632"/>
                <a:gd name="T39" fmla="*/ 648 h 930"/>
                <a:gd name="T40" fmla="*/ 432 w 4632"/>
                <a:gd name="T41" fmla="*/ 720 h 930"/>
                <a:gd name="T42" fmla="*/ 438 w 4632"/>
                <a:gd name="T43" fmla="*/ 930 h 93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632"/>
                <a:gd name="T67" fmla="*/ 0 h 930"/>
                <a:gd name="T68" fmla="*/ 4632 w 4632"/>
                <a:gd name="T69" fmla="*/ 930 h 93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632" h="930">
                  <a:moveTo>
                    <a:pt x="438" y="930"/>
                  </a:moveTo>
                  <a:lnTo>
                    <a:pt x="240" y="930"/>
                  </a:lnTo>
                  <a:lnTo>
                    <a:pt x="234" y="834"/>
                  </a:lnTo>
                  <a:lnTo>
                    <a:pt x="156" y="792"/>
                  </a:lnTo>
                  <a:lnTo>
                    <a:pt x="0" y="792"/>
                  </a:lnTo>
                  <a:lnTo>
                    <a:pt x="6" y="0"/>
                  </a:lnTo>
                  <a:lnTo>
                    <a:pt x="4632" y="72"/>
                  </a:lnTo>
                  <a:lnTo>
                    <a:pt x="4632" y="414"/>
                  </a:lnTo>
                  <a:lnTo>
                    <a:pt x="3510" y="396"/>
                  </a:lnTo>
                  <a:lnTo>
                    <a:pt x="3402" y="432"/>
                  </a:lnTo>
                  <a:lnTo>
                    <a:pt x="3336" y="504"/>
                  </a:lnTo>
                  <a:lnTo>
                    <a:pt x="3354" y="696"/>
                  </a:lnTo>
                  <a:lnTo>
                    <a:pt x="3192" y="696"/>
                  </a:lnTo>
                  <a:lnTo>
                    <a:pt x="3180" y="582"/>
                  </a:lnTo>
                  <a:lnTo>
                    <a:pt x="3150" y="462"/>
                  </a:lnTo>
                  <a:lnTo>
                    <a:pt x="3054" y="408"/>
                  </a:lnTo>
                  <a:lnTo>
                    <a:pt x="1896" y="384"/>
                  </a:lnTo>
                  <a:lnTo>
                    <a:pt x="1626" y="414"/>
                  </a:lnTo>
                  <a:lnTo>
                    <a:pt x="540" y="600"/>
                  </a:lnTo>
                  <a:lnTo>
                    <a:pt x="468" y="648"/>
                  </a:lnTo>
                  <a:lnTo>
                    <a:pt x="432" y="720"/>
                  </a:lnTo>
                  <a:lnTo>
                    <a:pt x="438" y="930"/>
                  </a:lnTo>
                  <a:close/>
                </a:path>
              </a:pathLst>
            </a:custGeom>
            <a:solidFill>
              <a:srgbClr val="C0C0C0">
                <a:alpha val="54901"/>
              </a:srgbClr>
            </a:solidFill>
            <a:ln w="25400" cap="flat" cmpd="sng">
              <a:solidFill>
                <a:schemeClr val="bg2"/>
              </a:solidFill>
              <a:prstDash val="solid"/>
              <a:round/>
              <a:headEnd type="none" w="med" len="med"/>
              <a:tailEnd type="none" w="med" len="med"/>
            </a:ln>
          </p:spPr>
          <p:txBody>
            <a:bodyPr/>
            <a:lstStyle/>
            <a:p>
              <a:endParaRPr lang="ja-JP" altLang="en-US"/>
            </a:p>
          </p:txBody>
        </p:sp>
      </p:grpSp>
      <p:grpSp>
        <p:nvGrpSpPr>
          <p:cNvPr id="60428" name="Group 29"/>
          <p:cNvGrpSpPr>
            <a:grpSpLocks/>
          </p:cNvGrpSpPr>
          <p:nvPr/>
        </p:nvGrpSpPr>
        <p:grpSpPr bwMode="auto">
          <a:xfrm>
            <a:off x="1181100" y="2447925"/>
            <a:ext cx="7077075" cy="3362325"/>
            <a:chOff x="744" y="1542"/>
            <a:chExt cx="4458" cy="2118"/>
          </a:xfrm>
        </p:grpSpPr>
        <p:grpSp>
          <p:nvGrpSpPr>
            <p:cNvPr id="60433" name="Group 30"/>
            <p:cNvGrpSpPr>
              <a:grpSpLocks/>
            </p:cNvGrpSpPr>
            <p:nvPr/>
          </p:nvGrpSpPr>
          <p:grpSpPr bwMode="auto">
            <a:xfrm>
              <a:off x="744" y="1542"/>
              <a:ext cx="4458" cy="306"/>
              <a:chOff x="744" y="1542"/>
              <a:chExt cx="4458" cy="306"/>
            </a:xfrm>
          </p:grpSpPr>
          <p:sp>
            <p:nvSpPr>
              <p:cNvPr id="60436" name="Freeform 31"/>
              <p:cNvSpPr>
                <a:spLocks/>
              </p:cNvSpPr>
              <p:nvPr/>
            </p:nvSpPr>
            <p:spPr bwMode="auto">
              <a:xfrm>
                <a:off x="744" y="1626"/>
                <a:ext cx="2898" cy="216"/>
              </a:xfrm>
              <a:custGeom>
                <a:avLst/>
                <a:gdLst>
                  <a:gd name="T0" fmla="*/ 4 w 2898"/>
                  <a:gd name="T1" fmla="*/ 35 h 216"/>
                  <a:gd name="T2" fmla="*/ 2178 w 2898"/>
                  <a:gd name="T3" fmla="*/ 54 h 216"/>
                  <a:gd name="T4" fmla="*/ 2892 w 2898"/>
                  <a:gd name="T5" fmla="*/ 0 h 216"/>
                  <a:gd name="T6" fmla="*/ 2898 w 2898"/>
                  <a:gd name="T7" fmla="*/ 90 h 216"/>
                  <a:gd name="T8" fmla="*/ 2850 w 2898"/>
                  <a:gd name="T9" fmla="*/ 156 h 216"/>
                  <a:gd name="T10" fmla="*/ 2808 w 2898"/>
                  <a:gd name="T11" fmla="*/ 186 h 216"/>
                  <a:gd name="T12" fmla="*/ 2748 w 2898"/>
                  <a:gd name="T13" fmla="*/ 216 h 216"/>
                  <a:gd name="T14" fmla="*/ 72 w 2898"/>
                  <a:gd name="T15" fmla="*/ 156 h 216"/>
                  <a:gd name="T16" fmla="*/ 0 w 2898"/>
                  <a:gd name="T17" fmla="*/ 120 h 216"/>
                  <a:gd name="T18" fmla="*/ 4 w 2898"/>
                  <a:gd name="T19" fmla="*/ 35 h 21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898"/>
                  <a:gd name="T31" fmla="*/ 0 h 216"/>
                  <a:gd name="T32" fmla="*/ 2898 w 2898"/>
                  <a:gd name="T33" fmla="*/ 216 h 21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898" h="216">
                    <a:moveTo>
                      <a:pt x="4" y="35"/>
                    </a:moveTo>
                    <a:lnTo>
                      <a:pt x="2178" y="54"/>
                    </a:lnTo>
                    <a:lnTo>
                      <a:pt x="2892" y="0"/>
                    </a:lnTo>
                    <a:lnTo>
                      <a:pt x="2898" y="90"/>
                    </a:lnTo>
                    <a:lnTo>
                      <a:pt x="2850" y="156"/>
                    </a:lnTo>
                    <a:lnTo>
                      <a:pt x="2808" y="186"/>
                    </a:lnTo>
                    <a:lnTo>
                      <a:pt x="2748" y="216"/>
                    </a:lnTo>
                    <a:lnTo>
                      <a:pt x="72" y="156"/>
                    </a:lnTo>
                    <a:lnTo>
                      <a:pt x="0" y="120"/>
                    </a:lnTo>
                    <a:lnTo>
                      <a:pt x="4" y="35"/>
                    </a:lnTo>
                    <a:close/>
                  </a:path>
                </a:pathLst>
              </a:custGeom>
              <a:solidFill>
                <a:srgbClr val="FF99CC">
                  <a:alpha val="30980"/>
                </a:srgbClr>
              </a:solidFill>
              <a:ln w="38100" cap="flat" cmpd="sng">
                <a:solidFill>
                  <a:srgbClr val="0000FF"/>
                </a:solidFill>
                <a:prstDash val="solid"/>
                <a:round/>
                <a:headEnd type="none" w="med" len="med"/>
                <a:tailEnd type="none" w="med" len="med"/>
              </a:ln>
            </p:spPr>
            <p:txBody>
              <a:bodyPr/>
              <a:lstStyle/>
              <a:p>
                <a:endParaRPr lang="ja-JP" altLang="en-US"/>
              </a:p>
            </p:txBody>
          </p:sp>
          <p:sp>
            <p:nvSpPr>
              <p:cNvPr id="60437" name="Freeform 32"/>
              <p:cNvSpPr>
                <a:spLocks/>
              </p:cNvSpPr>
              <p:nvPr/>
            </p:nvSpPr>
            <p:spPr bwMode="auto">
              <a:xfrm>
                <a:off x="3738" y="1542"/>
                <a:ext cx="1464" cy="306"/>
              </a:xfrm>
              <a:custGeom>
                <a:avLst/>
                <a:gdLst>
                  <a:gd name="T0" fmla="*/ 4 w 1464"/>
                  <a:gd name="T1" fmla="*/ 74 h 306"/>
                  <a:gd name="T2" fmla="*/ 726 w 1464"/>
                  <a:gd name="T3" fmla="*/ 114 h 306"/>
                  <a:gd name="T4" fmla="*/ 732 w 1464"/>
                  <a:gd name="T5" fmla="*/ 12 h 306"/>
                  <a:gd name="T6" fmla="*/ 1452 w 1464"/>
                  <a:gd name="T7" fmla="*/ 0 h 306"/>
                  <a:gd name="T8" fmla="*/ 1464 w 1464"/>
                  <a:gd name="T9" fmla="*/ 300 h 306"/>
                  <a:gd name="T10" fmla="*/ 150 w 1464"/>
                  <a:gd name="T11" fmla="*/ 306 h 306"/>
                  <a:gd name="T12" fmla="*/ 72 w 1464"/>
                  <a:gd name="T13" fmla="*/ 264 h 306"/>
                  <a:gd name="T14" fmla="*/ 18 w 1464"/>
                  <a:gd name="T15" fmla="*/ 222 h 306"/>
                  <a:gd name="T16" fmla="*/ 0 w 1464"/>
                  <a:gd name="T17" fmla="*/ 150 h 30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64"/>
                  <a:gd name="T28" fmla="*/ 0 h 306"/>
                  <a:gd name="T29" fmla="*/ 1464 w 1464"/>
                  <a:gd name="T30" fmla="*/ 306 h 30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64" h="306">
                    <a:moveTo>
                      <a:pt x="4" y="74"/>
                    </a:moveTo>
                    <a:lnTo>
                      <a:pt x="726" y="114"/>
                    </a:lnTo>
                    <a:lnTo>
                      <a:pt x="732" y="12"/>
                    </a:lnTo>
                    <a:lnTo>
                      <a:pt x="1452" y="0"/>
                    </a:lnTo>
                    <a:lnTo>
                      <a:pt x="1464" y="300"/>
                    </a:lnTo>
                    <a:lnTo>
                      <a:pt x="150" y="306"/>
                    </a:lnTo>
                    <a:lnTo>
                      <a:pt x="72" y="264"/>
                    </a:lnTo>
                    <a:lnTo>
                      <a:pt x="18" y="222"/>
                    </a:lnTo>
                    <a:lnTo>
                      <a:pt x="0" y="150"/>
                    </a:lnTo>
                  </a:path>
                </a:pathLst>
              </a:custGeom>
              <a:solidFill>
                <a:srgbClr val="FF99CC">
                  <a:alpha val="39999"/>
                </a:srgbClr>
              </a:solidFill>
              <a:ln w="38100" cap="flat" cmpd="sng">
                <a:solidFill>
                  <a:srgbClr val="0000FF"/>
                </a:solidFill>
                <a:prstDash val="solid"/>
                <a:round/>
                <a:headEnd type="none" w="med" len="med"/>
                <a:tailEnd type="none" w="med" len="med"/>
              </a:ln>
            </p:spPr>
            <p:txBody>
              <a:bodyPr/>
              <a:lstStyle/>
              <a:p>
                <a:endParaRPr lang="ja-JP" altLang="en-US"/>
              </a:p>
            </p:txBody>
          </p:sp>
        </p:grpSp>
        <p:sp>
          <p:nvSpPr>
            <p:cNvPr id="60434" name="Freeform 33"/>
            <p:cNvSpPr>
              <a:spLocks/>
            </p:cNvSpPr>
            <p:nvPr/>
          </p:nvSpPr>
          <p:spPr bwMode="auto">
            <a:xfrm>
              <a:off x="1002" y="3138"/>
              <a:ext cx="2742" cy="522"/>
            </a:xfrm>
            <a:custGeom>
              <a:avLst/>
              <a:gdLst>
                <a:gd name="T0" fmla="*/ 36 w 2742"/>
                <a:gd name="T1" fmla="*/ 252 h 522"/>
                <a:gd name="T2" fmla="*/ 102 w 2742"/>
                <a:gd name="T3" fmla="*/ 210 h 522"/>
                <a:gd name="T4" fmla="*/ 1182 w 2742"/>
                <a:gd name="T5" fmla="*/ 24 h 522"/>
                <a:gd name="T6" fmla="*/ 1596 w 2742"/>
                <a:gd name="T7" fmla="*/ 0 h 522"/>
                <a:gd name="T8" fmla="*/ 2616 w 2742"/>
                <a:gd name="T9" fmla="*/ 6 h 522"/>
                <a:gd name="T10" fmla="*/ 2712 w 2742"/>
                <a:gd name="T11" fmla="*/ 60 h 522"/>
                <a:gd name="T12" fmla="*/ 2742 w 2742"/>
                <a:gd name="T13" fmla="*/ 294 h 522"/>
                <a:gd name="T14" fmla="*/ 1326 w 2742"/>
                <a:gd name="T15" fmla="*/ 312 h 522"/>
                <a:gd name="T16" fmla="*/ 0 w 2742"/>
                <a:gd name="T17" fmla="*/ 522 h 522"/>
                <a:gd name="T18" fmla="*/ 12 w 2742"/>
                <a:gd name="T19" fmla="*/ 318 h 522"/>
                <a:gd name="T20" fmla="*/ 36 w 2742"/>
                <a:gd name="T21" fmla="*/ 252 h 52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742"/>
                <a:gd name="T34" fmla="*/ 0 h 522"/>
                <a:gd name="T35" fmla="*/ 2742 w 2742"/>
                <a:gd name="T36" fmla="*/ 522 h 52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742" h="522">
                  <a:moveTo>
                    <a:pt x="36" y="252"/>
                  </a:moveTo>
                  <a:lnTo>
                    <a:pt x="102" y="210"/>
                  </a:lnTo>
                  <a:lnTo>
                    <a:pt x="1182" y="24"/>
                  </a:lnTo>
                  <a:lnTo>
                    <a:pt x="1596" y="0"/>
                  </a:lnTo>
                  <a:lnTo>
                    <a:pt x="2616" y="6"/>
                  </a:lnTo>
                  <a:lnTo>
                    <a:pt x="2712" y="60"/>
                  </a:lnTo>
                  <a:lnTo>
                    <a:pt x="2742" y="294"/>
                  </a:lnTo>
                  <a:lnTo>
                    <a:pt x="1326" y="312"/>
                  </a:lnTo>
                  <a:lnTo>
                    <a:pt x="0" y="522"/>
                  </a:lnTo>
                  <a:lnTo>
                    <a:pt x="12" y="318"/>
                  </a:lnTo>
                  <a:lnTo>
                    <a:pt x="36" y="252"/>
                  </a:lnTo>
                  <a:close/>
                </a:path>
              </a:pathLst>
            </a:custGeom>
            <a:solidFill>
              <a:srgbClr val="FF99CC">
                <a:alpha val="30980"/>
              </a:srgbClr>
            </a:solidFill>
            <a:ln w="38100" cap="flat" cmpd="sng">
              <a:solidFill>
                <a:srgbClr val="0000FF"/>
              </a:solidFill>
              <a:prstDash val="solid"/>
              <a:round/>
              <a:headEnd type="none" w="med" len="med"/>
              <a:tailEnd type="none" w="med" len="med"/>
            </a:ln>
          </p:spPr>
          <p:txBody>
            <a:bodyPr/>
            <a:lstStyle/>
            <a:p>
              <a:endParaRPr lang="ja-JP" altLang="en-US"/>
            </a:p>
          </p:txBody>
        </p:sp>
        <p:sp>
          <p:nvSpPr>
            <p:cNvPr id="60435" name="Freeform 34"/>
            <p:cNvSpPr>
              <a:spLocks/>
            </p:cNvSpPr>
            <p:nvPr/>
          </p:nvSpPr>
          <p:spPr bwMode="auto">
            <a:xfrm>
              <a:off x="3918" y="3144"/>
              <a:ext cx="1278" cy="324"/>
            </a:xfrm>
            <a:custGeom>
              <a:avLst/>
              <a:gdLst>
                <a:gd name="T0" fmla="*/ 156 w 1278"/>
                <a:gd name="T1" fmla="*/ 0 h 324"/>
                <a:gd name="T2" fmla="*/ 462 w 1278"/>
                <a:gd name="T3" fmla="*/ 0 h 324"/>
                <a:gd name="T4" fmla="*/ 630 w 1278"/>
                <a:gd name="T5" fmla="*/ 6 h 324"/>
                <a:gd name="T6" fmla="*/ 1278 w 1278"/>
                <a:gd name="T7" fmla="*/ 18 h 324"/>
                <a:gd name="T8" fmla="*/ 1278 w 1278"/>
                <a:gd name="T9" fmla="*/ 324 h 324"/>
                <a:gd name="T10" fmla="*/ 0 w 1278"/>
                <a:gd name="T11" fmla="*/ 294 h 324"/>
                <a:gd name="T12" fmla="*/ 0 w 1278"/>
                <a:gd name="T13" fmla="*/ 204 h 324"/>
                <a:gd name="T14" fmla="*/ 0 w 1278"/>
                <a:gd name="T15" fmla="*/ 120 h 324"/>
                <a:gd name="T16" fmla="*/ 6 w 1278"/>
                <a:gd name="T17" fmla="*/ 72 h 324"/>
                <a:gd name="T18" fmla="*/ 72 w 1278"/>
                <a:gd name="T19" fmla="*/ 24 h 32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278"/>
                <a:gd name="T31" fmla="*/ 0 h 324"/>
                <a:gd name="T32" fmla="*/ 1278 w 1278"/>
                <a:gd name="T33" fmla="*/ 324 h 32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278" h="324">
                  <a:moveTo>
                    <a:pt x="156" y="0"/>
                  </a:moveTo>
                  <a:lnTo>
                    <a:pt x="462" y="0"/>
                  </a:lnTo>
                  <a:lnTo>
                    <a:pt x="630" y="6"/>
                  </a:lnTo>
                  <a:lnTo>
                    <a:pt x="1278" y="18"/>
                  </a:lnTo>
                  <a:lnTo>
                    <a:pt x="1278" y="324"/>
                  </a:lnTo>
                  <a:lnTo>
                    <a:pt x="0" y="294"/>
                  </a:lnTo>
                  <a:lnTo>
                    <a:pt x="0" y="204"/>
                  </a:lnTo>
                  <a:lnTo>
                    <a:pt x="0" y="120"/>
                  </a:lnTo>
                  <a:lnTo>
                    <a:pt x="6" y="72"/>
                  </a:lnTo>
                  <a:lnTo>
                    <a:pt x="72" y="24"/>
                  </a:lnTo>
                </a:path>
              </a:pathLst>
            </a:custGeom>
            <a:solidFill>
              <a:srgbClr val="FF99CC">
                <a:alpha val="39999"/>
              </a:srgbClr>
            </a:solidFill>
            <a:ln w="38100" cap="flat" cmpd="sng">
              <a:solidFill>
                <a:srgbClr val="0000FF"/>
              </a:solidFill>
              <a:prstDash val="solid"/>
              <a:round/>
              <a:headEnd type="none" w="med" len="med"/>
              <a:tailEnd type="none" w="med" len="med"/>
            </a:ln>
          </p:spPr>
          <p:txBody>
            <a:bodyPr/>
            <a:lstStyle/>
            <a:p>
              <a:endParaRPr lang="ja-JP" altLang="en-US"/>
            </a:p>
          </p:txBody>
        </p:sp>
      </p:grpSp>
      <p:sp>
        <p:nvSpPr>
          <p:cNvPr id="60429" name="Freeform 35"/>
          <p:cNvSpPr>
            <a:spLocks/>
          </p:cNvSpPr>
          <p:nvPr/>
        </p:nvSpPr>
        <p:spPr bwMode="auto">
          <a:xfrm>
            <a:off x="6432550" y="2482850"/>
            <a:ext cx="1739900" cy="2901950"/>
          </a:xfrm>
          <a:custGeom>
            <a:avLst/>
            <a:gdLst>
              <a:gd name="T0" fmla="*/ 2147483647 w 1096"/>
              <a:gd name="T1" fmla="*/ 2147483647 h 1828"/>
              <a:gd name="T2" fmla="*/ 2147483647 w 1096"/>
              <a:gd name="T3" fmla="*/ 2147483647 h 1828"/>
              <a:gd name="T4" fmla="*/ 2147483647 w 1096"/>
              <a:gd name="T5" fmla="*/ 0 h 1828"/>
              <a:gd name="T6" fmla="*/ 2147483647 w 1096"/>
              <a:gd name="T7" fmla="*/ 2147483647 h 1828"/>
              <a:gd name="T8" fmla="*/ 2147483647 w 1096"/>
              <a:gd name="T9" fmla="*/ 2147483647 h 1828"/>
              <a:gd name="T10" fmla="*/ 2147483647 w 1096"/>
              <a:gd name="T11" fmla="*/ 2147483647 h 1828"/>
              <a:gd name="T12" fmla="*/ 2147483647 w 1096"/>
              <a:gd name="T13" fmla="*/ 2147483647 h 1828"/>
              <a:gd name="T14" fmla="*/ 2147483647 w 1096"/>
              <a:gd name="T15" fmla="*/ 2147483647 h 1828"/>
              <a:gd name="T16" fmla="*/ 2147483647 w 1096"/>
              <a:gd name="T17" fmla="*/ 2147483647 h 1828"/>
              <a:gd name="T18" fmla="*/ 0 w 1096"/>
              <a:gd name="T19" fmla="*/ 2147483647 h 1828"/>
              <a:gd name="T20" fmla="*/ 2147483647 w 1096"/>
              <a:gd name="T21" fmla="*/ 2147483647 h 1828"/>
              <a:gd name="T22" fmla="*/ 2147483647 w 1096"/>
              <a:gd name="T23" fmla="*/ 2147483647 h 1828"/>
              <a:gd name="T24" fmla="*/ 2147483647 w 1096"/>
              <a:gd name="T25" fmla="*/ 2147483647 h 1828"/>
              <a:gd name="T26" fmla="*/ 2147483647 w 1096"/>
              <a:gd name="T27" fmla="*/ 2147483647 h 1828"/>
              <a:gd name="T28" fmla="*/ 2147483647 w 1096"/>
              <a:gd name="T29" fmla="*/ 2147483647 h 1828"/>
              <a:gd name="T30" fmla="*/ 2147483647 w 1096"/>
              <a:gd name="T31" fmla="*/ 2147483647 h 1828"/>
              <a:gd name="T32" fmla="*/ 2147483647 w 1096"/>
              <a:gd name="T33" fmla="*/ 2147483647 h 1828"/>
              <a:gd name="T34" fmla="*/ 2147483647 w 1096"/>
              <a:gd name="T35" fmla="*/ 2147483647 h 182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096"/>
              <a:gd name="T55" fmla="*/ 0 h 1828"/>
              <a:gd name="T56" fmla="*/ 1096 w 1096"/>
              <a:gd name="T57" fmla="*/ 1828 h 182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096" h="1828">
                <a:moveTo>
                  <a:pt x="1096" y="97"/>
                </a:moveTo>
                <a:lnTo>
                  <a:pt x="1088" y="12"/>
                </a:lnTo>
                <a:lnTo>
                  <a:pt x="420" y="0"/>
                </a:lnTo>
                <a:lnTo>
                  <a:pt x="416" y="168"/>
                </a:lnTo>
                <a:lnTo>
                  <a:pt x="52" y="160"/>
                </a:lnTo>
                <a:lnTo>
                  <a:pt x="48" y="260"/>
                </a:lnTo>
                <a:lnTo>
                  <a:pt x="416" y="264"/>
                </a:lnTo>
                <a:lnTo>
                  <a:pt x="392" y="1664"/>
                </a:lnTo>
                <a:lnTo>
                  <a:pt x="4" y="1652"/>
                </a:lnTo>
                <a:lnTo>
                  <a:pt x="0" y="1720"/>
                </a:lnTo>
                <a:lnTo>
                  <a:pt x="28" y="1724"/>
                </a:lnTo>
                <a:lnTo>
                  <a:pt x="16" y="1816"/>
                </a:lnTo>
                <a:lnTo>
                  <a:pt x="476" y="1828"/>
                </a:lnTo>
                <a:lnTo>
                  <a:pt x="984" y="1820"/>
                </a:lnTo>
                <a:lnTo>
                  <a:pt x="988" y="1672"/>
                </a:lnTo>
                <a:lnTo>
                  <a:pt x="480" y="1660"/>
                </a:lnTo>
                <a:lnTo>
                  <a:pt x="508" y="80"/>
                </a:lnTo>
                <a:lnTo>
                  <a:pt x="1096" y="97"/>
                </a:lnTo>
                <a:close/>
              </a:path>
            </a:pathLst>
          </a:custGeom>
          <a:solidFill>
            <a:srgbClr val="FF0000">
              <a:alpha val="30980"/>
            </a:srgbClr>
          </a:solidFill>
          <a:ln w="38100" cap="flat" cmpd="sng">
            <a:solidFill>
              <a:srgbClr val="339966"/>
            </a:solidFill>
            <a:prstDash val="solid"/>
            <a:round/>
            <a:headEnd type="none" w="med" len="med"/>
            <a:tailEnd type="none" w="med" len="med"/>
          </a:ln>
        </p:spPr>
        <p:txBody>
          <a:bodyPr/>
          <a:lstStyle/>
          <a:p>
            <a:endParaRPr lang="ja-JP" altLang="en-US"/>
          </a:p>
        </p:txBody>
      </p:sp>
      <p:grpSp>
        <p:nvGrpSpPr>
          <p:cNvPr id="60430" name="Group 36"/>
          <p:cNvGrpSpPr>
            <a:grpSpLocks/>
          </p:cNvGrpSpPr>
          <p:nvPr/>
        </p:nvGrpSpPr>
        <p:grpSpPr bwMode="auto">
          <a:xfrm>
            <a:off x="2178050" y="2787650"/>
            <a:ext cx="2970213" cy="3397250"/>
            <a:chOff x="1692" y="1756"/>
            <a:chExt cx="1543" cy="2140"/>
          </a:xfrm>
        </p:grpSpPr>
        <p:sp>
          <p:nvSpPr>
            <p:cNvPr id="60431" name="Freeform 37"/>
            <p:cNvSpPr>
              <a:spLocks/>
            </p:cNvSpPr>
            <p:nvPr/>
          </p:nvSpPr>
          <p:spPr bwMode="auto">
            <a:xfrm>
              <a:off x="2420" y="1756"/>
              <a:ext cx="296" cy="1616"/>
            </a:xfrm>
            <a:custGeom>
              <a:avLst/>
              <a:gdLst>
                <a:gd name="T0" fmla="*/ 0 w 296"/>
                <a:gd name="T1" fmla="*/ 1299 h 1624"/>
                <a:gd name="T2" fmla="*/ 296 w 296"/>
                <a:gd name="T3" fmla="*/ 0 h 1624"/>
                <a:gd name="T4" fmla="*/ 160 w 296"/>
                <a:gd name="T5" fmla="*/ 1299 h 1624"/>
                <a:gd name="T6" fmla="*/ 0 w 296"/>
                <a:gd name="T7" fmla="*/ 1299 h 1624"/>
                <a:gd name="T8" fmla="*/ 0 60000 65536"/>
                <a:gd name="T9" fmla="*/ 0 60000 65536"/>
                <a:gd name="T10" fmla="*/ 0 60000 65536"/>
                <a:gd name="T11" fmla="*/ 0 60000 65536"/>
                <a:gd name="T12" fmla="*/ 0 w 296"/>
                <a:gd name="T13" fmla="*/ 0 h 1624"/>
                <a:gd name="T14" fmla="*/ 296 w 296"/>
                <a:gd name="T15" fmla="*/ 1624 h 1624"/>
              </a:gdLst>
              <a:ahLst/>
              <a:cxnLst>
                <a:cxn ang="T8">
                  <a:pos x="T0" y="T1"/>
                </a:cxn>
                <a:cxn ang="T9">
                  <a:pos x="T2" y="T3"/>
                </a:cxn>
                <a:cxn ang="T10">
                  <a:pos x="T4" y="T5"/>
                </a:cxn>
                <a:cxn ang="T11">
                  <a:pos x="T6" y="T7"/>
                </a:cxn>
              </a:cxnLst>
              <a:rect l="T12" t="T13" r="T14" b="T15"/>
              <a:pathLst>
                <a:path w="296" h="1624">
                  <a:moveTo>
                    <a:pt x="0" y="1624"/>
                  </a:moveTo>
                  <a:lnTo>
                    <a:pt x="296" y="0"/>
                  </a:lnTo>
                  <a:lnTo>
                    <a:pt x="160" y="1624"/>
                  </a:lnTo>
                  <a:lnTo>
                    <a:pt x="0" y="1624"/>
                  </a:lnTo>
                  <a:close/>
                </a:path>
              </a:pathLst>
            </a:custGeom>
            <a:solidFill>
              <a:srgbClr val="CCFFFF"/>
            </a:solidFill>
            <a:ln w="9525" cap="flat" cmpd="sng">
              <a:solidFill>
                <a:srgbClr val="FFFF99"/>
              </a:solidFill>
              <a:prstDash val="solid"/>
              <a:round/>
              <a:headEnd/>
              <a:tailEnd/>
            </a:ln>
          </p:spPr>
          <p:txBody>
            <a:bodyPr/>
            <a:lstStyle/>
            <a:p>
              <a:endParaRPr lang="ja-JP" altLang="en-US"/>
            </a:p>
          </p:txBody>
        </p:sp>
        <p:sp>
          <p:nvSpPr>
            <p:cNvPr id="60432" name="AutoShape 38"/>
            <p:cNvSpPr>
              <a:spLocks noChangeArrowheads="1"/>
            </p:cNvSpPr>
            <p:nvPr/>
          </p:nvSpPr>
          <p:spPr bwMode="auto">
            <a:xfrm>
              <a:off x="1692" y="3351"/>
              <a:ext cx="1543" cy="545"/>
            </a:xfrm>
            <a:prstGeom prst="wedgeRectCallout">
              <a:avLst>
                <a:gd name="adj1" fmla="val 59463"/>
                <a:gd name="adj2" fmla="val -161375"/>
              </a:avLst>
            </a:prstGeom>
            <a:solidFill>
              <a:srgbClr val="CCFFFF"/>
            </a:solidFill>
            <a:ln w="9525">
              <a:solidFill>
                <a:srgbClr val="FFFF99"/>
              </a:solidFill>
              <a:miter lim="800000"/>
              <a:headEnd/>
              <a:tailEnd/>
            </a:ln>
          </p:spPr>
          <p:txBody>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r>
                <a:rPr lang="ja-JP" altLang="en-US" sz="1800" b="0">
                  <a:solidFill>
                    <a:srgbClr val="000000"/>
                  </a:solidFill>
                  <a:latin typeface="HGP創英角ｺﾞｼｯｸUB" pitchFamily="50" charset="-128"/>
                  <a:ea typeface="HGP創英角ｺﾞｼｯｸUB" pitchFamily="50" charset="-128"/>
                </a:rPr>
                <a:t>施工対象外であっても</a:t>
              </a:r>
              <a:r>
                <a:rPr lang="en-US" altLang="ja-JP" sz="1800" b="0">
                  <a:solidFill>
                    <a:srgbClr val="000000"/>
                  </a:solidFill>
                  <a:latin typeface="HGP創英角ｺﾞｼｯｸUB" pitchFamily="50" charset="-128"/>
                  <a:ea typeface="HGP創英角ｺﾞｼｯｸUB" pitchFamily="50" charset="-128"/>
                </a:rPr>
                <a:t>､</a:t>
              </a:r>
              <a:r>
                <a:rPr lang="ja-JP" altLang="en-US" sz="1800" b="0">
                  <a:solidFill>
                    <a:srgbClr val="000000"/>
                  </a:solidFill>
                  <a:latin typeface="HGP創英角ｺﾞｼｯｸUB" pitchFamily="50" charset="-128"/>
                  <a:ea typeface="HGP創英角ｺﾞｼｯｸUB" pitchFamily="50" charset="-128"/>
                </a:rPr>
                <a:t>完成平面図の作成範囲内の地物は作成する対象である。</a:t>
              </a:r>
            </a:p>
          </p:txBody>
        </p:sp>
      </p:grpSp>
      <p:sp>
        <p:nvSpPr>
          <p:cNvPr id="38" name="タイトル 1"/>
          <p:cNvSpPr>
            <a:spLocks/>
          </p:cNvSpPr>
          <p:nvPr/>
        </p:nvSpPr>
        <p:spPr bwMode="auto">
          <a:xfrm>
            <a:off x="108000" y="0"/>
            <a:ext cx="6913563" cy="64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p>
            <a:pPr algn="l"/>
            <a:r>
              <a:rPr lang="ja-JP" altLang="en-US" sz="3600" b="0" dirty="0" smtClean="0">
                <a:solidFill>
                  <a:schemeClr val="tx2"/>
                </a:solidFill>
                <a:latin typeface="HGP創英角ｺﾞｼｯｸUB" pitchFamily="50" charset="-128"/>
                <a:ea typeface="HGP創英角ｺﾞｼｯｸUB" pitchFamily="50" charset="-128"/>
                <a:cs typeface="+mj-cs"/>
              </a:rPr>
              <a:t>道路施設基本データ</a:t>
            </a:r>
            <a:endParaRPr lang="ja-JP" altLang="en-US" sz="3600" b="0" dirty="0">
              <a:solidFill>
                <a:schemeClr val="tx2"/>
              </a:solidFill>
              <a:latin typeface="HGP創英角ｺﾞｼｯｸUB" pitchFamily="50" charset="-128"/>
              <a:ea typeface="HGP創英角ｺﾞｼｯｸUB" pitchFamily="50" charset="-128"/>
              <a:cs typeface="+mj-cs"/>
            </a:endParaRPr>
          </a:p>
        </p:txBody>
      </p:sp>
    </p:spTree>
    <p:extLst>
      <p:ext uri="{BB962C8B-B14F-4D97-AF65-F5344CB8AC3E}">
        <p14:creationId xmlns="" xmlns:p14="http://schemas.microsoft.com/office/powerpoint/2010/main" val="1948570656"/>
      </p:ext>
    </p:extLst>
  </p:cSld>
  <p:clrMapOvr>
    <a:masterClrMapping/>
  </p:clrMapOvr>
  <p:transition/>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スライド番号プレースホルダ 5"/>
          <p:cNvSpPr>
            <a:spLocks noGrp="1"/>
          </p:cNvSpPr>
          <p:nvPr>
            <p:ph type="sldNum" sz="quarter" idx="4294967295"/>
          </p:nvPr>
        </p:nvSpPr>
        <p:spPr bwMode="auto">
          <a:xfrm>
            <a:off x="6553200" y="6245225"/>
            <a:ext cx="2133600" cy="476250"/>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fld id="{E36934BC-04B6-4483-BB84-9CB7CD6A70AF}" type="slidenum">
              <a:rPr lang="en-US" altLang="ja-JP" b="0">
                <a:latin typeface="HGP創英角ｺﾞｼｯｸUB" pitchFamily="50" charset="-128"/>
                <a:ea typeface="HGP創英角ｺﾞｼｯｸUB" pitchFamily="50" charset="-128"/>
              </a:rPr>
              <a:pPr eaLnBrk="1" hangingPunct="1"/>
              <a:t>123</a:t>
            </a:fld>
            <a:endParaRPr lang="en-US" altLang="ja-JP" b="0">
              <a:latin typeface="HGP創英角ｺﾞｼｯｸUB" pitchFamily="50" charset="-128"/>
              <a:ea typeface="HGP創英角ｺﾞｼｯｸUB" pitchFamily="50" charset="-128"/>
            </a:endParaRPr>
          </a:p>
        </p:txBody>
      </p:sp>
      <p:sp>
        <p:nvSpPr>
          <p:cNvPr id="45059" name="Rectangle 2"/>
          <p:cNvSpPr>
            <a:spLocks noGrp="1" noChangeArrowheads="1"/>
          </p:cNvSpPr>
          <p:nvPr>
            <p:ph type="title"/>
          </p:nvPr>
        </p:nvSpPr>
        <p:spPr>
          <a:xfrm>
            <a:off x="108000" y="0"/>
            <a:ext cx="8229600" cy="648000"/>
          </a:xfr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p>
            <a:pPr eaLnBrk="1" hangingPunct="1"/>
            <a:r>
              <a:rPr lang="ja-JP" altLang="en-US" sz="3600" b="0" kern="1200" dirty="0" smtClean="0">
                <a:latin typeface="HGP創英角ｺﾞｼｯｸUB" pitchFamily="50" charset="-128"/>
                <a:ea typeface="HGP創英角ｺﾞｼｯｸUB" pitchFamily="50" charset="-128"/>
              </a:rPr>
              <a:t>作成</a:t>
            </a:r>
            <a:r>
              <a:rPr lang="ja-JP" altLang="en-US" sz="3600" b="0" kern="1200" dirty="0">
                <a:latin typeface="HGP創英角ｺﾞｼｯｸUB" pitchFamily="50" charset="-128"/>
                <a:ea typeface="HGP創英角ｺﾞｼｯｸUB" pitchFamily="50" charset="-128"/>
              </a:rPr>
              <a:t>支援サイト</a:t>
            </a:r>
          </a:p>
        </p:txBody>
      </p:sp>
      <p:sp>
        <p:nvSpPr>
          <p:cNvPr id="45060" name="Rectangle 3"/>
          <p:cNvSpPr>
            <a:spLocks noGrp="1" noChangeArrowheads="1"/>
          </p:cNvSpPr>
          <p:nvPr>
            <p:ph type="body" idx="1"/>
          </p:nvPr>
        </p:nvSpPr>
        <p:spPr>
          <a:xfrm>
            <a:off x="179388" y="836613"/>
            <a:ext cx="8856662" cy="1223962"/>
          </a:xfrm>
          <a:solidFill>
            <a:srgbClr val="CCFFCC"/>
          </a:solidFill>
        </p:spPr>
        <p:txBody>
          <a:bodyPr/>
          <a:lstStyle/>
          <a:p>
            <a:pPr eaLnBrk="1" hangingPunct="1">
              <a:lnSpc>
                <a:spcPct val="90000"/>
              </a:lnSpc>
              <a:buFontTx/>
              <a:buNone/>
            </a:pPr>
            <a:r>
              <a:rPr lang="ja-JP" altLang="en-US" dirty="0" smtClean="0">
                <a:latin typeface="HGP創英角ｺﾞｼｯｸUB" pitchFamily="50" charset="-128"/>
                <a:ea typeface="HGP創英角ｺﾞｼｯｸUB" pitchFamily="50" charset="-128"/>
              </a:rPr>
              <a:t>「道路工事完成図等作成支援サイト」を公開中。 </a:t>
            </a:r>
          </a:p>
          <a:p>
            <a:pPr eaLnBrk="1" hangingPunct="1">
              <a:lnSpc>
                <a:spcPct val="90000"/>
              </a:lnSpc>
              <a:buFontTx/>
              <a:buNone/>
            </a:pPr>
            <a:r>
              <a:rPr lang="ja-JP" altLang="en-US" dirty="0" smtClean="0">
                <a:latin typeface="HGP創英角ｺﾞｼｯｸUB" pitchFamily="50" charset="-128"/>
                <a:ea typeface="HGP創英角ｺﾞｼｯｸUB" pitchFamily="50" charset="-128"/>
              </a:rPr>
              <a:t>　⇒ </a:t>
            </a:r>
            <a:r>
              <a:rPr lang="en-US" altLang="ja-JP" sz="3800" dirty="0" smtClean="0">
                <a:solidFill>
                  <a:srgbClr val="FF0000"/>
                </a:solidFill>
                <a:latin typeface="HGP創英角ｺﾞｼｯｸUB" pitchFamily="50" charset="-128"/>
                <a:ea typeface="HGP創英角ｺﾞｼｯｸUB" pitchFamily="50" charset="-128"/>
              </a:rPr>
              <a:t>http://www.nilim-cdrw.jp/</a:t>
            </a:r>
          </a:p>
        </p:txBody>
      </p:sp>
      <p:sp>
        <p:nvSpPr>
          <p:cNvPr id="45061" name="Rectangle 4"/>
          <p:cNvSpPr>
            <a:spLocks noChangeArrowheads="1"/>
          </p:cNvSpPr>
          <p:nvPr/>
        </p:nvSpPr>
        <p:spPr bwMode="auto">
          <a:xfrm>
            <a:off x="7416316" y="656692"/>
            <a:ext cx="1427162" cy="369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wrap="none">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r" eaLnBrk="1" hangingPunct="1"/>
            <a:r>
              <a:rPr lang="en-US" altLang="ja-JP" sz="1800" b="0" dirty="0">
                <a:solidFill>
                  <a:srgbClr val="000000"/>
                </a:solidFill>
                <a:latin typeface="HGP創英角ｺﾞｼｯｸUB" pitchFamily="50" charset="-128"/>
                <a:ea typeface="HGP創英角ｺﾞｼｯｸUB" pitchFamily="50" charset="-128"/>
              </a:rPr>
              <a:t>【</a:t>
            </a:r>
            <a:r>
              <a:rPr lang="ja-JP" altLang="en-US" sz="1800" b="0" dirty="0">
                <a:solidFill>
                  <a:srgbClr val="000000"/>
                </a:solidFill>
                <a:latin typeface="HGP創英角ｺﾞｼｯｸUB" pitchFamily="50" charset="-128"/>
                <a:ea typeface="HGP創英角ｺﾞｼｯｸUB" pitchFamily="50" charset="-128"/>
              </a:rPr>
              <a:t>要領 </a:t>
            </a:r>
            <a:r>
              <a:rPr lang="en-US" altLang="ja-JP" sz="1800" b="0" dirty="0">
                <a:solidFill>
                  <a:srgbClr val="000000"/>
                </a:solidFill>
                <a:latin typeface="HGP創英角ｺﾞｼｯｸUB" pitchFamily="50" charset="-128"/>
                <a:ea typeface="HGP創英角ｺﾞｼｯｸUB" pitchFamily="50" charset="-128"/>
              </a:rPr>
              <a:t>P.12】</a:t>
            </a:r>
          </a:p>
        </p:txBody>
      </p:sp>
      <p:sp>
        <p:nvSpPr>
          <p:cNvPr id="45062" name="Rectangle 5"/>
          <p:cNvSpPr>
            <a:spLocks noChangeArrowheads="1"/>
          </p:cNvSpPr>
          <p:nvPr/>
        </p:nvSpPr>
        <p:spPr bwMode="auto">
          <a:xfrm>
            <a:off x="107950" y="2024063"/>
            <a:ext cx="3671888" cy="3232150"/>
          </a:xfrm>
          <a:prstGeom prst="rect">
            <a:avLst/>
          </a:prstGeom>
          <a:solidFill>
            <a:srgbClr val="CCFFFF"/>
          </a:solidFill>
          <a:ln>
            <a:noFill/>
          </a:ln>
          <a:extLst>
            <a:ext uri="{91240B29-F687-4F45-9708-019B960494DF}">
              <a14:hiddenLine xmlns="" xmlns:a14="http://schemas.microsoft.com/office/drawing/2010/main" w="9525" algn="ctr">
                <a:solidFill>
                  <a:srgbClr val="000000"/>
                </a:solidFill>
                <a:miter lim="800000"/>
                <a:headEnd/>
                <a:tailEnd/>
              </a14:hiddenLine>
            </a:ext>
          </a:extLst>
        </p:spPr>
        <p:txBody>
          <a:bodyPr lIns="18000" rIns="18000">
            <a:spAutoFit/>
          </a:bodyPr>
          <a:lstStyle>
            <a:lvl1pPr marL="174625" indent="-174625"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spcBef>
                <a:spcPct val="50000"/>
              </a:spcBef>
            </a:pPr>
            <a:r>
              <a:rPr lang="ja-JP" altLang="en-US" sz="2400" b="0">
                <a:solidFill>
                  <a:srgbClr val="000000"/>
                </a:solidFill>
                <a:latin typeface="HGP創英角ｺﾞｼｯｸUB" pitchFamily="50" charset="-128"/>
                <a:ea typeface="HGP創英角ｺﾞｼｯｸUB" pitchFamily="50" charset="-128"/>
              </a:rPr>
              <a:t>サポート内容～</a:t>
            </a:r>
          </a:p>
          <a:p>
            <a:pPr algn="l" eaLnBrk="1" hangingPunct="1">
              <a:spcBef>
                <a:spcPct val="50000"/>
              </a:spcBef>
            </a:pPr>
            <a:r>
              <a:rPr lang="ja-JP" altLang="en-US" sz="2400" b="0">
                <a:solidFill>
                  <a:srgbClr val="000000"/>
                </a:solidFill>
                <a:latin typeface="HGP創英角ｺﾞｼｯｸUB" pitchFamily="50" charset="-128"/>
                <a:ea typeface="HGP創英角ｺﾞｼｯｸUB" pitchFamily="50" charset="-128"/>
              </a:rPr>
              <a:t>◆基準類、支援ツール類、　　　サンプルデータの提供</a:t>
            </a:r>
            <a:endParaRPr lang="ja-JP" altLang="en-US" sz="1800" b="0">
              <a:solidFill>
                <a:srgbClr val="000000"/>
              </a:solidFill>
              <a:latin typeface="HGP創英角ｺﾞｼｯｸUB" pitchFamily="50" charset="-128"/>
              <a:ea typeface="HGP創英角ｺﾞｼｯｸUB" pitchFamily="50" charset="-128"/>
            </a:endParaRPr>
          </a:p>
          <a:p>
            <a:pPr algn="l" eaLnBrk="1" hangingPunct="1"/>
            <a:r>
              <a:rPr lang="ja-JP" altLang="en-US" sz="2400" b="0">
                <a:solidFill>
                  <a:srgbClr val="000000"/>
                </a:solidFill>
                <a:latin typeface="HGP創英角ｺﾞｼｯｸUB" pitchFamily="50" charset="-128"/>
                <a:ea typeface="HGP創英角ｺﾞｼｯｸUB" pitchFamily="50" charset="-128"/>
              </a:rPr>
              <a:t>◆</a:t>
            </a:r>
            <a:r>
              <a:rPr lang="en-US" altLang="ja-JP" sz="2400" b="0">
                <a:solidFill>
                  <a:srgbClr val="000000"/>
                </a:solidFill>
                <a:latin typeface="HGP創英角ｺﾞｼｯｸUB" pitchFamily="50" charset="-128"/>
                <a:ea typeface="HGP創英角ｺﾞｼｯｸUB" pitchFamily="50" charset="-128"/>
              </a:rPr>
              <a:t>Q</a:t>
            </a:r>
            <a:r>
              <a:rPr lang="ja-JP" altLang="en-US" sz="2400" b="0">
                <a:solidFill>
                  <a:srgbClr val="000000"/>
                </a:solidFill>
                <a:latin typeface="HGP創英角ｺﾞｼｯｸUB" pitchFamily="50" charset="-128"/>
                <a:ea typeface="HGP創英角ｺﾞｼｯｸUB" pitchFamily="50" charset="-128"/>
              </a:rPr>
              <a:t>＆</a:t>
            </a:r>
            <a:r>
              <a:rPr lang="en-US" altLang="ja-JP" sz="2400" b="0">
                <a:solidFill>
                  <a:srgbClr val="000000"/>
                </a:solidFill>
                <a:latin typeface="HGP創英角ｺﾞｼｯｸUB" pitchFamily="50" charset="-128"/>
                <a:ea typeface="HGP創英角ｺﾞｼｯｸUB" pitchFamily="50" charset="-128"/>
              </a:rPr>
              <a:t>A</a:t>
            </a:r>
            <a:r>
              <a:rPr lang="ja-JP" altLang="en-US" sz="2400" b="0">
                <a:solidFill>
                  <a:srgbClr val="000000"/>
                </a:solidFill>
                <a:latin typeface="HGP創英角ｺﾞｼｯｸUB" pitchFamily="50" charset="-128"/>
                <a:ea typeface="HGP創英角ｺﾞｼｯｸUB" pitchFamily="50" charset="-128"/>
              </a:rPr>
              <a:t>、各種問合せ対応（ヘルプデスク）、データチェックサービス　　　　　</a:t>
            </a:r>
          </a:p>
          <a:p>
            <a:pPr algn="l" eaLnBrk="1" hangingPunct="1"/>
            <a:r>
              <a:rPr lang="ja-JP" altLang="en-US" sz="2400" b="0">
                <a:solidFill>
                  <a:srgbClr val="0000FF"/>
                </a:solidFill>
                <a:latin typeface="HGP創英角ｺﾞｼｯｸUB" pitchFamily="50" charset="-128"/>
                <a:ea typeface="HGP創英角ｺﾞｼｯｸUB" pitchFamily="50" charset="-128"/>
              </a:rPr>
              <a:t>◆道路施設基本データの作成ツールへのリンク</a:t>
            </a:r>
          </a:p>
        </p:txBody>
      </p:sp>
      <p:pic>
        <p:nvPicPr>
          <p:cNvPr id="45063" name="Picture 14"/>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3779838" y="2060575"/>
            <a:ext cx="5184775" cy="4511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
                <a:solidFill>
                  <a:srgbClr val="000000"/>
                </a:solidFill>
                <a:miter lim="800000"/>
                <a:headEnd/>
                <a:tailEnd/>
              </a14:hiddenLine>
            </a:ext>
          </a:extLst>
        </p:spPr>
      </p:pic>
      <p:sp>
        <p:nvSpPr>
          <p:cNvPr id="45064" name="Text Box 18"/>
          <p:cNvSpPr txBox="1">
            <a:spLocks noChangeArrowheads="1"/>
          </p:cNvSpPr>
          <p:nvPr/>
        </p:nvSpPr>
        <p:spPr bwMode="auto">
          <a:xfrm>
            <a:off x="179388" y="5445125"/>
            <a:ext cx="3527425" cy="1200150"/>
          </a:xfrm>
          <a:prstGeom prst="rect">
            <a:avLst/>
          </a:prstGeom>
          <a:solidFill>
            <a:srgbClr val="FFFF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spcBef>
                <a:spcPct val="50000"/>
              </a:spcBef>
            </a:pPr>
            <a:r>
              <a:rPr lang="ja-JP" altLang="en-US" sz="2400" b="0">
                <a:solidFill>
                  <a:srgbClr val="000000"/>
                </a:solidFill>
                <a:latin typeface="HGP創英角ｺﾞｼｯｸUB" pitchFamily="50" charset="-128"/>
                <a:ea typeface="HGP創英角ｺﾞｼｯｸUB" pitchFamily="50" charset="-128"/>
              </a:rPr>
              <a:t>注）道路工事完成図等</a:t>
            </a:r>
          </a:p>
          <a:p>
            <a:pPr algn="l" eaLnBrk="1" hangingPunct="1"/>
            <a:r>
              <a:rPr lang="ja-JP" altLang="en-US" sz="2400" b="0">
                <a:solidFill>
                  <a:srgbClr val="000000"/>
                </a:solidFill>
                <a:latin typeface="HGP創英角ｺﾞｼｯｸUB" pitchFamily="50" charset="-128"/>
                <a:ea typeface="HGP創英角ｺﾞｼｯｸUB" pitchFamily="50" charset="-128"/>
              </a:rPr>
              <a:t>チェックプログラムの最新バージョン　</a:t>
            </a:r>
            <a:r>
              <a:rPr lang="ja-JP" altLang="en-US" sz="2400" b="0">
                <a:solidFill>
                  <a:srgbClr val="000000"/>
                </a:solidFill>
                <a:latin typeface="HGP創英角ｺﾞｼｯｸUB" pitchFamily="50" charset="-128"/>
                <a:ea typeface="HGP創英角ｺﾞｼｯｸUB" pitchFamily="50" charset="-128"/>
                <a:sym typeface="Wingdings" pitchFamily="2" charset="2"/>
              </a:rPr>
              <a:t></a:t>
            </a:r>
            <a:r>
              <a:rPr lang="ja-JP" altLang="en-US" sz="2400" b="0">
                <a:solidFill>
                  <a:srgbClr val="000000"/>
                </a:solidFill>
                <a:latin typeface="HGP創英角ｺﾞｼｯｸUB" pitchFamily="50" charset="-128"/>
                <a:ea typeface="HGP創英角ｺﾞｼｯｸUB" pitchFamily="50" charset="-128"/>
              </a:rPr>
              <a:t>　</a:t>
            </a:r>
            <a:r>
              <a:rPr lang="en-US" altLang="ja-JP" sz="2400" b="0">
                <a:solidFill>
                  <a:srgbClr val="FF0000"/>
                </a:solidFill>
                <a:latin typeface="HGP創英角ｺﾞｼｯｸUB" pitchFamily="50" charset="-128"/>
                <a:ea typeface="HGP創英角ｺﾞｼｯｸUB" pitchFamily="50" charset="-128"/>
              </a:rPr>
              <a:t>Ver.2.4</a:t>
            </a:r>
          </a:p>
        </p:txBody>
      </p:sp>
    </p:spTree>
    <p:extLst>
      <p:ext uri="{BB962C8B-B14F-4D97-AF65-F5344CB8AC3E}">
        <p14:creationId xmlns="" xmlns:p14="http://schemas.microsoft.com/office/powerpoint/2010/main" val="2670470634"/>
      </p:ext>
    </p:extLst>
  </p:cSld>
  <p:clrMapOvr>
    <a:masterClrMapping/>
  </p:clrMapOvr>
  <p:transition/>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ext Box 10"/>
          <p:cNvSpPr txBox="1">
            <a:spLocks noChangeArrowheads="1"/>
          </p:cNvSpPr>
          <p:nvPr/>
        </p:nvSpPr>
        <p:spPr bwMode="auto">
          <a:xfrm>
            <a:off x="360000" y="1800000"/>
            <a:ext cx="8280000" cy="7694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spcBef>
                <a:spcPct val="50000"/>
              </a:spcBef>
            </a:pPr>
            <a:r>
              <a:rPr lang="en-US" altLang="ja-JP" sz="4400" b="0" i="1" u="sng" dirty="0" smtClean="0">
                <a:solidFill>
                  <a:srgbClr val="330066"/>
                </a:solidFill>
                <a:latin typeface="HGP創英角ｺﾞｼｯｸUB" pitchFamily="50" charset="-128"/>
                <a:ea typeface="HGP創英角ｺﾞｼｯｸUB" pitchFamily="50" charset="-128"/>
              </a:rPr>
              <a:t>7</a:t>
            </a:r>
            <a:r>
              <a:rPr lang="ja-JP" altLang="en-US" sz="4400" b="0" i="1" u="sng" dirty="0" err="1" smtClean="0">
                <a:solidFill>
                  <a:srgbClr val="330066"/>
                </a:solidFill>
                <a:latin typeface="HGP創英角ｺﾞｼｯｸUB" pitchFamily="50" charset="-128"/>
                <a:ea typeface="HGP創英角ｺﾞｼｯｸUB" pitchFamily="50" charset="-128"/>
              </a:rPr>
              <a:t>．</a:t>
            </a:r>
            <a:r>
              <a:rPr lang="ja-JP" altLang="en-US" sz="4400" b="0" i="1" u="sng" dirty="0" smtClean="0">
                <a:solidFill>
                  <a:srgbClr val="330066"/>
                </a:solidFill>
                <a:latin typeface="HGP創英角ｺﾞｼｯｸUB" pitchFamily="50" charset="-128"/>
                <a:ea typeface="HGP創英角ｺﾞｼｯｸUB" pitchFamily="50" charset="-128"/>
              </a:rPr>
              <a:t>検査の準備・検査</a:t>
            </a:r>
            <a:endParaRPr lang="ja-JP" altLang="en-US" sz="4400" dirty="0">
              <a:solidFill>
                <a:srgbClr val="330066"/>
              </a:solidFill>
              <a:latin typeface="HGP創英角ｺﾞｼｯｸUB" pitchFamily="50" charset="-128"/>
              <a:ea typeface="HGP創英角ｺﾞｼｯｸUB" pitchFamily="50" charset="-128"/>
            </a:endParaRPr>
          </a:p>
        </p:txBody>
      </p:sp>
    </p:spTree>
    <p:extLst>
      <p:ext uri="{BB962C8B-B14F-4D97-AF65-F5344CB8AC3E}">
        <p14:creationId xmlns="" xmlns:p14="http://schemas.microsoft.com/office/powerpoint/2010/main" val="3389143005"/>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bwMode="auto">
          <a:xfrm>
            <a:off x="108000" y="0"/>
            <a:ext cx="7916863" cy="648000"/>
          </a:xfrm>
          <a:prstGeom prst="rect">
            <a:avLst/>
          </a:prstGeom>
          <a:noFill/>
          <a:ln w="9525">
            <a:noFill/>
            <a:miter lim="800000"/>
            <a:headEnd/>
            <a:tailEnd/>
          </a:ln>
        </p:spPr>
        <p:txBody>
          <a:bodyPr lIns="0" tIns="0" rIns="0" bIns="0" anchor="ctr"/>
          <a:lstStyle/>
          <a:p>
            <a:pPr algn="l">
              <a:defRPr/>
            </a:pPr>
            <a:r>
              <a:rPr lang="en-US" altLang="ja-JP" sz="3200" b="0" kern="0" dirty="0" smtClean="0">
                <a:solidFill>
                  <a:schemeClr val="tx2"/>
                </a:solidFill>
                <a:latin typeface="HGP創英角ｺﾞｼｯｸUB" pitchFamily="50" charset="-128"/>
                <a:ea typeface="HGP創英角ｺﾞｼｯｸUB" pitchFamily="50" charset="-128"/>
                <a:cs typeface="+mj-cs"/>
              </a:rPr>
              <a:t>【</a:t>
            </a:r>
            <a:r>
              <a:rPr lang="ja-JP" altLang="en-US" sz="3200" b="0" kern="0" dirty="0">
                <a:solidFill>
                  <a:schemeClr val="tx2"/>
                </a:solidFill>
                <a:latin typeface="HGP創英角ｺﾞｼｯｸUB" pitchFamily="50" charset="-128"/>
                <a:ea typeface="HGP創英角ｺﾞｼｯｸUB" pitchFamily="50" charset="-128"/>
                <a:cs typeface="+mj-cs"/>
              </a:rPr>
              <a:t>工事</a:t>
            </a:r>
            <a:r>
              <a:rPr lang="en-US" altLang="ja-JP" sz="3200" b="0" kern="0" dirty="0">
                <a:solidFill>
                  <a:schemeClr val="tx2"/>
                </a:solidFill>
                <a:latin typeface="HGP創英角ｺﾞｼｯｸUB" pitchFamily="50" charset="-128"/>
                <a:ea typeface="HGP創英角ｺﾞｼｯｸUB" pitchFamily="50" charset="-128"/>
                <a:cs typeface="+mj-cs"/>
              </a:rPr>
              <a:t>】</a:t>
            </a:r>
            <a:r>
              <a:rPr lang="ja-JP" altLang="en-US" sz="3200" b="0" kern="0" dirty="0" smtClean="0">
                <a:solidFill>
                  <a:schemeClr val="tx2"/>
                </a:solidFill>
                <a:latin typeface="HGP創英角ｺﾞｼｯｸUB" pitchFamily="50" charset="-128"/>
                <a:ea typeface="HGP創英角ｺﾞｼｯｸUB" pitchFamily="50" charset="-128"/>
                <a:cs typeface="+mj-cs"/>
              </a:rPr>
              <a:t>各資料を提出する時期</a:t>
            </a:r>
            <a:r>
              <a:rPr lang="ja-JP" altLang="en-US" sz="3200" b="0" kern="0" dirty="0">
                <a:solidFill>
                  <a:schemeClr val="tx2"/>
                </a:solidFill>
                <a:latin typeface="HGP創英角ｺﾞｼｯｸUB" pitchFamily="50" charset="-128"/>
                <a:ea typeface="HGP創英角ｺﾞｼｯｸUB" pitchFamily="50" charset="-128"/>
                <a:cs typeface="+mj-cs"/>
              </a:rPr>
              <a:t>①</a:t>
            </a:r>
            <a:endParaRPr lang="ja-JP" altLang="en-US" sz="2000" b="0" kern="0" dirty="0">
              <a:solidFill>
                <a:schemeClr val="tx2"/>
              </a:solidFill>
              <a:latin typeface="HGP創英角ｺﾞｼｯｸUB" pitchFamily="50" charset="-128"/>
              <a:ea typeface="HGP創英角ｺﾞｼｯｸUB" pitchFamily="50" charset="-128"/>
              <a:cs typeface="+mj-cs"/>
            </a:endParaRPr>
          </a:p>
        </p:txBody>
      </p:sp>
      <p:sp>
        <p:nvSpPr>
          <p:cNvPr id="16387" name="Rectangle 3"/>
          <p:cNvSpPr>
            <a:spLocks noChangeArrowheads="1"/>
          </p:cNvSpPr>
          <p:nvPr/>
        </p:nvSpPr>
        <p:spPr bwMode="auto">
          <a:xfrm>
            <a:off x="180000" y="648000"/>
            <a:ext cx="8640000" cy="50053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marL="342900" indent="-342900"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marL="571500" indent="-571500" algn="l" eaLnBrk="1" hangingPunct="1">
              <a:spcBef>
                <a:spcPct val="50000"/>
              </a:spcBef>
              <a:buClr>
                <a:schemeClr val="tx1"/>
              </a:buClr>
              <a:buSzPct val="100000"/>
              <a:buFont typeface="HGP創英角ｺﾞｼｯｸUB" panose="020B0900000000000000" pitchFamily="50" charset="-128"/>
              <a:buChar char="○"/>
            </a:pPr>
            <a:r>
              <a:rPr lang="ja-JP" altLang="en-US" sz="3600" b="0" dirty="0" smtClean="0">
                <a:latin typeface="HGP創英角ｺﾞｼｯｸUB" pitchFamily="50" charset="-128"/>
                <a:ea typeface="HGP創英角ｺﾞｼｯｸUB" pitchFamily="50" charset="-128"/>
              </a:rPr>
              <a:t>工事</a:t>
            </a:r>
            <a:r>
              <a:rPr lang="ja-JP" altLang="en-US" sz="3600" b="0" dirty="0">
                <a:latin typeface="HGP創英角ｺﾞｼｯｸUB" pitchFamily="50" charset="-128"/>
                <a:ea typeface="HGP創英角ｺﾞｼｯｸUB" pitchFamily="50" charset="-128"/>
              </a:rPr>
              <a:t>完成</a:t>
            </a:r>
            <a:r>
              <a:rPr lang="ja-JP" altLang="en-US" sz="3600" b="0" dirty="0" smtClean="0">
                <a:latin typeface="HGP創英角ｺﾞｼｯｸUB" pitchFamily="50" charset="-128"/>
                <a:ea typeface="HGP創英角ｺﾞｼｯｸUB" pitchFamily="50" charset="-128"/>
              </a:rPr>
              <a:t>図書</a:t>
            </a:r>
            <a:endParaRPr lang="en-US" altLang="ja-JP" sz="3600" b="0" dirty="0" smtClean="0">
              <a:latin typeface="HGP創英角ｺﾞｼｯｸUB" pitchFamily="50" charset="-128"/>
              <a:ea typeface="HGP創英角ｺﾞｼｯｸUB" pitchFamily="50" charset="-128"/>
            </a:endParaRPr>
          </a:p>
          <a:p>
            <a:pPr marL="571500" indent="-571500" algn="l" eaLnBrk="1" hangingPunct="1">
              <a:spcBef>
                <a:spcPct val="50000"/>
              </a:spcBef>
              <a:buClr>
                <a:schemeClr val="tx1"/>
              </a:buClr>
              <a:buSzPct val="100000"/>
            </a:pPr>
            <a:r>
              <a:rPr lang="ja-JP" altLang="en-US" sz="3600" b="0" dirty="0" smtClean="0">
                <a:latin typeface="HGP創英角ｺﾞｼｯｸUB" pitchFamily="50" charset="-128"/>
                <a:ea typeface="HGP創英角ｺﾞｼｯｸUB" pitchFamily="50" charset="-128"/>
              </a:rPr>
              <a:t>　　（</a:t>
            </a:r>
            <a:r>
              <a:rPr lang="ja-JP" altLang="en-US" sz="3600" b="0" dirty="0">
                <a:latin typeface="HGP創英角ｺﾞｼｯｸUB" pitchFamily="50" charset="-128"/>
                <a:ea typeface="HGP創英角ｺﾞｼｯｸUB" pitchFamily="50" charset="-128"/>
              </a:rPr>
              <a:t>電子成果品、紙の成果品）</a:t>
            </a:r>
            <a:endParaRPr lang="en-US" altLang="ja-JP" sz="3600" b="0" dirty="0">
              <a:latin typeface="HGP創英角ｺﾞｼｯｸUB" pitchFamily="50" charset="-128"/>
              <a:ea typeface="HGP創英角ｺﾞｼｯｸUB" pitchFamily="50" charset="-128"/>
            </a:endParaRPr>
          </a:p>
          <a:p>
            <a:pPr algn="l" eaLnBrk="1" hangingPunct="1">
              <a:spcBef>
                <a:spcPct val="50000"/>
              </a:spcBef>
              <a:buClr>
                <a:srgbClr val="330066"/>
              </a:buClr>
              <a:buSzPct val="70000"/>
              <a:buFont typeface="Wingdings" pitchFamily="2" charset="2"/>
              <a:buNone/>
            </a:pPr>
            <a:r>
              <a:rPr lang="ja-JP" altLang="en-US" sz="3200" b="0" dirty="0">
                <a:solidFill>
                  <a:schemeClr val="tx2"/>
                </a:solidFill>
                <a:latin typeface="HGP創英角ｺﾞｼｯｸUB" pitchFamily="50" charset="-128"/>
                <a:ea typeface="HGP創英角ｺﾞｼｯｸUB" pitchFamily="50" charset="-128"/>
              </a:rPr>
              <a:t>　</a:t>
            </a:r>
            <a:r>
              <a:rPr lang="ja-JP" altLang="en-US" sz="2800" b="0" dirty="0" smtClean="0">
                <a:solidFill>
                  <a:srgbClr val="0000FF"/>
                </a:solidFill>
                <a:latin typeface="HGP創英角ｺﾞｼｯｸUB" pitchFamily="50" charset="-128"/>
                <a:ea typeface="HGP創英角ｺﾞｼｯｸUB" pitchFamily="50" charset="-128"/>
              </a:rPr>
              <a:t>＜提出の</a:t>
            </a:r>
            <a:r>
              <a:rPr lang="ja-JP" altLang="en-US" sz="2800" b="0" dirty="0">
                <a:solidFill>
                  <a:srgbClr val="0000FF"/>
                </a:solidFill>
                <a:latin typeface="HGP創英角ｺﾞｼｯｸUB" pitchFamily="50" charset="-128"/>
                <a:ea typeface="HGP創英角ｺﾞｼｯｸUB" pitchFamily="50" charset="-128"/>
              </a:rPr>
              <a:t>時期＞</a:t>
            </a:r>
            <a:r>
              <a:rPr lang="ja-JP" altLang="en-US" sz="2800" b="0" u="sng" dirty="0">
                <a:solidFill>
                  <a:srgbClr val="FF0000"/>
                </a:solidFill>
                <a:latin typeface="HGP創英角ｺﾞｼｯｸUB" pitchFamily="50" charset="-128"/>
                <a:ea typeface="HGP創英角ｺﾞｼｯｸUB" pitchFamily="50" charset="-128"/>
              </a:rPr>
              <a:t>完成検査前</a:t>
            </a:r>
            <a:r>
              <a:rPr lang="ja-JP" altLang="en-US" sz="2800" b="0" dirty="0">
                <a:latin typeface="HGP創英角ｺﾞｼｯｸUB" pitchFamily="50" charset="-128"/>
                <a:ea typeface="HGP創英角ｺﾞｼｯｸUB" pitchFamily="50" charset="-128"/>
              </a:rPr>
              <a:t>に受注者から</a:t>
            </a:r>
            <a:r>
              <a:rPr lang="ja-JP" altLang="en-US" sz="2800" b="0" dirty="0" smtClean="0">
                <a:latin typeface="HGP創英角ｺﾞｼｯｸUB" pitchFamily="50" charset="-128"/>
                <a:ea typeface="HGP創英角ｺﾞｼｯｸUB" pitchFamily="50" charset="-128"/>
              </a:rPr>
              <a:t>引き渡す。</a:t>
            </a:r>
            <a:endParaRPr lang="en-US" altLang="ja-JP" sz="2800" b="0" dirty="0">
              <a:latin typeface="HGP創英角ｺﾞｼｯｸUB" pitchFamily="50" charset="-128"/>
              <a:ea typeface="HGP創英角ｺﾞｼｯｸUB" pitchFamily="50" charset="-128"/>
            </a:endParaRPr>
          </a:p>
          <a:p>
            <a:pPr marL="896938" indent="-184150" algn="l" eaLnBrk="1" hangingPunct="1">
              <a:spcBef>
                <a:spcPct val="50000"/>
              </a:spcBef>
              <a:buClr>
                <a:schemeClr val="tx1"/>
              </a:buClr>
              <a:buSzPct val="100000"/>
              <a:buFont typeface="Arial" panose="020B0604020202020204" pitchFamily="34" charset="0"/>
              <a:buChar char="•"/>
            </a:pPr>
            <a:r>
              <a:rPr lang="ja-JP" altLang="en-US" sz="2800" b="0" dirty="0" smtClean="0">
                <a:latin typeface="HGP創英角ｺﾞｼｯｸUB" pitchFamily="50" charset="-128"/>
                <a:ea typeface="HGP創英角ｺﾞｼｯｸUB" pitchFamily="50" charset="-128"/>
              </a:rPr>
              <a:t>引渡し</a:t>
            </a:r>
            <a:r>
              <a:rPr lang="ja-JP" altLang="en-US" sz="2800" b="0" dirty="0">
                <a:latin typeface="HGP創英角ｺﾞｼｯｸUB" pitchFamily="50" charset="-128"/>
                <a:ea typeface="HGP創英角ｺﾞｼｯｸUB" pitchFamily="50" charset="-128"/>
              </a:rPr>
              <a:t>時に</a:t>
            </a:r>
            <a:r>
              <a:rPr lang="ja-JP" altLang="en-US" sz="2800" b="0" dirty="0">
                <a:solidFill>
                  <a:srgbClr val="FF0000"/>
                </a:solidFill>
                <a:latin typeface="HGP創英角ｺﾞｼｯｸUB" pitchFamily="50" charset="-128"/>
                <a:ea typeface="HGP創英角ｺﾞｼｯｸUB" pitchFamily="50" charset="-128"/>
              </a:rPr>
              <a:t>「工事完成図」</a:t>
            </a:r>
            <a:r>
              <a:rPr lang="ja-JP" altLang="en-US" sz="2800" b="0" dirty="0">
                <a:latin typeface="HGP創英角ｺﾞｼｯｸUB" pitchFamily="50" charset="-128"/>
                <a:ea typeface="HGP創英角ｺﾞｼｯｸUB" pitchFamily="50" charset="-128"/>
              </a:rPr>
              <a:t>、</a:t>
            </a:r>
            <a:r>
              <a:rPr lang="ja-JP" altLang="en-US" sz="2800" b="0" dirty="0">
                <a:solidFill>
                  <a:srgbClr val="FF0000"/>
                </a:solidFill>
                <a:latin typeface="HGP創英角ｺﾞｼｯｸUB" pitchFamily="50" charset="-128"/>
                <a:ea typeface="HGP創英角ｺﾞｼｯｸUB" pitchFamily="50" charset="-128"/>
              </a:rPr>
              <a:t>「台帳」</a:t>
            </a:r>
            <a:r>
              <a:rPr lang="ja-JP" altLang="en-US" sz="2800" b="0" dirty="0" smtClean="0">
                <a:latin typeface="HGP創英角ｺﾞｼｯｸUB" pitchFamily="50" charset="-128"/>
                <a:ea typeface="HGP創英角ｺﾞｼｯｸUB" pitchFamily="50" charset="-128"/>
              </a:rPr>
              <a:t>の</a:t>
            </a:r>
            <a:r>
              <a:rPr lang="ja-JP" altLang="en-US" sz="2800" b="0" u="sng" dirty="0" smtClean="0">
                <a:solidFill>
                  <a:srgbClr val="FF0000"/>
                </a:solidFill>
                <a:latin typeface="HGP創英角ｺﾞｼｯｸUB" pitchFamily="50" charset="-128"/>
                <a:ea typeface="HGP創英角ｺﾞｼｯｸUB" pitchFamily="50" charset="-128"/>
              </a:rPr>
              <a:t>紙</a:t>
            </a:r>
            <a:r>
              <a:rPr lang="ja-JP" altLang="en-US" sz="2800" b="0" u="sng" dirty="0">
                <a:solidFill>
                  <a:srgbClr val="FF0000"/>
                </a:solidFill>
                <a:latin typeface="HGP創英角ｺﾞｼｯｸUB" pitchFamily="50" charset="-128"/>
                <a:ea typeface="HGP創英角ｺﾞｼｯｸUB" pitchFamily="50" charset="-128"/>
              </a:rPr>
              <a:t>と電子成果品の両方</a:t>
            </a:r>
            <a:r>
              <a:rPr lang="ja-JP" altLang="en-US" sz="2800" b="0" dirty="0">
                <a:latin typeface="HGP創英角ｺﾞｼｯｸUB" pitchFamily="50" charset="-128"/>
                <a:ea typeface="HGP創英角ｺﾞｼｯｸUB" pitchFamily="50" charset="-128"/>
              </a:rPr>
              <a:t>あることを確認。</a:t>
            </a:r>
            <a:endParaRPr lang="en-US" altLang="ja-JP" sz="2800" b="0" dirty="0">
              <a:latin typeface="HGP創英角ｺﾞｼｯｸUB" pitchFamily="50" charset="-128"/>
              <a:ea typeface="HGP創英角ｺﾞｼｯｸUB" pitchFamily="50" charset="-128"/>
            </a:endParaRPr>
          </a:p>
          <a:p>
            <a:pPr marL="896938" indent="-184150" algn="l" eaLnBrk="1" hangingPunct="1">
              <a:spcBef>
                <a:spcPct val="50000"/>
              </a:spcBef>
              <a:buClr>
                <a:schemeClr val="tx1"/>
              </a:buClr>
              <a:buSzPct val="100000"/>
              <a:buFont typeface="Arial" panose="020B0604020202020204" pitchFamily="34" charset="0"/>
              <a:buChar char="•"/>
            </a:pPr>
            <a:r>
              <a:rPr lang="ja-JP" altLang="en-US" sz="2800" b="0" dirty="0" smtClean="0">
                <a:latin typeface="HGP創英角ｺﾞｼｯｸUB" pitchFamily="50" charset="-128"/>
                <a:ea typeface="HGP創英角ｺﾞｼｯｸUB" pitchFamily="50" charset="-128"/>
              </a:rPr>
              <a:t>相互</a:t>
            </a:r>
            <a:r>
              <a:rPr lang="ja-JP" altLang="en-US" sz="2800" b="0" dirty="0">
                <a:latin typeface="HGP創英角ｺﾞｼｯｸUB" pitchFamily="50" charset="-128"/>
                <a:ea typeface="HGP創英角ｺﾞｼｯｸUB" pitchFamily="50" charset="-128"/>
              </a:rPr>
              <a:t>に内容、外観について確認する</a:t>
            </a:r>
            <a:r>
              <a:rPr lang="ja-JP" altLang="en-US" sz="2800" b="0" dirty="0" smtClean="0">
                <a:latin typeface="HGP創英角ｺﾞｼｯｸUB" pitchFamily="50" charset="-128"/>
                <a:ea typeface="HGP創英角ｺﾞｼｯｸUB" pitchFamily="50" charset="-128"/>
              </a:rPr>
              <a:t>。</a:t>
            </a:r>
            <a:endParaRPr lang="en-US" altLang="ja-JP" sz="2800" b="0" dirty="0">
              <a:solidFill>
                <a:schemeClr val="tx2"/>
              </a:solidFill>
              <a:latin typeface="HGP創英角ｺﾞｼｯｸUB" pitchFamily="50" charset="-128"/>
              <a:ea typeface="HGP創英角ｺﾞｼｯｸUB" pitchFamily="50" charset="-128"/>
            </a:endParaRPr>
          </a:p>
          <a:p>
            <a:pPr algn="l" eaLnBrk="1" hangingPunct="1">
              <a:spcBef>
                <a:spcPct val="50000"/>
              </a:spcBef>
              <a:buClr>
                <a:srgbClr val="330066"/>
              </a:buClr>
              <a:buSzPct val="70000"/>
              <a:buFont typeface="Wingdings" pitchFamily="2" charset="2"/>
              <a:buNone/>
            </a:pPr>
            <a:r>
              <a:rPr lang="ja-JP" altLang="en-US" sz="3200" b="0" dirty="0">
                <a:solidFill>
                  <a:schemeClr val="tx2"/>
                </a:solidFill>
                <a:latin typeface="HGP創英角ｺﾞｼｯｸUB" pitchFamily="50" charset="-128"/>
                <a:ea typeface="HGP創英角ｺﾞｼｯｸUB" pitchFamily="50" charset="-128"/>
              </a:rPr>
              <a:t>　</a:t>
            </a:r>
            <a:r>
              <a:rPr lang="ja-JP" altLang="en-US" sz="2800" b="0" dirty="0" smtClean="0">
                <a:solidFill>
                  <a:srgbClr val="0000FF"/>
                </a:solidFill>
                <a:latin typeface="HGP創英角ｺﾞｼｯｸUB" pitchFamily="50" charset="-128"/>
                <a:ea typeface="HGP創英角ｺﾞｼｯｸUB" pitchFamily="50" charset="-128"/>
              </a:rPr>
              <a:t>＜</a:t>
            </a:r>
            <a:r>
              <a:rPr lang="ja-JP" altLang="en-US" sz="2800" b="0" dirty="0">
                <a:solidFill>
                  <a:srgbClr val="0000FF"/>
                </a:solidFill>
                <a:latin typeface="HGP創英角ｺﾞｼｯｸUB" pitchFamily="50" charset="-128"/>
                <a:ea typeface="HGP創英角ｺﾞｼｯｸUB" pitchFamily="50" charset="-128"/>
              </a:rPr>
              <a:t>検査＞</a:t>
            </a:r>
            <a:r>
              <a:rPr lang="ja-JP" altLang="en-US" sz="2800" b="0" dirty="0">
                <a:latin typeface="HGP創英角ｺﾞｼｯｸUB" pitchFamily="50" charset="-128"/>
                <a:ea typeface="HGP創英角ｺﾞｼｯｸUB" pitchFamily="50" charset="-128"/>
              </a:rPr>
              <a:t>検査の際は、</a:t>
            </a:r>
            <a:r>
              <a:rPr lang="ja-JP" altLang="en-US" sz="2800" b="0" u="sng" dirty="0">
                <a:solidFill>
                  <a:srgbClr val="FF0000"/>
                </a:solidFill>
                <a:latin typeface="HGP創英角ｺﾞｼｯｸUB" pitchFamily="50" charset="-128"/>
                <a:ea typeface="HGP創英角ｺﾞｼｯｸUB" pitchFamily="50" charset="-128"/>
              </a:rPr>
              <a:t>監督職員が検査会場へ持参</a:t>
            </a:r>
            <a:endParaRPr lang="ja-JP" altLang="en-US" sz="2800" b="0" dirty="0">
              <a:solidFill>
                <a:schemeClr val="tx2"/>
              </a:solidFill>
              <a:latin typeface="HGP創英角ｺﾞｼｯｸUB" pitchFamily="50" charset="-128"/>
              <a:ea typeface="HGP創英角ｺﾞｼｯｸUB" pitchFamily="50" charset="-128"/>
            </a:endParaRPr>
          </a:p>
        </p:txBody>
      </p:sp>
    </p:spTree>
    <p:extLst>
      <p:ext uri="{BB962C8B-B14F-4D97-AF65-F5344CB8AC3E}">
        <p14:creationId xmlns="" xmlns:p14="http://schemas.microsoft.com/office/powerpoint/2010/main" val="491024149"/>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bwMode="auto">
          <a:xfrm>
            <a:off x="108000" y="0"/>
            <a:ext cx="7916863" cy="648000"/>
          </a:xfrm>
          <a:prstGeom prst="rect">
            <a:avLst/>
          </a:prstGeom>
          <a:noFill/>
          <a:ln w="9525">
            <a:noFill/>
            <a:miter lim="800000"/>
            <a:headEnd/>
            <a:tailEnd/>
          </a:ln>
        </p:spPr>
        <p:txBody>
          <a:bodyPr lIns="0" tIns="0" rIns="0" bIns="0" anchor="ctr"/>
          <a:lstStyle/>
          <a:p>
            <a:pPr algn="l">
              <a:defRPr/>
            </a:pPr>
            <a:r>
              <a:rPr lang="en-US" altLang="ja-JP" sz="3200" b="0" kern="0" dirty="0">
                <a:solidFill>
                  <a:schemeClr val="tx2"/>
                </a:solidFill>
                <a:latin typeface="HGP創英角ｺﾞｼｯｸUB" pitchFamily="50" charset="-128"/>
                <a:ea typeface="HGP創英角ｺﾞｼｯｸUB" pitchFamily="50" charset="-128"/>
                <a:cs typeface="+mj-cs"/>
              </a:rPr>
              <a:t>【</a:t>
            </a:r>
            <a:r>
              <a:rPr lang="ja-JP" altLang="en-US" sz="3200" b="0" kern="0" dirty="0">
                <a:solidFill>
                  <a:schemeClr val="tx2"/>
                </a:solidFill>
                <a:latin typeface="HGP創英角ｺﾞｼｯｸUB" pitchFamily="50" charset="-128"/>
                <a:ea typeface="HGP創英角ｺﾞｼｯｸUB" pitchFamily="50" charset="-128"/>
                <a:cs typeface="+mj-cs"/>
              </a:rPr>
              <a:t>工事</a:t>
            </a:r>
            <a:r>
              <a:rPr lang="en-US" altLang="ja-JP" sz="3200" b="0" kern="0" dirty="0">
                <a:solidFill>
                  <a:schemeClr val="tx2"/>
                </a:solidFill>
                <a:latin typeface="HGP創英角ｺﾞｼｯｸUB" pitchFamily="50" charset="-128"/>
                <a:ea typeface="HGP創英角ｺﾞｼｯｸUB" pitchFamily="50" charset="-128"/>
                <a:cs typeface="+mj-cs"/>
              </a:rPr>
              <a:t>】</a:t>
            </a:r>
            <a:r>
              <a:rPr lang="ja-JP" altLang="en-US" sz="3200" b="0" kern="0" dirty="0" smtClean="0">
                <a:solidFill>
                  <a:schemeClr val="tx2"/>
                </a:solidFill>
                <a:latin typeface="HGP創英角ｺﾞｼｯｸUB" pitchFamily="50" charset="-128"/>
                <a:ea typeface="HGP創英角ｺﾞｼｯｸUB" pitchFamily="50" charset="-128"/>
                <a:cs typeface="+mj-cs"/>
              </a:rPr>
              <a:t>各資料を提出する時期</a:t>
            </a:r>
            <a:r>
              <a:rPr lang="ja-JP" altLang="en-US" sz="3200" b="0" kern="0" dirty="0">
                <a:solidFill>
                  <a:schemeClr val="tx2"/>
                </a:solidFill>
                <a:latin typeface="HGP創英角ｺﾞｼｯｸUB" pitchFamily="50" charset="-128"/>
                <a:ea typeface="HGP創英角ｺﾞｼｯｸUB" pitchFamily="50" charset="-128"/>
                <a:cs typeface="+mj-cs"/>
              </a:rPr>
              <a:t>②</a:t>
            </a:r>
            <a:endParaRPr lang="ja-JP" altLang="en-US" sz="2000" b="0" kern="0" dirty="0">
              <a:solidFill>
                <a:schemeClr val="tx2"/>
              </a:solidFill>
              <a:latin typeface="HGP創英角ｺﾞｼｯｸUB" pitchFamily="50" charset="-128"/>
              <a:ea typeface="HGP創英角ｺﾞｼｯｸUB" pitchFamily="50" charset="-128"/>
              <a:cs typeface="+mj-cs"/>
            </a:endParaRPr>
          </a:p>
        </p:txBody>
      </p:sp>
      <p:sp>
        <p:nvSpPr>
          <p:cNvPr id="17411" name="Rectangle 3"/>
          <p:cNvSpPr>
            <a:spLocks noChangeArrowheads="1"/>
          </p:cNvSpPr>
          <p:nvPr/>
        </p:nvSpPr>
        <p:spPr bwMode="auto">
          <a:xfrm>
            <a:off x="180000" y="648000"/>
            <a:ext cx="8640000" cy="5435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marL="342900" indent="-342900"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marL="571500" indent="-571500" algn="l" eaLnBrk="1" hangingPunct="1">
              <a:lnSpc>
                <a:spcPts val="3200"/>
              </a:lnSpc>
              <a:spcBef>
                <a:spcPct val="50000"/>
              </a:spcBef>
              <a:buClr>
                <a:schemeClr val="tx1"/>
              </a:buClr>
              <a:buSzPct val="100000"/>
              <a:buFont typeface="HGP創英角ｺﾞｼｯｸUB" panose="020B0900000000000000" pitchFamily="50" charset="-128"/>
              <a:buChar char="○"/>
            </a:pPr>
            <a:r>
              <a:rPr lang="ja-JP" altLang="en-US" sz="3200" b="0" dirty="0" smtClean="0">
                <a:latin typeface="HGP創英角ｺﾞｼｯｸUB" pitchFamily="50" charset="-128"/>
                <a:ea typeface="HGP創英角ｺﾞｼｯｸUB" pitchFamily="50" charset="-128"/>
              </a:rPr>
              <a:t>工事書類</a:t>
            </a:r>
            <a:endParaRPr lang="en-US" altLang="ja-JP" sz="3200" b="0" dirty="0">
              <a:latin typeface="HGP創英角ｺﾞｼｯｸUB" pitchFamily="50" charset="-128"/>
              <a:ea typeface="HGP創英角ｺﾞｼｯｸUB" pitchFamily="50" charset="-128"/>
            </a:endParaRPr>
          </a:p>
          <a:p>
            <a:pPr algn="l" eaLnBrk="1" hangingPunct="1">
              <a:lnSpc>
                <a:spcPts val="3200"/>
              </a:lnSpc>
              <a:spcBef>
                <a:spcPct val="50000"/>
              </a:spcBef>
              <a:buClr>
                <a:srgbClr val="330066"/>
              </a:buClr>
              <a:buSzPct val="70000"/>
            </a:pPr>
            <a:r>
              <a:rPr lang="ja-JP" altLang="en-US" sz="2800" b="0" dirty="0">
                <a:solidFill>
                  <a:schemeClr val="tx2"/>
                </a:solidFill>
                <a:latin typeface="HGP創英角ｺﾞｼｯｸUB" pitchFamily="50" charset="-128"/>
                <a:ea typeface="HGP創英角ｺﾞｼｯｸUB" pitchFamily="50" charset="-128"/>
              </a:rPr>
              <a:t>　　</a:t>
            </a:r>
            <a:r>
              <a:rPr lang="ja-JP" altLang="en-US" sz="2800" b="0" dirty="0">
                <a:latin typeface="HGP創英角ｺﾞｼｯｸUB" pitchFamily="50" charset="-128"/>
                <a:ea typeface="HGP創英角ｺﾞｼｯｸUB" pitchFamily="50" charset="-128"/>
              </a:rPr>
              <a:t>①工事帳票（紙）</a:t>
            </a:r>
            <a:endParaRPr lang="en-US" altLang="ja-JP" sz="2800" b="0" dirty="0">
              <a:latin typeface="HGP創英角ｺﾞｼｯｸUB" pitchFamily="50" charset="-128"/>
              <a:ea typeface="HGP創英角ｺﾞｼｯｸUB" pitchFamily="50" charset="-128"/>
            </a:endParaRPr>
          </a:p>
          <a:p>
            <a:pPr algn="l" eaLnBrk="1" hangingPunct="1">
              <a:lnSpc>
                <a:spcPts val="3200"/>
              </a:lnSpc>
              <a:spcBef>
                <a:spcPct val="50000"/>
              </a:spcBef>
              <a:buClr>
                <a:srgbClr val="330066"/>
              </a:buClr>
              <a:buSzPct val="70000"/>
            </a:pPr>
            <a:r>
              <a:rPr lang="ja-JP" altLang="en-US" sz="2800" b="0" dirty="0">
                <a:solidFill>
                  <a:schemeClr val="tx2"/>
                </a:solidFill>
                <a:latin typeface="HGP創英角ｺﾞｼｯｸUB" pitchFamily="50" charset="-128"/>
                <a:ea typeface="HGP創英角ｺﾞｼｯｸUB" pitchFamily="50" charset="-128"/>
              </a:rPr>
              <a:t>　　</a:t>
            </a:r>
            <a:r>
              <a:rPr lang="ja-JP" altLang="en-US" sz="2800" b="0" dirty="0">
                <a:solidFill>
                  <a:srgbClr val="0066FF"/>
                </a:solidFill>
                <a:latin typeface="HGP創英角ｺﾞｼｯｸUB" pitchFamily="50" charset="-128"/>
                <a:ea typeface="HGP創英角ｺﾞｼｯｸUB" pitchFamily="50" charset="-128"/>
              </a:rPr>
              <a:t> </a:t>
            </a:r>
            <a:r>
              <a:rPr lang="ja-JP" altLang="en-US" sz="2800" b="0" dirty="0" smtClean="0">
                <a:solidFill>
                  <a:srgbClr val="0000FF"/>
                </a:solidFill>
                <a:latin typeface="HGP創英角ｺﾞｼｯｸUB" pitchFamily="50" charset="-128"/>
                <a:ea typeface="HGP創英角ｺﾞｼｯｸUB" pitchFamily="50" charset="-128"/>
              </a:rPr>
              <a:t>＜提出の</a:t>
            </a:r>
            <a:r>
              <a:rPr lang="ja-JP" altLang="en-US" sz="2800" b="0" dirty="0">
                <a:solidFill>
                  <a:srgbClr val="0000FF"/>
                </a:solidFill>
                <a:latin typeface="HGP創英角ｺﾞｼｯｸUB" pitchFamily="50" charset="-128"/>
                <a:ea typeface="HGP創英角ｺﾞｼｯｸUB" pitchFamily="50" charset="-128"/>
              </a:rPr>
              <a:t>時期＞　</a:t>
            </a:r>
            <a:r>
              <a:rPr lang="ja-JP" altLang="en-US" sz="2800" b="0" dirty="0">
                <a:latin typeface="HGP創英角ｺﾞｼｯｸUB" pitchFamily="50" charset="-128"/>
                <a:ea typeface="HGP創英角ｺﾞｼｯｸUB" pitchFamily="50" charset="-128"/>
              </a:rPr>
              <a:t>施工中に受発注者それぞれが保存</a:t>
            </a:r>
            <a:endParaRPr lang="en-US" altLang="ja-JP" sz="2800" b="0" dirty="0">
              <a:latin typeface="HGP創英角ｺﾞｼｯｸUB" pitchFamily="50" charset="-128"/>
              <a:ea typeface="HGP創英角ｺﾞｼｯｸUB" pitchFamily="50" charset="-128"/>
            </a:endParaRPr>
          </a:p>
          <a:p>
            <a:pPr algn="l" eaLnBrk="1" hangingPunct="1">
              <a:lnSpc>
                <a:spcPts val="3200"/>
              </a:lnSpc>
              <a:spcBef>
                <a:spcPct val="50000"/>
              </a:spcBef>
              <a:buClr>
                <a:srgbClr val="330066"/>
              </a:buClr>
              <a:buSzPct val="70000"/>
            </a:pPr>
            <a:r>
              <a:rPr lang="ja-JP" altLang="en-US" sz="2800" b="0" dirty="0">
                <a:latin typeface="HGP創英角ｺﾞｼｯｸUB" pitchFamily="50" charset="-128"/>
                <a:ea typeface="HGP創英角ｺﾞｼｯｸUB" pitchFamily="50" charset="-128"/>
              </a:rPr>
              <a:t>　　②工事帳票（電子）</a:t>
            </a:r>
            <a:endParaRPr lang="en-US" altLang="ja-JP" sz="2800" b="0" dirty="0">
              <a:latin typeface="HGP創英角ｺﾞｼｯｸUB" pitchFamily="50" charset="-128"/>
              <a:ea typeface="HGP創英角ｺﾞｼｯｸUB" pitchFamily="50" charset="-128"/>
            </a:endParaRPr>
          </a:p>
          <a:p>
            <a:pPr algn="l" eaLnBrk="1" hangingPunct="1">
              <a:lnSpc>
                <a:spcPts val="3200"/>
              </a:lnSpc>
              <a:spcBef>
                <a:spcPct val="50000"/>
              </a:spcBef>
              <a:buClr>
                <a:srgbClr val="330066"/>
              </a:buClr>
              <a:buSzPct val="70000"/>
            </a:pPr>
            <a:r>
              <a:rPr lang="ja-JP" altLang="en-US" sz="2800" b="0" dirty="0">
                <a:solidFill>
                  <a:schemeClr val="tx2"/>
                </a:solidFill>
                <a:latin typeface="HGP創英角ｺﾞｼｯｸUB" pitchFamily="50" charset="-128"/>
                <a:ea typeface="HGP創英角ｺﾞｼｯｸUB" pitchFamily="50" charset="-128"/>
              </a:rPr>
              <a:t>　　</a:t>
            </a:r>
            <a:r>
              <a:rPr lang="ja-JP" altLang="en-US" sz="2800" b="0" dirty="0" smtClean="0">
                <a:solidFill>
                  <a:srgbClr val="0000FF"/>
                </a:solidFill>
                <a:latin typeface="HGP創英角ｺﾞｼｯｸUB" pitchFamily="50" charset="-128"/>
                <a:ea typeface="HGP創英角ｺﾞｼｯｸUB" pitchFamily="50" charset="-128"/>
              </a:rPr>
              <a:t>＜</a:t>
            </a:r>
            <a:r>
              <a:rPr lang="ja-JP" altLang="en-US" sz="2800" b="0" dirty="0">
                <a:solidFill>
                  <a:srgbClr val="0000FF"/>
                </a:solidFill>
                <a:latin typeface="HGP創英角ｺﾞｼｯｸUB" pitchFamily="50" charset="-128"/>
                <a:ea typeface="HGP創英角ｺﾞｼｯｸUB" pitchFamily="50" charset="-128"/>
              </a:rPr>
              <a:t>検査＞</a:t>
            </a:r>
            <a:r>
              <a:rPr lang="ja-JP" altLang="en-US" sz="2800" b="0" dirty="0">
                <a:latin typeface="HGP創英角ｺﾞｼｯｸUB" pitchFamily="50" charset="-128"/>
                <a:ea typeface="HGP創英角ｺﾞｼｯｸUB" pitchFamily="50" charset="-128"/>
              </a:rPr>
              <a:t>検査の際は、</a:t>
            </a:r>
            <a:r>
              <a:rPr lang="ja-JP" altLang="en-US" sz="2800" b="0" u="sng" dirty="0">
                <a:solidFill>
                  <a:srgbClr val="FF0000"/>
                </a:solidFill>
                <a:latin typeface="HGP創英角ｺﾞｼｯｸUB" pitchFamily="50" charset="-128"/>
                <a:ea typeface="HGP創英角ｺﾞｼｯｸUB" pitchFamily="50" charset="-128"/>
              </a:rPr>
              <a:t>受注者がデータを準備</a:t>
            </a:r>
            <a:r>
              <a:rPr lang="ja-JP" altLang="en-US" sz="2800" b="0" dirty="0">
                <a:latin typeface="HGP創英角ｺﾞｼｯｸUB" pitchFamily="50" charset="-128"/>
                <a:ea typeface="HGP創英角ｺﾞｼｯｸUB" pitchFamily="50" charset="-128"/>
              </a:rPr>
              <a:t>し、</a:t>
            </a:r>
            <a:r>
              <a:rPr lang="ja-JP" altLang="en-US" sz="2800" b="0" dirty="0" smtClean="0">
                <a:latin typeface="HGP創英角ｺﾞｼｯｸUB" pitchFamily="50" charset="-128"/>
                <a:ea typeface="HGP創英角ｺﾞｼｯｸUB" pitchFamily="50" charset="-128"/>
              </a:rPr>
              <a:t>受検</a:t>
            </a:r>
            <a:endParaRPr lang="en-US" altLang="ja-JP" sz="2800" b="0" dirty="0" smtClean="0">
              <a:latin typeface="HGP創英角ｺﾞｼｯｸUB" pitchFamily="50" charset="-128"/>
              <a:ea typeface="HGP創英角ｺﾞｼｯｸUB" pitchFamily="50" charset="-128"/>
            </a:endParaRPr>
          </a:p>
          <a:p>
            <a:pPr marL="457200" indent="-457200" algn="l" eaLnBrk="1" hangingPunct="1">
              <a:lnSpc>
                <a:spcPts val="3200"/>
              </a:lnSpc>
              <a:spcBef>
                <a:spcPct val="50000"/>
              </a:spcBef>
              <a:buClr>
                <a:srgbClr val="330066"/>
              </a:buClr>
              <a:buSzPct val="70000"/>
              <a:buFont typeface="HGP創英角ｺﾞｼｯｸUB" panose="020B0900000000000000" pitchFamily="50" charset="-128"/>
              <a:buChar char="○"/>
            </a:pPr>
            <a:r>
              <a:rPr lang="ja-JP" altLang="en-US" sz="3200" b="0" dirty="0">
                <a:latin typeface="HGP創英角ｺﾞｼｯｸUB" pitchFamily="50" charset="-128"/>
                <a:ea typeface="HGP創英角ｺﾞｼｯｸUB" pitchFamily="50" charset="-128"/>
              </a:rPr>
              <a:t>工事写真</a:t>
            </a:r>
            <a:endParaRPr lang="en-US" altLang="ja-JP" sz="3200" b="0" dirty="0">
              <a:latin typeface="HGP創英角ｺﾞｼｯｸUB" pitchFamily="50" charset="-128"/>
              <a:ea typeface="HGP創英角ｺﾞｼｯｸUB" pitchFamily="50" charset="-128"/>
            </a:endParaRPr>
          </a:p>
          <a:p>
            <a:pPr algn="l" eaLnBrk="1" hangingPunct="1">
              <a:lnSpc>
                <a:spcPts val="3200"/>
              </a:lnSpc>
              <a:spcBef>
                <a:spcPct val="50000"/>
              </a:spcBef>
              <a:buClr>
                <a:srgbClr val="330066"/>
              </a:buClr>
              <a:buSzPct val="70000"/>
            </a:pPr>
            <a:r>
              <a:rPr lang="ja-JP" altLang="en-US" sz="2800" b="0" dirty="0">
                <a:solidFill>
                  <a:schemeClr val="tx2"/>
                </a:solidFill>
                <a:latin typeface="HGP創英角ｺﾞｼｯｸUB" pitchFamily="50" charset="-128"/>
                <a:ea typeface="HGP創英角ｺﾞｼｯｸUB" pitchFamily="50" charset="-128"/>
              </a:rPr>
              <a:t>　　</a:t>
            </a:r>
            <a:r>
              <a:rPr lang="ja-JP" altLang="en-US" sz="2800" b="0" dirty="0" smtClean="0">
                <a:solidFill>
                  <a:srgbClr val="0000FF"/>
                </a:solidFill>
                <a:latin typeface="HGP創英角ｺﾞｼｯｸUB" pitchFamily="50" charset="-128"/>
                <a:ea typeface="HGP創英角ｺﾞｼｯｸUB" pitchFamily="50" charset="-128"/>
              </a:rPr>
              <a:t>＜提出の</a:t>
            </a:r>
            <a:r>
              <a:rPr lang="ja-JP" altLang="en-US" sz="2800" b="0" dirty="0">
                <a:solidFill>
                  <a:srgbClr val="0000FF"/>
                </a:solidFill>
                <a:latin typeface="HGP創英角ｺﾞｼｯｸUB" pitchFamily="50" charset="-128"/>
                <a:ea typeface="HGP創英角ｺﾞｼｯｸUB" pitchFamily="50" charset="-128"/>
              </a:rPr>
              <a:t>時期＞　</a:t>
            </a:r>
            <a:r>
              <a:rPr lang="ja-JP" altLang="en-US" sz="2800" b="0" dirty="0">
                <a:latin typeface="HGP創英角ｺﾞｼｯｸUB" pitchFamily="50" charset="-128"/>
                <a:ea typeface="HGP創英角ｺﾞｼｯｸUB" pitchFamily="50" charset="-128"/>
              </a:rPr>
              <a:t>検査の前に受注者が提出</a:t>
            </a:r>
            <a:endParaRPr lang="en-US" altLang="ja-JP" sz="2800" b="0" dirty="0">
              <a:latin typeface="HGP創英角ｺﾞｼｯｸUB" pitchFamily="50" charset="-128"/>
              <a:ea typeface="HGP創英角ｺﾞｼｯｸUB" pitchFamily="50" charset="-128"/>
            </a:endParaRPr>
          </a:p>
          <a:p>
            <a:pPr algn="l" eaLnBrk="1" hangingPunct="1">
              <a:lnSpc>
                <a:spcPts val="3200"/>
              </a:lnSpc>
              <a:spcBef>
                <a:spcPct val="50000"/>
              </a:spcBef>
              <a:buClr>
                <a:srgbClr val="330066"/>
              </a:buClr>
              <a:buSzPct val="70000"/>
            </a:pPr>
            <a:r>
              <a:rPr lang="ja-JP" altLang="en-US" sz="2800" b="0" dirty="0">
                <a:solidFill>
                  <a:schemeClr val="tx2"/>
                </a:solidFill>
                <a:latin typeface="HGP創英角ｺﾞｼｯｸUB" pitchFamily="50" charset="-128"/>
                <a:ea typeface="HGP創英角ｺﾞｼｯｸUB" pitchFamily="50" charset="-128"/>
              </a:rPr>
              <a:t>　　</a:t>
            </a:r>
            <a:r>
              <a:rPr lang="ja-JP" altLang="en-US" sz="2800" b="0" dirty="0">
                <a:solidFill>
                  <a:srgbClr val="0000FF"/>
                </a:solidFill>
                <a:latin typeface="HGP創英角ｺﾞｼｯｸUB" pitchFamily="50" charset="-128"/>
                <a:ea typeface="HGP創英角ｺﾞｼｯｸUB" pitchFamily="50" charset="-128"/>
              </a:rPr>
              <a:t>＜検査＞</a:t>
            </a:r>
            <a:r>
              <a:rPr lang="ja-JP" altLang="en-US" sz="2800" b="0" dirty="0">
                <a:latin typeface="HGP創英角ｺﾞｼｯｸUB" pitchFamily="50" charset="-128"/>
                <a:ea typeface="HGP創英角ｺﾞｼｯｸUB" pitchFamily="50" charset="-128"/>
              </a:rPr>
              <a:t>検査の際は、</a:t>
            </a:r>
            <a:r>
              <a:rPr lang="ja-JP" altLang="en-US" sz="2800" b="0" u="sng" dirty="0">
                <a:solidFill>
                  <a:srgbClr val="FF0000"/>
                </a:solidFill>
                <a:latin typeface="HGP創英角ｺﾞｼｯｸUB" pitchFamily="50" charset="-128"/>
                <a:ea typeface="HGP創英角ｺﾞｼｯｸUB" pitchFamily="50" charset="-128"/>
              </a:rPr>
              <a:t>受注者がデータを準備</a:t>
            </a:r>
            <a:r>
              <a:rPr lang="ja-JP" altLang="en-US" sz="2800" b="0" dirty="0">
                <a:latin typeface="HGP創英角ｺﾞｼｯｸUB" pitchFamily="50" charset="-128"/>
                <a:ea typeface="HGP創英角ｺﾞｼｯｸUB" pitchFamily="50" charset="-128"/>
              </a:rPr>
              <a:t>し、受検</a:t>
            </a:r>
          </a:p>
          <a:p>
            <a:pPr algn="l" eaLnBrk="1" hangingPunct="1">
              <a:lnSpc>
                <a:spcPts val="3200"/>
              </a:lnSpc>
              <a:spcBef>
                <a:spcPct val="50000"/>
              </a:spcBef>
              <a:buClr>
                <a:srgbClr val="330066"/>
              </a:buClr>
              <a:buSzPct val="70000"/>
            </a:pPr>
            <a:endParaRPr lang="ja-JP" altLang="en-US" sz="2800" b="0" dirty="0">
              <a:latin typeface="HGP創英角ｺﾞｼｯｸUB" pitchFamily="50" charset="-128"/>
              <a:ea typeface="HGP創英角ｺﾞｼｯｸUB" pitchFamily="50" charset="-128"/>
            </a:endParaRPr>
          </a:p>
        </p:txBody>
      </p:sp>
    </p:spTree>
    <p:extLst>
      <p:ext uri="{BB962C8B-B14F-4D97-AF65-F5344CB8AC3E}">
        <p14:creationId xmlns="" xmlns:p14="http://schemas.microsoft.com/office/powerpoint/2010/main" val="3679999380"/>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ext Box 10"/>
          <p:cNvSpPr txBox="1">
            <a:spLocks noChangeArrowheads="1"/>
          </p:cNvSpPr>
          <p:nvPr/>
        </p:nvSpPr>
        <p:spPr bwMode="auto">
          <a:xfrm>
            <a:off x="360000" y="1800000"/>
            <a:ext cx="8532480" cy="7694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spcBef>
                <a:spcPct val="50000"/>
              </a:spcBef>
            </a:pPr>
            <a:r>
              <a:rPr lang="ja-JP" altLang="en-US" sz="4400" b="0" dirty="0" smtClean="0">
                <a:solidFill>
                  <a:srgbClr val="330066"/>
                </a:solidFill>
                <a:latin typeface="HGP創英角ｺﾞｼｯｸUB" pitchFamily="50" charset="-128"/>
                <a:ea typeface="HGP創英角ｺﾞｼｯｸUB" pitchFamily="50" charset="-128"/>
              </a:rPr>
              <a:t>検査に向けた準備事項</a:t>
            </a:r>
            <a:endParaRPr lang="ja-JP" altLang="en-US" sz="4400" b="0" dirty="0">
              <a:solidFill>
                <a:srgbClr val="330066"/>
              </a:solidFill>
              <a:latin typeface="HGP創英角ｺﾞｼｯｸUB" pitchFamily="50" charset="-128"/>
              <a:ea typeface="HGP創英角ｺﾞｼｯｸUB" pitchFamily="50" charset="-128"/>
            </a:endParaRPr>
          </a:p>
        </p:txBody>
      </p:sp>
    </p:spTree>
    <p:extLst>
      <p:ext uri="{BB962C8B-B14F-4D97-AF65-F5344CB8AC3E}">
        <p14:creationId xmlns="" xmlns:p14="http://schemas.microsoft.com/office/powerpoint/2010/main" val="2524741533"/>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図 20" descr="IP12_A14.JPG"/>
          <p:cNvPicPr>
            <a:picLocks noChangeAspect="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576263" y="4616450"/>
            <a:ext cx="1517650" cy="14906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Rectangle 2"/>
          <p:cNvSpPr txBox="1">
            <a:spLocks noChangeArrowheads="1"/>
          </p:cNvSpPr>
          <p:nvPr/>
        </p:nvSpPr>
        <p:spPr bwMode="auto">
          <a:xfrm>
            <a:off x="108000" y="0"/>
            <a:ext cx="7916863" cy="648000"/>
          </a:xfrm>
          <a:prstGeom prst="rect">
            <a:avLst/>
          </a:prstGeom>
          <a:noFill/>
          <a:ln w="9525">
            <a:noFill/>
            <a:miter lim="800000"/>
            <a:headEnd/>
            <a:tailEnd/>
          </a:ln>
        </p:spPr>
        <p:txBody>
          <a:bodyPr lIns="0" tIns="0" rIns="0" bIns="0" anchor="ctr"/>
          <a:lstStyle/>
          <a:p>
            <a:pPr algn="l">
              <a:defRPr/>
            </a:pPr>
            <a:r>
              <a:rPr lang="ja-JP" altLang="en-US" sz="3200" b="0" kern="0" dirty="0">
                <a:solidFill>
                  <a:srgbClr val="330066"/>
                </a:solidFill>
                <a:latin typeface="HGP創英角ｺﾞｼｯｸUB" pitchFamily="50" charset="-128"/>
                <a:ea typeface="HGP創英角ｺﾞｼｯｸUB" pitchFamily="50" charset="-128"/>
              </a:rPr>
              <a:t>情報共有</a:t>
            </a:r>
            <a:r>
              <a:rPr lang="ja-JP" altLang="en-US" sz="3200" b="0" kern="0" dirty="0" smtClean="0">
                <a:solidFill>
                  <a:srgbClr val="330066"/>
                </a:solidFill>
                <a:latin typeface="HGP創英角ｺﾞｼｯｸUB" pitchFamily="50" charset="-128"/>
                <a:ea typeface="HGP創英角ｺﾞｼｯｸUB" pitchFamily="50" charset="-128"/>
              </a:rPr>
              <a:t>システムの活用</a:t>
            </a:r>
            <a:endParaRPr lang="en-US" altLang="ja-JP" sz="3200" b="0" kern="0" dirty="0">
              <a:solidFill>
                <a:srgbClr val="330066"/>
              </a:solidFill>
              <a:latin typeface="HGP創英角ｺﾞｼｯｸUB" pitchFamily="50" charset="-128"/>
              <a:ea typeface="HGP創英角ｺﾞｼｯｸUB" pitchFamily="50" charset="-128"/>
            </a:endParaRPr>
          </a:p>
        </p:txBody>
      </p:sp>
      <p:sp>
        <p:nvSpPr>
          <p:cNvPr id="4" name="角丸四角形 3"/>
          <p:cNvSpPr/>
          <p:nvPr/>
        </p:nvSpPr>
        <p:spPr>
          <a:xfrm>
            <a:off x="250825" y="836613"/>
            <a:ext cx="8642350" cy="1871662"/>
          </a:xfrm>
          <a:prstGeom prst="roundRect">
            <a:avLst>
              <a:gd name="adj" fmla="val 8275"/>
            </a:avLst>
          </a:prstGeom>
        </p:spPr>
        <p:style>
          <a:lnRef idx="1">
            <a:schemeClr val="accent1"/>
          </a:lnRef>
          <a:fillRef idx="2">
            <a:schemeClr val="accent1"/>
          </a:fillRef>
          <a:effectRef idx="1">
            <a:schemeClr val="accent1"/>
          </a:effectRef>
          <a:fontRef idx="minor">
            <a:schemeClr val="dk1"/>
          </a:fontRef>
        </p:style>
        <p:txBody>
          <a:bodyPr anchor="ctr"/>
          <a:lstStyle/>
          <a:p>
            <a:pPr algn="l">
              <a:spcBef>
                <a:spcPct val="20000"/>
              </a:spcBef>
              <a:buClr>
                <a:srgbClr val="330066"/>
              </a:buClr>
              <a:buSzPct val="70000"/>
              <a:buFont typeface="Wingdings" pitchFamily="2" charset="2"/>
              <a:buNone/>
              <a:defRPr/>
            </a:pPr>
            <a:r>
              <a:rPr lang="ja-JP" altLang="en-US" sz="2800" b="0" dirty="0">
                <a:solidFill>
                  <a:srgbClr val="000000"/>
                </a:solidFill>
                <a:latin typeface="HGP創英角ｺﾞｼｯｸUB" pitchFamily="50" charset="-128"/>
                <a:ea typeface="HGP創英角ｺﾞｼｯｸUB" pitchFamily="50" charset="-128"/>
              </a:rPr>
              <a:t>　</a:t>
            </a:r>
            <a:r>
              <a:rPr lang="ja-JP" altLang="en-US" sz="2800" b="0" dirty="0" smtClean="0">
                <a:solidFill>
                  <a:srgbClr val="000000"/>
                </a:solidFill>
                <a:latin typeface="HGP創英角ｺﾞｼｯｸUB" pitchFamily="50" charset="-128"/>
                <a:ea typeface="HGP創英角ｺﾞｼｯｸUB" pitchFamily="50" charset="-128"/>
              </a:rPr>
              <a:t>国土交通省</a:t>
            </a:r>
            <a:r>
              <a:rPr lang="ja-JP" altLang="ja-JP" sz="2800" b="0" dirty="0" smtClean="0">
                <a:solidFill>
                  <a:srgbClr val="000000"/>
                </a:solidFill>
                <a:latin typeface="HGP創英角ｺﾞｼｯｸUB" pitchFamily="50" charset="-128"/>
                <a:ea typeface="HGP創英角ｺﾞｼｯｸUB" pitchFamily="50" charset="-128"/>
              </a:rPr>
              <a:t>では</a:t>
            </a:r>
            <a:r>
              <a:rPr lang="ja-JP" altLang="ja-JP" sz="2800" b="0" dirty="0">
                <a:solidFill>
                  <a:srgbClr val="000000"/>
                </a:solidFill>
                <a:latin typeface="HGP創英角ｺﾞｼｯｸUB" pitchFamily="50" charset="-128"/>
                <a:ea typeface="HGP創英角ｺﾞｼｯｸUB" pitchFamily="50" charset="-128"/>
              </a:rPr>
              <a:t>、土木工事における「受発注者間の</a:t>
            </a:r>
            <a:r>
              <a:rPr lang="ja-JP" altLang="en-US" sz="2800" b="0" dirty="0">
                <a:solidFill>
                  <a:srgbClr val="000000"/>
                </a:solidFill>
                <a:latin typeface="HGP創英角ｺﾞｼｯｸUB" pitchFamily="50" charset="-128"/>
                <a:ea typeface="HGP創英角ｺﾞｼｯｸUB" pitchFamily="50" charset="-128"/>
              </a:rPr>
              <a:t>コミュニケーション</a:t>
            </a:r>
            <a:r>
              <a:rPr lang="ja-JP" altLang="ja-JP" sz="2800" b="0" dirty="0">
                <a:solidFill>
                  <a:srgbClr val="000000"/>
                </a:solidFill>
                <a:latin typeface="HGP創英角ｺﾞｼｯｸUB" pitchFamily="50" charset="-128"/>
                <a:ea typeface="HGP創英角ｺﾞｼｯｸUB" pitchFamily="50" charset="-128"/>
              </a:rPr>
              <a:t>の円滑化」「生産性の向上」に関して具体的に推進することを目的に、</a:t>
            </a:r>
            <a:r>
              <a:rPr lang="en-US" altLang="ja-JP" sz="2800" b="0" dirty="0">
                <a:solidFill>
                  <a:srgbClr val="000000"/>
                </a:solidFill>
                <a:latin typeface="HGP創英角ｺﾞｼｯｸUB" pitchFamily="50" charset="-128"/>
                <a:ea typeface="HGP創英角ｺﾞｼｯｸUB" pitchFamily="50" charset="-128"/>
              </a:rPr>
              <a:t>ASP</a:t>
            </a:r>
            <a:r>
              <a:rPr lang="ja-JP" altLang="ja-JP" sz="2800" b="0" dirty="0">
                <a:solidFill>
                  <a:srgbClr val="000000"/>
                </a:solidFill>
                <a:latin typeface="HGP創英角ｺﾞｼｯｸUB" pitchFamily="50" charset="-128"/>
                <a:ea typeface="HGP創英角ｺﾞｼｯｸUB" pitchFamily="50" charset="-128"/>
              </a:rPr>
              <a:t>方式による情報共有システム</a:t>
            </a:r>
            <a:r>
              <a:rPr lang="ja-JP" altLang="ja-JP" sz="2800" b="0" dirty="0" smtClean="0">
                <a:solidFill>
                  <a:srgbClr val="000000"/>
                </a:solidFill>
                <a:latin typeface="HGP創英角ｺﾞｼｯｸUB" pitchFamily="50" charset="-128"/>
                <a:ea typeface="HGP創英角ｺﾞｼｯｸUB" pitchFamily="50" charset="-128"/>
              </a:rPr>
              <a:t>を</a:t>
            </a:r>
            <a:r>
              <a:rPr lang="ja-JP" altLang="en-US" sz="2800" b="0" dirty="0" smtClean="0">
                <a:solidFill>
                  <a:srgbClr val="000000"/>
                </a:solidFill>
                <a:latin typeface="HGP創英角ｺﾞｼｯｸUB" pitchFamily="50" charset="-128"/>
                <a:ea typeface="HGP創英角ｺﾞｼｯｸUB" pitchFamily="50" charset="-128"/>
              </a:rPr>
              <a:t>利用している。</a:t>
            </a:r>
            <a:endParaRPr lang="ja-JP" altLang="ja-JP" sz="2800" b="0" dirty="0">
              <a:solidFill>
                <a:srgbClr val="000000"/>
              </a:solidFill>
              <a:latin typeface="HGP創英角ｺﾞｼｯｸUB" pitchFamily="50" charset="-128"/>
              <a:ea typeface="HGP創英角ｺﾞｼｯｸUB" pitchFamily="50" charset="-128"/>
            </a:endParaRPr>
          </a:p>
        </p:txBody>
      </p:sp>
      <p:sp>
        <p:nvSpPr>
          <p:cNvPr id="21509" name="正方形/長方形 6"/>
          <p:cNvSpPr>
            <a:spLocks noChangeArrowheads="1"/>
          </p:cNvSpPr>
          <p:nvPr/>
        </p:nvSpPr>
        <p:spPr bwMode="auto">
          <a:xfrm>
            <a:off x="611188" y="3176588"/>
            <a:ext cx="8174037" cy="10402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1200" b="1">
                <a:solidFill>
                  <a:schemeClr val="tx1"/>
                </a:solidFill>
                <a:latin typeface="Arial" charset="0"/>
                <a:ea typeface="ＭＳ Ｐゴシック" charset="-128"/>
              </a:defRPr>
            </a:lvl1pPr>
            <a:lvl2pPr marL="742950" indent="-285750" eaLnBrk="0" hangingPunct="0">
              <a:defRPr kumimoji="1" sz="1200" b="1">
                <a:solidFill>
                  <a:schemeClr val="tx1"/>
                </a:solidFill>
                <a:latin typeface="Arial" charset="0"/>
                <a:ea typeface="ＭＳ Ｐゴシック" charset="-128"/>
              </a:defRPr>
            </a:lvl2pPr>
            <a:lvl3pPr marL="1143000" indent="-228600" eaLnBrk="0" hangingPunct="0">
              <a:defRPr kumimoji="1" sz="1200" b="1">
                <a:solidFill>
                  <a:schemeClr val="tx1"/>
                </a:solidFill>
                <a:latin typeface="Arial" charset="0"/>
                <a:ea typeface="ＭＳ Ｐゴシック" charset="-128"/>
              </a:defRPr>
            </a:lvl3pPr>
            <a:lvl4pPr marL="1600200" indent="-228600" eaLnBrk="0" hangingPunct="0">
              <a:defRPr kumimoji="1" sz="1200" b="1">
                <a:solidFill>
                  <a:schemeClr val="tx1"/>
                </a:solidFill>
                <a:latin typeface="Arial" charset="0"/>
                <a:ea typeface="ＭＳ Ｐゴシック" charset="-128"/>
              </a:defRPr>
            </a:lvl4pPr>
            <a:lvl5pPr marL="2057400" indent="-228600" eaLnBrk="0" hangingPunct="0">
              <a:defRPr kumimoji="1" sz="1200" b="1">
                <a:solidFill>
                  <a:schemeClr val="tx1"/>
                </a:solidFill>
                <a:latin typeface="Arial" charset="0"/>
                <a:ea typeface="ＭＳ Ｐゴシック"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charset="-128"/>
              </a:defRPr>
            </a:lvl9pPr>
          </a:lstStyle>
          <a:p>
            <a:pPr algn="l" eaLnBrk="1" hangingPunct="1">
              <a:spcBef>
                <a:spcPct val="20000"/>
              </a:spcBef>
              <a:buClr>
                <a:srgbClr val="330066"/>
              </a:buClr>
              <a:buSzPct val="70000"/>
              <a:buFont typeface="Wingdings" pitchFamily="2" charset="2"/>
              <a:buNone/>
            </a:pPr>
            <a:r>
              <a:rPr lang="ja-JP" altLang="en-US" sz="2800" b="0" dirty="0">
                <a:solidFill>
                  <a:srgbClr val="000000"/>
                </a:solidFill>
                <a:latin typeface="HGP創英角ｺﾞｼｯｸUB" pitchFamily="50" charset="-128"/>
                <a:ea typeface="HGP創英角ｺﾞｼｯｸUB" pitchFamily="50" charset="-128"/>
              </a:rPr>
              <a:t>　情報共有システム運用の手引き </a:t>
            </a:r>
            <a:r>
              <a:rPr lang="ja-JP" altLang="en-US" sz="2800" b="0" dirty="0" smtClean="0">
                <a:solidFill>
                  <a:srgbClr val="000000"/>
                </a:solidFill>
                <a:latin typeface="HGP創英角ｺﾞｼｯｸUB" pitchFamily="50" charset="-128"/>
                <a:ea typeface="HGP創英角ｺﾞｼｯｸUB" pitchFamily="50" charset="-128"/>
              </a:rPr>
              <a:t>は、</a:t>
            </a:r>
            <a:endParaRPr lang="en-US" altLang="ja-JP" sz="2800" b="0" dirty="0" smtClean="0">
              <a:solidFill>
                <a:srgbClr val="000000"/>
              </a:solidFill>
              <a:latin typeface="HGP創英角ｺﾞｼｯｸUB" pitchFamily="50" charset="-128"/>
              <a:ea typeface="HGP創英角ｺﾞｼｯｸUB" pitchFamily="50" charset="-128"/>
            </a:endParaRPr>
          </a:p>
          <a:p>
            <a:pPr algn="l" eaLnBrk="1" hangingPunct="1">
              <a:spcBef>
                <a:spcPct val="20000"/>
              </a:spcBef>
              <a:buClr>
                <a:srgbClr val="330066"/>
              </a:buClr>
              <a:buSzPct val="70000"/>
              <a:buFont typeface="Wingdings" pitchFamily="2" charset="2"/>
              <a:buNone/>
            </a:pPr>
            <a:r>
              <a:rPr lang="ja-JP" altLang="en-US" sz="2800" b="0" dirty="0" smtClean="0">
                <a:solidFill>
                  <a:srgbClr val="000000"/>
                </a:solidFill>
                <a:latin typeface="HGP創英角ｺﾞｼｯｸUB" pitchFamily="50" charset="-128"/>
                <a:ea typeface="HGP創英角ｺﾞｼｯｸUB" pitchFamily="50" charset="-128"/>
              </a:rPr>
              <a:t>下記</a:t>
            </a:r>
            <a:r>
              <a:rPr lang="ja-JP" altLang="en-US" sz="2800" b="0" dirty="0">
                <a:solidFill>
                  <a:srgbClr val="000000"/>
                </a:solidFill>
                <a:latin typeface="HGP創英角ｺﾞｼｯｸUB" pitchFamily="50" charset="-128"/>
                <a:ea typeface="HGP創英角ｺﾞｼｯｸUB" pitchFamily="50" charset="-128"/>
              </a:rPr>
              <a:t>のサイトからダウンロードできます。</a:t>
            </a:r>
          </a:p>
        </p:txBody>
      </p:sp>
      <p:sp>
        <p:nvSpPr>
          <p:cNvPr id="21510" name="正方形/長方形 9"/>
          <p:cNvSpPr>
            <a:spLocks noChangeArrowheads="1"/>
          </p:cNvSpPr>
          <p:nvPr/>
        </p:nvSpPr>
        <p:spPr bwMode="auto">
          <a:xfrm>
            <a:off x="3167063" y="4257675"/>
            <a:ext cx="5240337" cy="338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kumimoji="1" sz="1200" b="1">
                <a:solidFill>
                  <a:schemeClr val="tx1"/>
                </a:solidFill>
                <a:latin typeface="Arial" charset="0"/>
                <a:ea typeface="ＭＳ Ｐゴシック" charset="-128"/>
              </a:defRPr>
            </a:lvl1pPr>
            <a:lvl2pPr marL="742950" indent="-285750" eaLnBrk="0" hangingPunct="0">
              <a:defRPr kumimoji="1" sz="1200" b="1">
                <a:solidFill>
                  <a:schemeClr val="tx1"/>
                </a:solidFill>
                <a:latin typeface="Arial" charset="0"/>
                <a:ea typeface="ＭＳ Ｐゴシック" charset="-128"/>
              </a:defRPr>
            </a:lvl2pPr>
            <a:lvl3pPr marL="1143000" indent="-228600" eaLnBrk="0" hangingPunct="0">
              <a:defRPr kumimoji="1" sz="1200" b="1">
                <a:solidFill>
                  <a:schemeClr val="tx1"/>
                </a:solidFill>
                <a:latin typeface="Arial" charset="0"/>
                <a:ea typeface="ＭＳ Ｐゴシック" charset="-128"/>
              </a:defRPr>
            </a:lvl3pPr>
            <a:lvl4pPr marL="1600200" indent="-228600" eaLnBrk="0" hangingPunct="0">
              <a:defRPr kumimoji="1" sz="1200" b="1">
                <a:solidFill>
                  <a:schemeClr val="tx1"/>
                </a:solidFill>
                <a:latin typeface="Arial" charset="0"/>
                <a:ea typeface="ＭＳ Ｐゴシック" charset="-128"/>
              </a:defRPr>
            </a:lvl4pPr>
            <a:lvl5pPr marL="2057400" indent="-228600" eaLnBrk="0" hangingPunct="0">
              <a:defRPr kumimoji="1" sz="1200" b="1">
                <a:solidFill>
                  <a:schemeClr val="tx1"/>
                </a:solidFill>
                <a:latin typeface="Arial" charset="0"/>
                <a:ea typeface="ＭＳ Ｐゴシック"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charset="-128"/>
              </a:defRPr>
            </a:lvl9pPr>
          </a:lstStyle>
          <a:p>
            <a:pPr eaLnBrk="1" hangingPunct="1"/>
            <a:r>
              <a:rPr lang="en-US" altLang="ja-JP" sz="1600" u="sng" dirty="0">
                <a:solidFill>
                  <a:srgbClr val="FF0000"/>
                </a:solidFill>
              </a:rPr>
              <a:t>http://www.ktr.mlit.go.jp/gijyutu/index00000009.html</a:t>
            </a:r>
            <a:endParaRPr lang="ja-JP" altLang="en-US" sz="1600" u="sng" dirty="0">
              <a:solidFill>
                <a:srgbClr val="FF0000"/>
              </a:solidFill>
            </a:endParaRPr>
          </a:p>
        </p:txBody>
      </p:sp>
    </p:spTree>
    <p:extLst>
      <p:ext uri="{BB962C8B-B14F-4D97-AF65-F5344CB8AC3E}">
        <p14:creationId xmlns="" xmlns:p14="http://schemas.microsoft.com/office/powerpoint/2010/main" val="378620064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下矢印 38"/>
          <p:cNvSpPr/>
          <p:nvPr/>
        </p:nvSpPr>
        <p:spPr>
          <a:xfrm>
            <a:off x="6107113" y="4081128"/>
            <a:ext cx="768350" cy="643508"/>
          </a:xfrm>
          <a:prstGeom prst="downArrow">
            <a:avLst/>
          </a:prstGeom>
          <a:solidFill>
            <a:srgbClr val="FF0000"/>
          </a:solidFill>
          <a:ln>
            <a:solidFill>
              <a:srgbClr val="3366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spcBef>
                <a:spcPct val="50000"/>
              </a:spcBef>
              <a:defRPr/>
            </a:pPr>
            <a:endParaRPr lang="ja-JP" altLang="en-US" b="0">
              <a:solidFill>
                <a:srgbClr val="7030A0"/>
              </a:solidFill>
              <a:latin typeface="HGP創英角ｺﾞｼｯｸUB" panose="020B0900000000000000" pitchFamily="50" charset="-128"/>
              <a:ea typeface="HGP創英角ｺﾞｼｯｸUB" panose="020B0900000000000000" pitchFamily="50" charset="-128"/>
            </a:endParaRPr>
          </a:p>
        </p:txBody>
      </p:sp>
      <p:sp>
        <p:nvSpPr>
          <p:cNvPr id="20501" name="テキスト ボックス 4"/>
          <p:cNvSpPr txBox="1">
            <a:spLocks noChangeArrowheads="1"/>
          </p:cNvSpPr>
          <p:nvPr/>
        </p:nvSpPr>
        <p:spPr bwMode="auto">
          <a:xfrm>
            <a:off x="6156325" y="4257092"/>
            <a:ext cx="693738" cy="2619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spcBef>
                <a:spcPct val="50000"/>
              </a:spcBef>
            </a:pPr>
            <a:r>
              <a:rPr lang="ja-JP" altLang="en-US" sz="1100" b="0" dirty="0">
                <a:solidFill>
                  <a:srgbClr val="7030A0"/>
                </a:solidFill>
                <a:latin typeface="HGP創英角ｺﾞｼｯｸUB" panose="020B0900000000000000" pitchFamily="50" charset="-128"/>
                <a:ea typeface="HGP創英角ｺﾞｼｯｸUB" panose="020B0900000000000000" pitchFamily="50" charset="-128"/>
              </a:rPr>
              <a:t>効果</a:t>
            </a:r>
          </a:p>
        </p:txBody>
      </p:sp>
      <p:sp>
        <p:nvSpPr>
          <p:cNvPr id="38" name="下矢印 37"/>
          <p:cNvSpPr/>
          <p:nvPr/>
        </p:nvSpPr>
        <p:spPr>
          <a:xfrm>
            <a:off x="3948113" y="4081127"/>
            <a:ext cx="768350" cy="643508"/>
          </a:xfrm>
          <a:prstGeom prst="downArrow">
            <a:avLst/>
          </a:prstGeom>
          <a:solidFill>
            <a:srgbClr val="FF0000"/>
          </a:solidFill>
          <a:ln>
            <a:solidFill>
              <a:srgbClr val="3366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spcBef>
                <a:spcPct val="50000"/>
              </a:spcBef>
              <a:defRPr/>
            </a:pPr>
            <a:endParaRPr lang="ja-JP" altLang="en-US" b="0">
              <a:solidFill>
                <a:srgbClr val="7030A0"/>
              </a:solidFill>
              <a:latin typeface="HGP創英角ｺﾞｼｯｸUB" panose="020B0900000000000000" pitchFamily="50" charset="-128"/>
              <a:ea typeface="HGP創英角ｺﾞｼｯｸUB" panose="020B0900000000000000" pitchFamily="50" charset="-128"/>
            </a:endParaRPr>
          </a:p>
        </p:txBody>
      </p:sp>
      <p:sp>
        <p:nvSpPr>
          <p:cNvPr id="20500" name="テキスト ボックス 4"/>
          <p:cNvSpPr txBox="1">
            <a:spLocks noChangeArrowheads="1"/>
          </p:cNvSpPr>
          <p:nvPr/>
        </p:nvSpPr>
        <p:spPr bwMode="auto">
          <a:xfrm>
            <a:off x="3995738" y="4256583"/>
            <a:ext cx="693737" cy="2619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spcBef>
                <a:spcPct val="50000"/>
              </a:spcBef>
            </a:pPr>
            <a:r>
              <a:rPr lang="ja-JP" altLang="en-US" sz="1100" b="0" dirty="0" smtClean="0">
                <a:solidFill>
                  <a:srgbClr val="7030A0"/>
                </a:solidFill>
                <a:latin typeface="HGP創英角ｺﾞｼｯｸUB" panose="020B0900000000000000" pitchFamily="50" charset="-128"/>
                <a:ea typeface="HGP創英角ｺﾞｼｯｸUB" panose="020B0900000000000000" pitchFamily="50" charset="-128"/>
              </a:rPr>
              <a:t>効果</a:t>
            </a:r>
            <a:endParaRPr lang="ja-JP" altLang="en-US" sz="1100" b="0" dirty="0">
              <a:solidFill>
                <a:srgbClr val="7030A0"/>
              </a:solidFill>
              <a:latin typeface="HGP創英角ｺﾞｼｯｸUB" panose="020B0900000000000000" pitchFamily="50" charset="-128"/>
              <a:ea typeface="HGP創英角ｺﾞｼｯｸUB" panose="020B0900000000000000" pitchFamily="50" charset="-128"/>
            </a:endParaRPr>
          </a:p>
        </p:txBody>
      </p:sp>
      <p:sp>
        <p:nvSpPr>
          <p:cNvPr id="20482" name="Rectangle 24"/>
          <p:cNvSpPr>
            <a:spLocks noChangeArrowheads="1"/>
          </p:cNvSpPr>
          <p:nvPr/>
        </p:nvSpPr>
        <p:spPr bwMode="auto">
          <a:xfrm>
            <a:off x="1116013" y="44450"/>
            <a:ext cx="7200900" cy="533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spcBef>
                <a:spcPct val="50000"/>
              </a:spcBef>
            </a:pPr>
            <a:r>
              <a:rPr lang="ja-JP" altLang="en-US" sz="2400" b="0" dirty="0">
                <a:solidFill>
                  <a:schemeClr val="tx2"/>
                </a:solidFill>
                <a:latin typeface="HGP創英角ｺﾞｼｯｸUB" panose="020B0900000000000000" pitchFamily="50" charset="-128"/>
                <a:ea typeface="HGP創英角ｺﾞｼｯｸUB" panose="020B0900000000000000" pitchFamily="50" charset="-128"/>
              </a:rPr>
              <a:t>情報共有システムを活用したトータルプロセスの効率化</a:t>
            </a:r>
          </a:p>
        </p:txBody>
      </p:sp>
      <p:sp>
        <p:nvSpPr>
          <p:cNvPr id="20483" name="Text Box 4"/>
          <p:cNvSpPr txBox="1">
            <a:spLocks noChangeArrowheads="1"/>
          </p:cNvSpPr>
          <p:nvPr/>
        </p:nvSpPr>
        <p:spPr bwMode="auto">
          <a:xfrm>
            <a:off x="179388" y="648000"/>
            <a:ext cx="8786812" cy="7078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marL="285750" indent="-285750" algn="l" eaLnBrk="1" hangingPunct="1">
              <a:spcBef>
                <a:spcPct val="50000"/>
              </a:spcBef>
              <a:buFont typeface="HGP創英角ｺﾞｼｯｸUB" panose="020B0900000000000000" pitchFamily="50" charset="-128"/>
              <a:buChar char="○"/>
            </a:pPr>
            <a:r>
              <a:rPr lang="ja-JP" altLang="en-US" sz="2000" b="0" dirty="0">
                <a:latin typeface="HGP創英角ｺﾞｼｯｸUB" panose="020B0900000000000000" pitchFamily="50" charset="-128"/>
                <a:ea typeface="HGP創英角ｺﾞｼｯｸUB" panose="020B0900000000000000" pitchFamily="50" charset="-128"/>
              </a:rPr>
              <a:t>発注者と受注者のコミュニケーション向上施策を、建設業の生産性効率化につなげるための総合的な取組</a:t>
            </a:r>
          </a:p>
        </p:txBody>
      </p:sp>
      <p:sp>
        <p:nvSpPr>
          <p:cNvPr id="20484" name="Rectangle 22"/>
          <p:cNvSpPr>
            <a:spLocks noChangeArrowheads="1"/>
          </p:cNvSpPr>
          <p:nvPr/>
        </p:nvSpPr>
        <p:spPr bwMode="auto">
          <a:xfrm>
            <a:off x="108000" y="108000"/>
            <a:ext cx="1080000" cy="360000"/>
          </a:xfrm>
          <a:prstGeom prst="rect">
            <a:avLst/>
          </a:prstGeom>
          <a:solidFill>
            <a:srgbClr val="CCFFCC"/>
          </a:solidFill>
          <a:ln w="9525">
            <a:solidFill>
              <a:srgbClr val="0000FF"/>
            </a:solidFill>
            <a:miter lim="800000"/>
            <a:headEnd/>
            <a:tailEnd/>
          </a:ln>
        </p:spPr>
        <p:txBody>
          <a:bodyPr wrap="none" anchor="ctr">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r>
              <a:rPr lang="ja-JP" altLang="en-US" b="0">
                <a:solidFill>
                  <a:srgbClr val="000000"/>
                </a:solidFill>
                <a:latin typeface="HGP創英角ｺﾞｼｯｸUB" panose="020B0900000000000000" pitchFamily="50" charset="-128"/>
                <a:ea typeface="HGP創英角ｺﾞｼｯｸUB" panose="020B0900000000000000" pitchFamily="50" charset="-128"/>
              </a:rPr>
              <a:t>取組事例１</a:t>
            </a:r>
          </a:p>
        </p:txBody>
      </p:sp>
      <p:sp>
        <p:nvSpPr>
          <p:cNvPr id="20485" name="Text Box 19"/>
          <p:cNvSpPr txBox="1">
            <a:spLocks noChangeArrowheads="1"/>
          </p:cNvSpPr>
          <p:nvPr/>
        </p:nvSpPr>
        <p:spPr bwMode="auto">
          <a:xfrm>
            <a:off x="7062788" y="2588877"/>
            <a:ext cx="1871662"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spcBef>
                <a:spcPct val="50000"/>
              </a:spcBef>
            </a:pPr>
            <a:r>
              <a:rPr lang="en-US" altLang="ja-JP" sz="1000" b="0" u="sng">
                <a:latin typeface="HGP創英角ｺﾞｼｯｸUB" panose="020B0900000000000000" pitchFamily="50" charset="-128"/>
                <a:ea typeface="HGP創英角ｺﾞｼｯｸUB" panose="020B0900000000000000" pitchFamily="50" charset="-128"/>
              </a:rPr>
              <a:t>※</a:t>
            </a:r>
            <a:r>
              <a:rPr lang="ja-JP" altLang="en-US" sz="1000" b="0" u="sng">
                <a:latin typeface="HGP創英角ｺﾞｼｯｸUB" panose="020B0900000000000000" pitchFamily="50" charset="-128"/>
                <a:ea typeface="HGP創英角ｺﾞｼｯｸUB" panose="020B0900000000000000" pitchFamily="50" charset="-128"/>
              </a:rPr>
              <a:t>　アプリケーション・サービス・プロバイダ（</a:t>
            </a:r>
            <a:r>
              <a:rPr lang="en-US" altLang="ja-JP" sz="1000" b="0" u="sng">
                <a:latin typeface="HGP創英角ｺﾞｼｯｸUB" panose="020B0900000000000000" pitchFamily="50" charset="-128"/>
                <a:ea typeface="HGP創英角ｺﾞｼｯｸUB" panose="020B0900000000000000" pitchFamily="50" charset="-128"/>
              </a:rPr>
              <a:t>ASP</a:t>
            </a:r>
            <a:r>
              <a:rPr lang="ja-JP" altLang="en-US" sz="1000" b="0" u="sng">
                <a:latin typeface="HGP創英角ｺﾞｼｯｸUB" panose="020B0900000000000000" pitchFamily="50" charset="-128"/>
                <a:ea typeface="HGP創英角ｺﾞｼｯｸUB" panose="020B0900000000000000" pitchFamily="50" charset="-128"/>
              </a:rPr>
              <a:t>）</a:t>
            </a:r>
          </a:p>
        </p:txBody>
      </p:sp>
      <p:sp>
        <p:nvSpPr>
          <p:cNvPr id="20486" name="Text Box 20"/>
          <p:cNvSpPr txBox="1">
            <a:spLocks noChangeArrowheads="1"/>
          </p:cNvSpPr>
          <p:nvPr/>
        </p:nvSpPr>
        <p:spPr bwMode="auto">
          <a:xfrm>
            <a:off x="7062788" y="2938127"/>
            <a:ext cx="1901825" cy="10620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spcBef>
                <a:spcPct val="50000"/>
              </a:spcBef>
            </a:pPr>
            <a:r>
              <a:rPr lang="ja-JP" altLang="en-US" sz="900" b="0">
                <a:latin typeface="HGP創英角ｺﾞｼｯｸUB" panose="020B0900000000000000" pitchFamily="50" charset="-128"/>
                <a:ea typeface="HGP創英角ｺﾞｼｯｸUB" panose="020B0900000000000000" pitchFamily="50" charset="-128"/>
              </a:rPr>
              <a:t>公共工事の施工中における、スケジュールや工事書類管理共有機能、決裁機能（ワークフロー）、電子納品データの作成支援機能を備えたアプリケーションソフトをインターネットを通じて公共工事の受発注者にレンタルする事業者。</a:t>
            </a:r>
          </a:p>
        </p:txBody>
      </p:sp>
      <p:pic>
        <p:nvPicPr>
          <p:cNvPr id="20487" name="Picture 26"/>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1412875" y="1412540"/>
            <a:ext cx="5689600" cy="2657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8575" algn="ctr">
                <a:solidFill>
                  <a:srgbClr val="000000"/>
                </a:solidFill>
                <a:prstDash val="dash"/>
                <a:miter lim="800000"/>
                <a:headEnd/>
                <a:tailEnd/>
              </a14:hiddenLine>
            </a:ext>
          </a:extLst>
        </p:spPr>
      </p:pic>
      <p:sp>
        <p:nvSpPr>
          <p:cNvPr id="27" name="Text Box 127"/>
          <p:cNvSpPr txBox="1">
            <a:spLocks noChangeArrowheads="1"/>
          </p:cNvSpPr>
          <p:nvPr/>
        </p:nvSpPr>
        <p:spPr bwMode="auto">
          <a:xfrm>
            <a:off x="195263" y="1897387"/>
            <a:ext cx="1217612" cy="646331"/>
          </a:xfrm>
          <a:prstGeom prst="rect">
            <a:avLst/>
          </a:prstGeom>
          <a:noFill/>
          <a:ln w="28575" algn="ctr">
            <a:solidFill>
              <a:srgbClr val="FF0000"/>
            </a:solidFill>
            <a:miter lim="800000"/>
            <a:headEnd/>
            <a:tailEnd/>
          </a:ln>
          <a:effectLst/>
          <a:extLst/>
        </p:spPr>
        <p:txBody>
          <a:bodyPr>
            <a:spAutoFit/>
          </a:bodyPr>
          <a:lstStyle>
            <a:lvl1pPr>
              <a:defRPr kumimoji="1">
                <a:solidFill>
                  <a:schemeClr val="tx1"/>
                </a:solidFill>
                <a:latin typeface="Arial" charset="0"/>
                <a:ea typeface="ＭＳ Ｐゴシック" charset="-128"/>
              </a:defRPr>
            </a:lvl1pPr>
            <a:lvl2pPr marL="742950" indent="-285750">
              <a:defRPr kumimoji="1">
                <a:solidFill>
                  <a:schemeClr val="tx1"/>
                </a:solidFill>
                <a:latin typeface="Arial" charset="0"/>
                <a:ea typeface="ＭＳ Ｐゴシック" charset="-128"/>
              </a:defRPr>
            </a:lvl2pPr>
            <a:lvl3pPr marL="1143000" indent="-228600">
              <a:defRPr kumimoji="1">
                <a:solidFill>
                  <a:schemeClr val="tx1"/>
                </a:solidFill>
                <a:latin typeface="Arial" charset="0"/>
                <a:ea typeface="ＭＳ Ｐゴシック" charset="-128"/>
              </a:defRPr>
            </a:lvl3pPr>
            <a:lvl4pPr marL="1600200" indent="-228600">
              <a:defRPr kumimoji="1">
                <a:solidFill>
                  <a:schemeClr val="tx1"/>
                </a:solidFill>
                <a:latin typeface="Arial" charset="0"/>
                <a:ea typeface="ＭＳ Ｐゴシック" charset="-128"/>
              </a:defRPr>
            </a:lvl4pPr>
            <a:lvl5pPr marL="2057400" indent="-228600">
              <a:defRPr kumimoji="1">
                <a:solidFill>
                  <a:schemeClr val="tx1"/>
                </a:solidFill>
                <a:latin typeface="Arial" charset="0"/>
                <a:ea typeface="ＭＳ Ｐゴシック" charset="-128"/>
              </a:defRPr>
            </a:lvl5pPr>
            <a:lvl6pPr marL="2514600" indent="-228600" fontAlgn="base">
              <a:spcBef>
                <a:spcPct val="0"/>
              </a:spcBef>
              <a:spcAft>
                <a:spcPct val="0"/>
              </a:spcAft>
              <a:defRPr kumimoji="1">
                <a:solidFill>
                  <a:schemeClr val="tx1"/>
                </a:solidFill>
                <a:latin typeface="Arial" charset="0"/>
                <a:ea typeface="ＭＳ Ｐゴシック" charset="-128"/>
              </a:defRPr>
            </a:lvl6pPr>
            <a:lvl7pPr marL="2971800" indent="-228600" fontAlgn="base">
              <a:spcBef>
                <a:spcPct val="0"/>
              </a:spcBef>
              <a:spcAft>
                <a:spcPct val="0"/>
              </a:spcAft>
              <a:defRPr kumimoji="1">
                <a:solidFill>
                  <a:schemeClr val="tx1"/>
                </a:solidFill>
                <a:latin typeface="Arial" charset="0"/>
                <a:ea typeface="ＭＳ Ｐゴシック" charset="-128"/>
              </a:defRPr>
            </a:lvl7pPr>
            <a:lvl8pPr marL="3429000" indent="-228600" fontAlgn="base">
              <a:spcBef>
                <a:spcPct val="0"/>
              </a:spcBef>
              <a:spcAft>
                <a:spcPct val="0"/>
              </a:spcAft>
              <a:defRPr kumimoji="1">
                <a:solidFill>
                  <a:schemeClr val="tx1"/>
                </a:solidFill>
                <a:latin typeface="Arial" charset="0"/>
                <a:ea typeface="ＭＳ Ｐゴシック" charset="-128"/>
              </a:defRPr>
            </a:lvl8pPr>
            <a:lvl9pPr marL="3886200" indent="-228600" fontAlgn="base">
              <a:spcBef>
                <a:spcPct val="0"/>
              </a:spcBef>
              <a:spcAft>
                <a:spcPct val="0"/>
              </a:spcAft>
              <a:defRPr kumimoji="1">
                <a:solidFill>
                  <a:schemeClr val="tx1"/>
                </a:solidFill>
                <a:latin typeface="Arial" charset="0"/>
                <a:ea typeface="ＭＳ Ｐゴシック" charset="-128"/>
              </a:defRPr>
            </a:lvl9pPr>
          </a:lstStyle>
          <a:p>
            <a:pPr>
              <a:spcBef>
                <a:spcPct val="50000"/>
              </a:spcBef>
              <a:defRPr/>
            </a:pPr>
            <a:r>
              <a:rPr lang="ja-JP" altLang="en-US" sz="1800" b="0" dirty="0" smtClean="0">
                <a:solidFill>
                  <a:srgbClr val="0066FF"/>
                </a:solidFill>
                <a:latin typeface="HGP創英角ｺﾞｼｯｸUB" panose="020B0900000000000000" pitchFamily="50" charset="-128"/>
                <a:ea typeface="HGP創英角ｺﾞｼｯｸUB" panose="020B0900000000000000" pitchFamily="50" charset="-128"/>
              </a:rPr>
              <a:t>情報共有システム</a:t>
            </a:r>
          </a:p>
        </p:txBody>
      </p:sp>
      <p:sp>
        <p:nvSpPr>
          <p:cNvPr id="20490" name="テキスト ボックス 12"/>
          <p:cNvSpPr txBox="1">
            <a:spLocks noChangeArrowheads="1"/>
          </p:cNvSpPr>
          <p:nvPr/>
        </p:nvSpPr>
        <p:spPr bwMode="auto">
          <a:xfrm>
            <a:off x="1151618" y="4724635"/>
            <a:ext cx="2016226" cy="646331"/>
          </a:xfrm>
          <a:prstGeom prst="rect">
            <a:avLst/>
          </a:prstGeom>
          <a:solidFill>
            <a:srgbClr val="0070C0"/>
          </a:solidFill>
          <a:ln w="9525">
            <a:solidFill>
              <a:srgbClr val="002060"/>
            </a:solidFill>
            <a:miter lim="800000"/>
            <a:headEnd/>
            <a:tailEnd/>
          </a:ln>
        </p:spPr>
        <p:txBody>
          <a:bodyPr wrap="square">
            <a:spAutoFit/>
          </a:bodyPr>
          <a:lstStyle>
            <a:defPPr>
              <a:defRPr lang="ja-JP"/>
            </a:defPPr>
            <a:lvl1pPr algn="l" eaLnBrk="1" hangingPunct="1">
              <a:spcBef>
                <a:spcPct val="50000"/>
              </a:spcBef>
              <a:defRPr sz="1800" b="0">
                <a:solidFill>
                  <a:srgbClr val="FFC000"/>
                </a:solidFill>
                <a:latin typeface="HGP創英角ｺﾞｼｯｸUB" panose="020B0900000000000000" pitchFamily="50" charset="-128"/>
                <a:ea typeface="HGP創英角ｺﾞｼｯｸUB" panose="020B0900000000000000" pitchFamily="50" charset="-128"/>
              </a:defRPr>
            </a:lvl1pPr>
            <a:lvl2pPr marL="742950" indent="-285750" eaLnBrk="0" hangingPunct="0"/>
            <a:lvl3pPr marL="1143000" indent="-228600" eaLnBrk="0" hangingPunct="0"/>
            <a:lvl4pPr marL="1600200" indent="-228600" eaLnBrk="0" hangingPunct="0"/>
            <a:lvl5pPr marL="2057400" indent="-228600" eaLnBrk="0" hangingPunct="0"/>
            <a:lvl6pPr marL="2514600" indent="-228600" algn="ctr" eaLnBrk="0" fontAlgn="base" hangingPunct="0">
              <a:spcBef>
                <a:spcPct val="0"/>
              </a:spcBef>
              <a:spcAft>
                <a:spcPct val="0"/>
              </a:spcAft>
            </a:lvl6pPr>
            <a:lvl7pPr marL="2971800" indent="-228600" algn="ctr" eaLnBrk="0" fontAlgn="base" hangingPunct="0">
              <a:spcBef>
                <a:spcPct val="0"/>
              </a:spcBef>
              <a:spcAft>
                <a:spcPct val="0"/>
              </a:spcAft>
            </a:lvl7pPr>
            <a:lvl8pPr marL="3429000" indent="-228600" algn="ctr" eaLnBrk="0" fontAlgn="base" hangingPunct="0">
              <a:spcBef>
                <a:spcPct val="0"/>
              </a:spcBef>
              <a:spcAft>
                <a:spcPct val="0"/>
              </a:spcAft>
            </a:lvl8pPr>
            <a:lvl9pPr marL="3886200" indent="-228600" algn="ctr" eaLnBrk="0" fontAlgn="base" hangingPunct="0">
              <a:spcBef>
                <a:spcPct val="0"/>
              </a:spcBef>
              <a:spcAft>
                <a:spcPct val="0"/>
              </a:spcAft>
            </a:lvl9pPr>
          </a:lstStyle>
          <a:p>
            <a:r>
              <a:rPr lang="ja-JP" altLang="en-US" dirty="0"/>
              <a:t>①工事帳票の処理の迅速化</a:t>
            </a:r>
          </a:p>
        </p:txBody>
      </p:sp>
      <p:sp>
        <p:nvSpPr>
          <p:cNvPr id="20491" name="テキスト ボックス 93"/>
          <p:cNvSpPr txBox="1">
            <a:spLocks noChangeArrowheads="1"/>
          </p:cNvSpPr>
          <p:nvPr/>
        </p:nvSpPr>
        <p:spPr bwMode="auto">
          <a:xfrm>
            <a:off x="3312605" y="4724635"/>
            <a:ext cx="2051483" cy="646331"/>
          </a:xfrm>
          <a:prstGeom prst="rect">
            <a:avLst/>
          </a:prstGeom>
          <a:solidFill>
            <a:srgbClr val="0070C0"/>
          </a:solidFill>
          <a:ln w="9525">
            <a:solidFill>
              <a:srgbClr val="002060"/>
            </a:solidFill>
            <a:miter lim="800000"/>
            <a:headEnd/>
            <a:tailEnd/>
          </a:ln>
          <a:extLst/>
        </p:spPr>
        <p:txBody>
          <a:bodyPr wrap="square">
            <a:spAutoFit/>
          </a:bodyPr>
          <a:lstStyle>
            <a:defPPr>
              <a:defRPr lang="ja-JP"/>
            </a:defPPr>
            <a:lvl1pPr algn="l" eaLnBrk="1" hangingPunct="1">
              <a:spcBef>
                <a:spcPct val="50000"/>
              </a:spcBef>
              <a:defRPr sz="1800" b="0">
                <a:solidFill>
                  <a:srgbClr val="FFC000"/>
                </a:solidFill>
                <a:latin typeface="HGP創英角ｺﾞｼｯｸUB" panose="020B0900000000000000" pitchFamily="50" charset="-128"/>
                <a:ea typeface="HGP創英角ｺﾞｼｯｸUB" panose="020B0900000000000000" pitchFamily="50" charset="-128"/>
              </a:defRPr>
            </a:lvl1pPr>
            <a:lvl2pPr marL="742950" indent="-285750" eaLnBrk="0" hangingPunct="0"/>
            <a:lvl3pPr marL="1143000" indent="-228600" eaLnBrk="0" hangingPunct="0"/>
            <a:lvl4pPr marL="1600200" indent="-228600" eaLnBrk="0" hangingPunct="0"/>
            <a:lvl5pPr marL="2057400" indent="-228600" eaLnBrk="0" hangingPunct="0"/>
            <a:lvl6pPr marL="2514600" indent="-228600" algn="ctr" eaLnBrk="0" fontAlgn="base" hangingPunct="0">
              <a:spcBef>
                <a:spcPct val="0"/>
              </a:spcBef>
              <a:spcAft>
                <a:spcPct val="0"/>
              </a:spcAft>
            </a:lvl6pPr>
            <a:lvl7pPr marL="2971800" indent="-228600" algn="ctr" eaLnBrk="0" fontAlgn="base" hangingPunct="0">
              <a:spcBef>
                <a:spcPct val="0"/>
              </a:spcBef>
              <a:spcAft>
                <a:spcPct val="0"/>
              </a:spcAft>
            </a:lvl7pPr>
            <a:lvl8pPr marL="3429000" indent="-228600" algn="ctr" eaLnBrk="0" fontAlgn="base" hangingPunct="0">
              <a:spcBef>
                <a:spcPct val="0"/>
              </a:spcBef>
              <a:spcAft>
                <a:spcPct val="0"/>
              </a:spcAft>
            </a:lvl8pPr>
            <a:lvl9pPr marL="3886200" indent="-228600" algn="ctr" eaLnBrk="0" fontAlgn="base" hangingPunct="0">
              <a:spcBef>
                <a:spcPct val="0"/>
              </a:spcBef>
              <a:spcAft>
                <a:spcPct val="0"/>
              </a:spcAft>
            </a:lvl9pPr>
          </a:lstStyle>
          <a:p>
            <a:r>
              <a:rPr lang="ja-JP" altLang="en-US" dirty="0"/>
              <a:t>②スケジュール調整の効率化</a:t>
            </a:r>
          </a:p>
        </p:txBody>
      </p:sp>
      <p:sp>
        <p:nvSpPr>
          <p:cNvPr id="20492" name="テキスト ボックス 109"/>
          <p:cNvSpPr txBox="1">
            <a:spLocks noChangeArrowheads="1"/>
          </p:cNvSpPr>
          <p:nvPr/>
        </p:nvSpPr>
        <p:spPr bwMode="auto">
          <a:xfrm>
            <a:off x="5580113" y="4725144"/>
            <a:ext cx="1836204" cy="646331"/>
          </a:xfrm>
          <a:prstGeom prst="rect">
            <a:avLst/>
          </a:prstGeom>
          <a:solidFill>
            <a:srgbClr val="0070C0"/>
          </a:solidFill>
          <a:ln w="9525">
            <a:solidFill>
              <a:srgbClr val="002060"/>
            </a:solidFill>
            <a:miter lim="800000"/>
            <a:headEnd/>
            <a:tailEnd/>
          </a:ln>
        </p:spPr>
        <p:txBody>
          <a:bodyPr wrap="square">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spcBef>
                <a:spcPct val="50000"/>
              </a:spcBef>
            </a:pPr>
            <a:r>
              <a:rPr lang="ja-JP" altLang="en-US" sz="1800" b="0" dirty="0" smtClean="0">
                <a:solidFill>
                  <a:srgbClr val="FFC000"/>
                </a:solidFill>
                <a:latin typeface="HGP創英角ｺﾞｼｯｸUB" panose="020B0900000000000000" pitchFamily="50" charset="-128"/>
                <a:ea typeface="HGP創英角ｺﾞｼｯｸUB" panose="020B0900000000000000" pitchFamily="50" charset="-128"/>
              </a:rPr>
              <a:t>③情報</a:t>
            </a:r>
            <a:r>
              <a:rPr lang="ja-JP" altLang="en-US" sz="1800" b="0" dirty="0">
                <a:solidFill>
                  <a:srgbClr val="FFC000"/>
                </a:solidFill>
                <a:latin typeface="HGP創英角ｺﾞｼｯｸUB" panose="020B0900000000000000" pitchFamily="50" charset="-128"/>
                <a:ea typeface="HGP創英角ｺﾞｼｯｸUB" panose="020B0900000000000000" pitchFamily="50" charset="-128"/>
              </a:rPr>
              <a:t>共有の迅速化</a:t>
            </a:r>
          </a:p>
        </p:txBody>
      </p:sp>
      <p:sp>
        <p:nvSpPr>
          <p:cNvPr id="20495" name="Text Box 35"/>
          <p:cNvSpPr txBox="1">
            <a:spLocks noChangeArrowheads="1"/>
          </p:cNvSpPr>
          <p:nvPr/>
        </p:nvSpPr>
        <p:spPr bwMode="auto">
          <a:xfrm>
            <a:off x="1691680" y="5490520"/>
            <a:ext cx="5364596" cy="784830"/>
          </a:xfrm>
          <a:prstGeom prst="rect">
            <a:avLst/>
          </a:prstGeom>
          <a:solidFill>
            <a:srgbClr val="FFFF99"/>
          </a:solidFill>
          <a:ln w="28575" algn="ctr">
            <a:solidFill>
              <a:srgbClr val="0000FF"/>
            </a:solidFill>
            <a:miter lim="800000"/>
            <a:headEnd/>
            <a:tailEnd/>
          </a:ln>
        </p:spPr>
        <p:txBody>
          <a:bodyPr wrap="square">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spcBef>
                <a:spcPct val="50000"/>
              </a:spcBef>
            </a:pPr>
            <a:r>
              <a:rPr kumimoji="0" lang="ja-JP" altLang="en-US" sz="1800" b="0" dirty="0">
                <a:solidFill>
                  <a:srgbClr val="000000"/>
                </a:solidFill>
                <a:latin typeface="HGP創英角ｺﾞｼｯｸUB" panose="020B0900000000000000" pitchFamily="50" charset="-128"/>
                <a:ea typeface="HGP創英角ｺﾞｼｯｸUB" panose="020B0900000000000000" pitchFamily="50" charset="-128"/>
              </a:rPr>
              <a:t>平成</a:t>
            </a:r>
            <a:r>
              <a:rPr kumimoji="0" lang="en-US" altLang="ja-JP" sz="1800" b="0" dirty="0" smtClean="0">
                <a:solidFill>
                  <a:srgbClr val="000000"/>
                </a:solidFill>
                <a:latin typeface="HGP創英角ｺﾞｼｯｸUB" panose="020B0900000000000000" pitchFamily="50" charset="-128"/>
                <a:ea typeface="HGP創英角ｺﾞｼｯｸUB" panose="020B0900000000000000" pitchFamily="50" charset="-128"/>
              </a:rPr>
              <a:t>2</a:t>
            </a:r>
            <a:r>
              <a:rPr kumimoji="0" lang="ja-JP" altLang="en-US" sz="1800" b="0" dirty="0" smtClean="0">
                <a:solidFill>
                  <a:srgbClr val="000000"/>
                </a:solidFill>
                <a:latin typeface="HGP創英角ｺﾞｼｯｸUB" panose="020B0900000000000000" pitchFamily="50" charset="-128"/>
                <a:ea typeface="HGP創英角ｺﾞｼｯｸUB" panose="020B0900000000000000" pitchFamily="50" charset="-128"/>
              </a:rPr>
              <a:t>７年度から本格運用を実施</a:t>
            </a:r>
            <a:endParaRPr kumimoji="0" lang="en-US" altLang="ja-JP" sz="1800" b="0" dirty="0" smtClean="0">
              <a:solidFill>
                <a:srgbClr val="000000"/>
              </a:solidFill>
              <a:latin typeface="HGP創英角ｺﾞｼｯｸUB" panose="020B0900000000000000" pitchFamily="50" charset="-128"/>
              <a:ea typeface="HGP創英角ｺﾞｼｯｸUB" panose="020B0900000000000000" pitchFamily="50" charset="-128"/>
            </a:endParaRPr>
          </a:p>
          <a:p>
            <a:pPr eaLnBrk="1" hangingPunct="1">
              <a:spcBef>
                <a:spcPct val="50000"/>
              </a:spcBef>
            </a:pPr>
            <a:r>
              <a:rPr kumimoji="0" lang="ja-JP" altLang="en-US" sz="1800" b="0" dirty="0" smtClean="0">
                <a:solidFill>
                  <a:srgbClr val="000000"/>
                </a:solidFill>
                <a:latin typeface="HGP創英角ｺﾞｼｯｸUB" panose="020B0900000000000000" pitchFamily="50" charset="-128"/>
                <a:ea typeface="HGP創英角ｺﾞｼｯｸUB" panose="020B0900000000000000" pitchFamily="50" charset="-128"/>
              </a:rPr>
              <a:t>工事帳票の</a:t>
            </a:r>
            <a:r>
              <a:rPr kumimoji="0" lang="ja-JP" altLang="en-US" sz="1800" b="0" u="sng" dirty="0" smtClean="0">
                <a:solidFill>
                  <a:srgbClr val="FF0000"/>
                </a:solidFill>
                <a:latin typeface="HGP創英角ｺﾞｼｯｸUB" panose="020B0900000000000000" pitchFamily="50" charset="-128"/>
                <a:ea typeface="HGP創英角ｺﾞｼｯｸUB" panose="020B0900000000000000" pitchFamily="50" charset="-128"/>
              </a:rPr>
              <a:t>二重（紙と電子）管理の防止</a:t>
            </a:r>
            <a:r>
              <a:rPr kumimoji="0" lang="ja-JP" altLang="en-US" sz="1800" b="0" dirty="0" smtClean="0">
                <a:solidFill>
                  <a:srgbClr val="000000"/>
                </a:solidFill>
                <a:latin typeface="HGP創英角ｺﾞｼｯｸUB" panose="020B0900000000000000" pitchFamily="50" charset="-128"/>
                <a:ea typeface="HGP創英角ｺﾞｼｯｸUB" panose="020B0900000000000000" pitchFamily="50" charset="-128"/>
              </a:rPr>
              <a:t>の徹底</a:t>
            </a:r>
            <a:endParaRPr kumimoji="0" lang="ja-JP" altLang="en-US" sz="1800" b="0" dirty="0">
              <a:solidFill>
                <a:srgbClr val="000000"/>
              </a:solidFill>
              <a:latin typeface="HGP創英角ｺﾞｼｯｸUB" panose="020B0900000000000000" pitchFamily="50" charset="-128"/>
              <a:ea typeface="HGP創英角ｺﾞｼｯｸUB" panose="020B0900000000000000" pitchFamily="50" charset="-128"/>
            </a:endParaRPr>
          </a:p>
        </p:txBody>
      </p:sp>
      <p:sp>
        <p:nvSpPr>
          <p:cNvPr id="36" name="下矢印 35"/>
          <p:cNvSpPr/>
          <p:nvPr/>
        </p:nvSpPr>
        <p:spPr>
          <a:xfrm>
            <a:off x="1763713" y="4070014"/>
            <a:ext cx="768350" cy="683201"/>
          </a:xfrm>
          <a:prstGeom prst="downArrow">
            <a:avLst/>
          </a:prstGeom>
          <a:solidFill>
            <a:srgbClr val="FF0000"/>
          </a:solidFill>
          <a:ln>
            <a:solidFill>
              <a:srgbClr val="3366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spcBef>
                <a:spcPct val="50000"/>
              </a:spcBef>
              <a:defRPr/>
            </a:pPr>
            <a:endParaRPr lang="ja-JP" altLang="en-US" b="0">
              <a:solidFill>
                <a:srgbClr val="7030A0"/>
              </a:solidFill>
              <a:latin typeface="HGP創英角ｺﾞｼｯｸUB" panose="020B0900000000000000" pitchFamily="50" charset="-128"/>
              <a:ea typeface="HGP創英角ｺﾞｼｯｸUB" panose="020B0900000000000000" pitchFamily="50" charset="-128"/>
            </a:endParaRPr>
          </a:p>
        </p:txBody>
      </p:sp>
      <p:sp>
        <p:nvSpPr>
          <p:cNvPr id="20497" name="テキスト ボックス 4"/>
          <p:cNvSpPr txBox="1">
            <a:spLocks noChangeArrowheads="1"/>
          </p:cNvSpPr>
          <p:nvPr/>
        </p:nvSpPr>
        <p:spPr bwMode="auto">
          <a:xfrm>
            <a:off x="1908175" y="4311346"/>
            <a:ext cx="508000" cy="2619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spcBef>
                <a:spcPct val="50000"/>
              </a:spcBef>
            </a:pPr>
            <a:r>
              <a:rPr lang="ja-JP" altLang="en-US" sz="1100" b="0" dirty="0">
                <a:solidFill>
                  <a:srgbClr val="7030A0"/>
                </a:solidFill>
                <a:latin typeface="HGP創英角ｺﾞｼｯｸUB" panose="020B0900000000000000" pitchFamily="50" charset="-128"/>
                <a:ea typeface="HGP創英角ｺﾞｼｯｸUB" panose="020B0900000000000000" pitchFamily="50" charset="-128"/>
              </a:rPr>
              <a:t>効果</a:t>
            </a:r>
          </a:p>
        </p:txBody>
      </p:sp>
    </p:spTree>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3987675" y="2680592"/>
            <a:ext cx="4976813" cy="343852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2" name="Rectangle 2"/>
          <p:cNvSpPr txBox="1">
            <a:spLocks noChangeArrowheads="1"/>
          </p:cNvSpPr>
          <p:nvPr/>
        </p:nvSpPr>
        <p:spPr bwMode="auto">
          <a:xfrm>
            <a:off x="108000" y="0"/>
            <a:ext cx="7916863" cy="648000"/>
          </a:xfrm>
          <a:prstGeom prst="rect">
            <a:avLst/>
          </a:prstGeom>
          <a:noFill/>
          <a:ln w="9525">
            <a:noFill/>
            <a:miter lim="800000"/>
            <a:headEnd/>
            <a:tailEnd/>
          </a:ln>
        </p:spPr>
        <p:txBody>
          <a:bodyPr lIns="0" tIns="0" rIns="0" bIns="0" anchor="ctr"/>
          <a:lstStyle/>
          <a:p>
            <a:pPr algn="l">
              <a:defRPr/>
            </a:pPr>
            <a:r>
              <a:rPr lang="ja-JP" altLang="en-US" sz="3200" b="0" kern="0" dirty="0" smtClean="0">
                <a:solidFill>
                  <a:srgbClr val="330066"/>
                </a:solidFill>
                <a:latin typeface="HGP創英角ｺﾞｼｯｸUB" pitchFamily="50" charset="-128"/>
                <a:ea typeface="HGP創英角ｺﾞｼｯｸUB" pitchFamily="50" charset="-128"/>
              </a:rPr>
              <a:t>情報共有システムを利用した検査</a:t>
            </a:r>
            <a:endParaRPr lang="en-US" altLang="ja-JP" sz="3200" b="0" kern="0" dirty="0">
              <a:solidFill>
                <a:srgbClr val="330066"/>
              </a:solidFill>
              <a:latin typeface="HGP創英角ｺﾞｼｯｸUB" pitchFamily="50" charset="-128"/>
              <a:ea typeface="HGP創英角ｺﾞｼｯｸUB" pitchFamily="50" charset="-128"/>
            </a:endParaRPr>
          </a:p>
        </p:txBody>
      </p:sp>
      <p:sp>
        <p:nvSpPr>
          <p:cNvPr id="4" name="テキスト ボックス 3"/>
          <p:cNvSpPr txBox="1"/>
          <p:nvPr/>
        </p:nvSpPr>
        <p:spPr>
          <a:xfrm>
            <a:off x="108000" y="836712"/>
            <a:ext cx="8856488" cy="453650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algn="l" eaLnBrk="1" hangingPunct="1">
              <a:defRPr sz="2400" b="0">
                <a:latin typeface="HGP創英角ｺﾞｼｯｸUB" pitchFamily="50" charset="-128"/>
                <a:ea typeface="HGP創英角ｺﾞｼｯｸUB" pitchFamily="50" charset="-128"/>
                <a:cs typeface="+mj-cs"/>
              </a:defRPr>
            </a:lvl1pPr>
            <a:lvl2pPr algn="l" eaLnBrk="0" hangingPunct="0">
              <a:defRPr sz="3900">
                <a:solidFill>
                  <a:schemeClr val="tx2"/>
                </a:solidFill>
              </a:defRPr>
            </a:lvl2pPr>
            <a:lvl3pPr algn="l" eaLnBrk="0" hangingPunct="0">
              <a:defRPr sz="3900">
                <a:solidFill>
                  <a:schemeClr val="tx2"/>
                </a:solidFill>
              </a:defRPr>
            </a:lvl3pPr>
            <a:lvl4pPr algn="l" eaLnBrk="0" hangingPunct="0">
              <a:defRPr sz="3900">
                <a:solidFill>
                  <a:schemeClr val="tx2"/>
                </a:solidFill>
              </a:defRPr>
            </a:lvl4pPr>
            <a:lvl5pPr algn="l" eaLnBrk="0" hangingPunct="0">
              <a:defRPr sz="3900">
                <a:solidFill>
                  <a:schemeClr val="tx2"/>
                </a:solidFill>
              </a:defRPr>
            </a:lvl5pPr>
            <a:lvl6pPr marL="457200" fontAlgn="base">
              <a:spcBef>
                <a:spcPct val="0"/>
              </a:spcBef>
              <a:spcAft>
                <a:spcPct val="0"/>
              </a:spcAft>
              <a:defRPr sz="3900">
                <a:solidFill>
                  <a:schemeClr val="tx2"/>
                </a:solidFill>
              </a:defRPr>
            </a:lvl6pPr>
            <a:lvl7pPr marL="914400" fontAlgn="base">
              <a:spcBef>
                <a:spcPct val="0"/>
              </a:spcBef>
              <a:spcAft>
                <a:spcPct val="0"/>
              </a:spcAft>
              <a:defRPr sz="3900">
                <a:solidFill>
                  <a:schemeClr val="tx2"/>
                </a:solidFill>
              </a:defRPr>
            </a:lvl7pPr>
            <a:lvl8pPr marL="1371600" fontAlgn="base">
              <a:spcBef>
                <a:spcPct val="0"/>
              </a:spcBef>
              <a:spcAft>
                <a:spcPct val="0"/>
              </a:spcAft>
              <a:defRPr sz="3900">
                <a:solidFill>
                  <a:schemeClr val="tx2"/>
                </a:solidFill>
              </a:defRPr>
            </a:lvl8pPr>
            <a:lvl9pPr marL="1828800" fontAlgn="base">
              <a:spcBef>
                <a:spcPct val="0"/>
              </a:spcBef>
              <a:spcAft>
                <a:spcPct val="0"/>
              </a:spcAft>
              <a:defRPr sz="3900">
                <a:solidFill>
                  <a:schemeClr val="tx2"/>
                </a:solidFill>
              </a:defRPr>
            </a:lvl9pPr>
          </a:lstStyle>
          <a:p>
            <a:pPr marL="342900" indent="-342900">
              <a:buFont typeface="HGP創英角ｺﾞｼｯｸUB" panose="020B0900000000000000" pitchFamily="50" charset="-128"/>
              <a:buChar char="○"/>
            </a:pPr>
            <a:r>
              <a:rPr lang="ja-JP" altLang="en-US" dirty="0"/>
              <a:t>検査（完成検査、既済部分検査、完済部分検査、中間技術検査）においては、情報共有システムで処理した工事帳票やデジタルカメラで撮影した工事写真は紙に出力せずに、電子データを利用した検査（電子検査）を原則</a:t>
            </a:r>
            <a:r>
              <a:rPr lang="ja-JP" altLang="en-US" dirty="0" smtClean="0"/>
              <a:t>とする。</a:t>
            </a:r>
            <a:endParaRPr lang="en-US" altLang="ja-JP" dirty="0" smtClean="0"/>
          </a:p>
          <a:p>
            <a:pPr marL="342900" indent="-342900">
              <a:buFont typeface="HGP創英角ｺﾞｼｯｸUB" panose="020B0900000000000000" pitchFamily="50" charset="-128"/>
              <a:buChar char="○"/>
            </a:pPr>
            <a:endParaRPr lang="en-US" altLang="ja-JP" dirty="0" smtClean="0"/>
          </a:p>
          <a:p>
            <a:r>
              <a:rPr lang="en-US" altLang="ja-JP" dirty="0" smtClean="0"/>
              <a:t>【</a:t>
            </a:r>
            <a:r>
              <a:rPr lang="ja-JP" altLang="en-US" dirty="0"/>
              <a:t>書面検査（電子検査）</a:t>
            </a:r>
            <a:r>
              <a:rPr lang="en-US" altLang="ja-JP" dirty="0" smtClean="0"/>
              <a:t>】</a:t>
            </a:r>
          </a:p>
          <a:p>
            <a:pPr marL="728663" indent="-342900">
              <a:buFont typeface="HGP創英角ｺﾞｼｯｸUB" panose="020B0900000000000000" pitchFamily="50" charset="-128"/>
              <a:buChar char="○"/>
            </a:pPr>
            <a:r>
              <a:rPr lang="ja-JP" altLang="en-US" dirty="0" smtClean="0"/>
              <a:t>書類</a:t>
            </a:r>
            <a:r>
              <a:rPr lang="ja-JP" altLang="en-US" dirty="0"/>
              <a:t>（電子）の</a:t>
            </a:r>
            <a:r>
              <a:rPr lang="ja-JP" altLang="en-US" dirty="0" smtClean="0"/>
              <a:t>準備</a:t>
            </a:r>
            <a:endParaRPr lang="en-US" altLang="ja-JP" dirty="0" smtClean="0"/>
          </a:p>
          <a:p>
            <a:pPr marL="728663" indent="-342900">
              <a:buFont typeface="HGP創英角ｺﾞｼｯｸUB" panose="020B0900000000000000" pitchFamily="50" charset="-128"/>
              <a:buChar char="○"/>
            </a:pPr>
            <a:r>
              <a:rPr lang="ja-JP" altLang="en-US" dirty="0"/>
              <a:t>機器</a:t>
            </a:r>
            <a:r>
              <a:rPr lang="ja-JP" altLang="en-US" dirty="0" smtClean="0"/>
              <a:t>の準備</a:t>
            </a:r>
            <a:endParaRPr lang="en-US" altLang="ja-JP" dirty="0" smtClean="0"/>
          </a:p>
          <a:p>
            <a:pPr marL="1081088" indent="-342900">
              <a:buFont typeface="Arial" panose="020B0604020202020204" pitchFamily="34" charset="0"/>
              <a:buChar char="•"/>
            </a:pPr>
            <a:r>
              <a:rPr lang="ja-JP" altLang="en-US" dirty="0" smtClean="0"/>
              <a:t>パソコン</a:t>
            </a:r>
            <a:endParaRPr lang="en-US" altLang="ja-JP" dirty="0" smtClean="0"/>
          </a:p>
          <a:p>
            <a:pPr marL="1081088" indent="-342900">
              <a:buFont typeface="Arial" panose="020B0604020202020204" pitchFamily="34" charset="0"/>
              <a:buChar char="•"/>
            </a:pPr>
            <a:r>
              <a:rPr lang="ja-JP" altLang="en-US" dirty="0" smtClean="0"/>
              <a:t>プロジェクタ、スクリーン</a:t>
            </a:r>
            <a:endParaRPr lang="en-US" altLang="ja-JP" dirty="0" smtClean="0"/>
          </a:p>
          <a:p>
            <a:pPr marL="1081088" indent="-342900">
              <a:buFont typeface="Arial" panose="020B0604020202020204" pitchFamily="34" charset="0"/>
              <a:buChar char="•"/>
            </a:pPr>
            <a:r>
              <a:rPr lang="ja-JP" altLang="en-US" dirty="0" smtClean="0"/>
              <a:t>通信回線</a:t>
            </a:r>
            <a:endParaRPr lang="en-US" altLang="ja-JP" dirty="0" smtClean="0"/>
          </a:p>
          <a:p>
            <a:pPr marL="1081088" indent="-342900">
              <a:buFont typeface="Arial" panose="020B0604020202020204" pitchFamily="34" charset="0"/>
              <a:buChar char="•"/>
            </a:pPr>
            <a:r>
              <a:rPr lang="ja-JP" altLang="en-US" dirty="0"/>
              <a:t>検査会場</a:t>
            </a:r>
            <a:r>
              <a:rPr lang="ja-JP" altLang="en-US" dirty="0" smtClean="0"/>
              <a:t>の</a:t>
            </a:r>
            <a:r>
              <a:rPr lang="ja-JP" altLang="en-US" dirty="0"/>
              <a:t>準備</a:t>
            </a:r>
          </a:p>
        </p:txBody>
      </p:sp>
    </p:spTree>
    <p:extLst>
      <p:ext uri="{BB962C8B-B14F-4D97-AF65-F5344CB8AC3E}">
        <p14:creationId xmlns="" xmlns:p14="http://schemas.microsoft.com/office/powerpoint/2010/main" val="4124618484"/>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bwMode="auto">
          <a:xfrm>
            <a:off x="108000" y="0"/>
            <a:ext cx="7916863" cy="648000"/>
          </a:xfrm>
          <a:prstGeom prst="rect">
            <a:avLst/>
          </a:prstGeom>
          <a:noFill/>
          <a:ln w="9525">
            <a:noFill/>
            <a:miter lim="800000"/>
            <a:headEnd/>
            <a:tailEnd/>
          </a:ln>
        </p:spPr>
        <p:txBody>
          <a:bodyPr lIns="0" tIns="0" rIns="0" bIns="0" anchor="ctr"/>
          <a:lstStyle/>
          <a:p>
            <a:pPr algn="l">
              <a:defRPr/>
            </a:pPr>
            <a:r>
              <a:rPr lang="ja-JP" altLang="en-US" sz="3200" b="0" kern="0" dirty="0" smtClean="0">
                <a:solidFill>
                  <a:srgbClr val="330066"/>
                </a:solidFill>
                <a:latin typeface="HGP創英角ｺﾞｼｯｸUB" pitchFamily="50" charset="-128"/>
                <a:ea typeface="HGP創英角ｺﾞｼｯｸUB" pitchFamily="50" charset="-128"/>
              </a:rPr>
              <a:t>情報共有システムを利用した検査</a:t>
            </a:r>
            <a:endParaRPr lang="en-US" altLang="ja-JP" sz="3200" b="0" kern="0" dirty="0">
              <a:solidFill>
                <a:srgbClr val="330066"/>
              </a:solidFill>
              <a:latin typeface="HGP創英角ｺﾞｼｯｸUB" pitchFamily="50" charset="-128"/>
              <a:ea typeface="HGP創英角ｺﾞｼｯｸUB" pitchFamily="50" charset="-128"/>
            </a:endParaRPr>
          </a:p>
        </p:txBody>
      </p:sp>
      <p:sp>
        <p:nvSpPr>
          <p:cNvPr id="4" name="テキスト ボックス 3"/>
          <p:cNvSpPr txBox="1"/>
          <p:nvPr/>
        </p:nvSpPr>
        <p:spPr>
          <a:xfrm>
            <a:off x="108000" y="836712"/>
            <a:ext cx="8856488" cy="50405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algn="l" eaLnBrk="1" hangingPunct="1">
              <a:defRPr sz="2400" b="0">
                <a:latin typeface="HGP創英角ｺﾞｼｯｸUB" pitchFamily="50" charset="-128"/>
                <a:ea typeface="HGP創英角ｺﾞｼｯｸUB" pitchFamily="50" charset="-128"/>
                <a:cs typeface="+mj-cs"/>
              </a:defRPr>
            </a:lvl1pPr>
            <a:lvl2pPr algn="l" eaLnBrk="0" hangingPunct="0">
              <a:defRPr sz="3900">
                <a:solidFill>
                  <a:schemeClr val="tx2"/>
                </a:solidFill>
              </a:defRPr>
            </a:lvl2pPr>
            <a:lvl3pPr algn="l" eaLnBrk="0" hangingPunct="0">
              <a:defRPr sz="3900">
                <a:solidFill>
                  <a:schemeClr val="tx2"/>
                </a:solidFill>
              </a:defRPr>
            </a:lvl3pPr>
            <a:lvl4pPr algn="l" eaLnBrk="0" hangingPunct="0">
              <a:defRPr sz="3900">
                <a:solidFill>
                  <a:schemeClr val="tx2"/>
                </a:solidFill>
              </a:defRPr>
            </a:lvl4pPr>
            <a:lvl5pPr algn="l" eaLnBrk="0" hangingPunct="0">
              <a:defRPr sz="3900">
                <a:solidFill>
                  <a:schemeClr val="tx2"/>
                </a:solidFill>
              </a:defRPr>
            </a:lvl5pPr>
            <a:lvl6pPr marL="457200" fontAlgn="base">
              <a:spcBef>
                <a:spcPct val="0"/>
              </a:spcBef>
              <a:spcAft>
                <a:spcPct val="0"/>
              </a:spcAft>
              <a:defRPr sz="3900">
                <a:solidFill>
                  <a:schemeClr val="tx2"/>
                </a:solidFill>
              </a:defRPr>
            </a:lvl6pPr>
            <a:lvl7pPr marL="914400" fontAlgn="base">
              <a:spcBef>
                <a:spcPct val="0"/>
              </a:spcBef>
              <a:spcAft>
                <a:spcPct val="0"/>
              </a:spcAft>
              <a:defRPr sz="3900">
                <a:solidFill>
                  <a:schemeClr val="tx2"/>
                </a:solidFill>
              </a:defRPr>
            </a:lvl7pPr>
            <a:lvl8pPr marL="1371600" fontAlgn="base">
              <a:spcBef>
                <a:spcPct val="0"/>
              </a:spcBef>
              <a:spcAft>
                <a:spcPct val="0"/>
              </a:spcAft>
              <a:defRPr sz="3900">
                <a:solidFill>
                  <a:schemeClr val="tx2"/>
                </a:solidFill>
              </a:defRPr>
            </a:lvl8pPr>
            <a:lvl9pPr marL="1828800" fontAlgn="base">
              <a:spcBef>
                <a:spcPct val="0"/>
              </a:spcBef>
              <a:spcAft>
                <a:spcPct val="0"/>
              </a:spcAft>
              <a:defRPr sz="3900">
                <a:solidFill>
                  <a:schemeClr val="tx2"/>
                </a:solidFill>
              </a:defRPr>
            </a:lvl9pPr>
          </a:lstStyle>
          <a:p>
            <a:r>
              <a:rPr lang="en-US" altLang="ja-JP" dirty="0" smtClean="0"/>
              <a:t>【</a:t>
            </a:r>
            <a:r>
              <a:rPr lang="ja-JP" altLang="en-US" dirty="0" smtClean="0"/>
              <a:t>工事帳票・工事写真の検査</a:t>
            </a:r>
            <a:r>
              <a:rPr lang="en-US" altLang="ja-JP" dirty="0" smtClean="0"/>
              <a:t>】</a:t>
            </a:r>
          </a:p>
          <a:p>
            <a:pPr marL="728663" indent="-342900">
              <a:buFont typeface="HGP創英角ｺﾞｼｯｸUB" panose="020B0900000000000000" pitchFamily="50" charset="-128"/>
              <a:buChar char="○"/>
            </a:pPr>
            <a:endParaRPr lang="en-US" altLang="ja-JP" dirty="0" smtClean="0"/>
          </a:p>
          <a:p>
            <a:pPr marL="728663" indent="-342900">
              <a:buFont typeface="HGP創英角ｺﾞｼｯｸUB" panose="020B0900000000000000" pitchFamily="50" charset="-128"/>
              <a:buChar char="○"/>
            </a:pPr>
            <a:endParaRPr lang="en-US" altLang="ja-JP" dirty="0"/>
          </a:p>
          <a:p>
            <a:pPr marL="728663" indent="-342900">
              <a:buFont typeface="HGP創英角ｺﾞｼｯｸUB" panose="020B0900000000000000" pitchFamily="50" charset="-128"/>
              <a:buChar char="○"/>
            </a:pPr>
            <a:endParaRPr lang="en-US" altLang="ja-JP" dirty="0" smtClean="0"/>
          </a:p>
          <a:p>
            <a:pPr marL="728663" indent="-342900">
              <a:buFont typeface="HGP創英角ｺﾞｼｯｸUB" panose="020B0900000000000000" pitchFamily="50" charset="-128"/>
              <a:buChar char="○"/>
            </a:pPr>
            <a:endParaRPr lang="en-US" altLang="ja-JP" dirty="0"/>
          </a:p>
          <a:p>
            <a:pPr marL="728663" indent="-342900">
              <a:buFont typeface="HGP創英角ｺﾞｼｯｸUB" panose="020B0900000000000000" pitchFamily="50" charset="-128"/>
              <a:buChar char="○"/>
            </a:pPr>
            <a:endParaRPr lang="en-US" altLang="ja-JP" dirty="0" smtClean="0"/>
          </a:p>
          <a:p>
            <a:pPr marL="728663" indent="-342900">
              <a:buFont typeface="HGP創英角ｺﾞｼｯｸUB" panose="020B0900000000000000" pitchFamily="50" charset="-128"/>
              <a:buChar char="○"/>
            </a:pPr>
            <a:endParaRPr lang="en-US" altLang="ja-JP" dirty="0" smtClean="0"/>
          </a:p>
          <a:p>
            <a:pPr marL="728663" indent="-342900">
              <a:buFont typeface="HGP創英角ｺﾞｼｯｸUB" panose="020B0900000000000000" pitchFamily="50" charset="-128"/>
              <a:buChar char="○"/>
            </a:pPr>
            <a:r>
              <a:rPr lang="ja-JP" altLang="en-US" dirty="0" smtClean="0"/>
              <a:t>電子で用意する書類の検査</a:t>
            </a:r>
            <a:endParaRPr lang="en-US" altLang="ja-JP" dirty="0" smtClean="0"/>
          </a:p>
          <a:p>
            <a:pPr marL="1081088" indent="-342900">
              <a:buFont typeface="Arial" panose="020B0604020202020204" pitchFamily="34" charset="0"/>
              <a:buChar char="•"/>
            </a:pPr>
            <a:r>
              <a:rPr lang="ja-JP" altLang="en-US" dirty="0" smtClean="0"/>
              <a:t>工事写真</a:t>
            </a:r>
            <a:endParaRPr lang="en-US" altLang="ja-JP" dirty="0" smtClean="0"/>
          </a:p>
          <a:p>
            <a:pPr marL="1081088" indent="-342900">
              <a:buFont typeface="Arial" panose="020B0604020202020204" pitchFamily="34" charset="0"/>
              <a:buChar char="•"/>
            </a:pPr>
            <a:r>
              <a:rPr lang="ja-JP" altLang="en-US" dirty="0" smtClean="0"/>
              <a:t>工事完成図書</a:t>
            </a:r>
            <a:endParaRPr lang="en-US" altLang="ja-JP" dirty="0" smtClean="0"/>
          </a:p>
          <a:p>
            <a:pPr marL="1081088" indent="-342900">
              <a:buFont typeface="Arial" panose="020B0604020202020204" pitchFamily="34" charset="0"/>
              <a:buChar char="•"/>
            </a:pPr>
            <a:r>
              <a:rPr lang="ja-JP" altLang="en-US" dirty="0" smtClean="0"/>
              <a:t>事前協議で「電子」での運用とした工事帳票</a:t>
            </a:r>
            <a:endParaRPr lang="en-US" altLang="ja-JP" dirty="0"/>
          </a:p>
          <a:p>
            <a:pPr marL="728663" indent="-342900">
              <a:buFont typeface="HGP創英角ｺﾞｼｯｸUB" panose="020B0900000000000000" pitchFamily="50" charset="-128"/>
              <a:buChar char="○"/>
            </a:pPr>
            <a:r>
              <a:rPr lang="ja-JP" altLang="en-US" dirty="0" smtClean="0"/>
              <a:t>紙で用意する</a:t>
            </a:r>
            <a:r>
              <a:rPr lang="ja-JP" altLang="en-US" dirty="0"/>
              <a:t>書類</a:t>
            </a:r>
            <a:r>
              <a:rPr lang="ja-JP" altLang="en-US" dirty="0" smtClean="0"/>
              <a:t>の検査</a:t>
            </a:r>
            <a:endParaRPr lang="en-US" altLang="ja-JP" dirty="0" smtClean="0"/>
          </a:p>
          <a:p>
            <a:pPr marL="1081088" indent="-342900">
              <a:buFont typeface="Arial" panose="020B0604020202020204" pitchFamily="34" charset="0"/>
              <a:buChar char="•"/>
            </a:pPr>
            <a:r>
              <a:rPr lang="ja-JP" altLang="en-US" dirty="0" smtClean="0"/>
              <a:t>事前協議で「紙」での運用とした工事帳票</a:t>
            </a:r>
            <a:endParaRPr lang="en-US" altLang="ja-JP" dirty="0" smtClean="0"/>
          </a:p>
          <a:p>
            <a:pPr marL="1081088" indent="-342900">
              <a:buFont typeface="Arial" panose="020B0604020202020204" pitchFamily="34" charset="0"/>
              <a:buChar char="•"/>
            </a:pPr>
            <a:r>
              <a:rPr lang="ja-JP" altLang="en-US" dirty="0" smtClean="0"/>
              <a:t>工事完成図書（図面・台帳）</a:t>
            </a:r>
            <a:endParaRPr lang="en-US" altLang="ja-JP" dirty="0" smtClean="0"/>
          </a:p>
        </p:txBody>
      </p:sp>
      <p:pic>
        <p:nvPicPr>
          <p:cNvPr id="26627" name="Picture 3"/>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08000" y="1406971"/>
            <a:ext cx="4645025" cy="187801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 xmlns:p14="http://schemas.microsoft.com/office/powerpoint/2010/main" val="2310054911"/>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bwMode="auto">
          <a:xfrm>
            <a:off x="108000" y="0"/>
            <a:ext cx="7916863" cy="648000"/>
          </a:xfrm>
          <a:prstGeom prst="rect">
            <a:avLst/>
          </a:prstGeom>
          <a:noFill/>
          <a:ln w="9525">
            <a:noFill/>
            <a:miter lim="800000"/>
            <a:headEnd/>
            <a:tailEnd/>
          </a:ln>
        </p:spPr>
        <p:txBody>
          <a:bodyPr lIns="0" tIns="0" rIns="0" bIns="0" anchor="ctr"/>
          <a:lstStyle/>
          <a:p>
            <a:pPr algn="l">
              <a:defRPr/>
            </a:pPr>
            <a:r>
              <a:rPr lang="ja-JP" altLang="en-US" sz="3200" b="0" kern="0" dirty="0" smtClean="0">
                <a:solidFill>
                  <a:srgbClr val="330066"/>
                </a:solidFill>
                <a:latin typeface="HGP創英角ｺﾞｼｯｸUB" pitchFamily="50" charset="-128"/>
                <a:ea typeface="HGP創英角ｺﾞｼｯｸUB" pitchFamily="50" charset="-128"/>
              </a:rPr>
              <a:t>情報共有システムを利用した検査</a:t>
            </a:r>
            <a:endParaRPr lang="en-US" altLang="ja-JP" sz="3200" b="0" kern="0" dirty="0">
              <a:solidFill>
                <a:srgbClr val="330066"/>
              </a:solidFill>
              <a:latin typeface="HGP創英角ｺﾞｼｯｸUB" pitchFamily="50" charset="-128"/>
              <a:ea typeface="HGP創英角ｺﾞｼｯｸUB" pitchFamily="50" charset="-128"/>
            </a:endParaRPr>
          </a:p>
        </p:txBody>
      </p:sp>
      <p:sp>
        <p:nvSpPr>
          <p:cNvPr id="4" name="テキスト ボックス 3"/>
          <p:cNvSpPr txBox="1"/>
          <p:nvPr/>
        </p:nvSpPr>
        <p:spPr>
          <a:xfrm>
            <a:off x="108000" y="836712"/>
            <a:ext cx="8856488" cy="52925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algn="l" eaLnBrk="1" hangingPunct="1">
              <a:defRPr sz="2400" b="0">
                <a:latin typeface="HGP創英角ｺﾞｼｯｸUB" pitchFamily="50" charset="-128"/>
                <a:ea typeface="HGP創英角ｺﾞｼｯｸUB" pitchFamily="50" charset="-128"/>
                <a:cs typeface="+mj-cs"/>
              </a:defRPr>
            </a:lvl1pPr>
            <a:lvl2pPr algn="l" eaLnBrk="0" hangingPunct="0">
              <a:defRPr sz="3900">
                <a:solidFill>
                  <a:schemeClr val="tx2"/>
                </a:solidFill>
              </a:defRPr>
            </a:lvl2pPr>
            <a:lvl3pPr algn="l" eaLnBrk="0" hangingPunct="0">
              <a:defRPr sz="3900">
                <a:solidFill>
                  <a:schemeClr val="tx2"/>
                </a:solidFill>
              </a:defRPr>
            </a:lvl3pPr>
            <a:lvl4pPr algn="l" eaLnBrk="0" hangingPunct="0">
              <a:defRPr sz="3900">
                <a:solidFill>
                  <a:schemeClr val="tx2"/>
                </a:solidFill>
              </a:defRPr>
            </a:lvl4pPr>
            <a:lvl5pPr algn="l" eaLnBrk="0" hangingPunct="0">
              <a:defRPr sz="3900">
                <a:solidFill>
                  <a:schemeClr val="tx2"/>
                </a:solidFill>
              </a:defRPr>
            </a:lvl5pPr>
            <a:lvl6pPr marL="457200" fontAlgn="base">
              <a:spcBef>
                <a:spcPct val="0"/>
              </a:spcBef>
              <a:spcAft>
                <a:spcPct val="0"/>
              </a:spcAft>
              <a:defRPr sz="3900">
                <a:solidFill>
                  <a:schemeClr val="tx2"/>
                </a:solidFill>
              </a:defRPr>
            </a:lvl6pPr>
            <a:lvl7pPr marL="914400" fontAlgn="base">
              <a:spcBef>
                <a:spcPct val="0"/>
              </a:spcBef>
              <a:spcAft>
                <a:spcPct val="0"/>
              </a:spcAft>
              <a:defRPr sz="3900">
                <a:solidFill>
                  <a:schemeClr val="tx2"/>
                </a:solidFill>
              </a:defRPr>
            </a:lvl7pPr>
            <a:lvl8pPr marL="1371600" fontAlgn="base">
              <a:spcBef>
                <a:spcPct val="0"/>
              </a:spcBef>
              <a:spcAft>
                <a:spcPct val="0"/>
              </a:spcAft>
              <a:defRPr sz="3900">
                <a:solidFill>
                  <a:schemeClr val="tx2"/>
                </a:solidFill>
              </a:defRPr>
            </a:lvl8pPr>
            <a:lvl9pPr marL="1828800" fontAlgn="base">
              <a:spcBef>
                <a:spcPct val="0"/>
              </a:spcBef>
              <a:spcAft>
                <a:spcPct val="0"/>
              </a:spcAft>
              <a:defRPr sz="3900">
                <a:solidFill>
                  <a:schemeClr val="tx2"/>
                </a:solidFill>
              </a:defRPr>
            </a:lvl9pPr>
          </a:lstStyle>
          <a:p>
            <a:r>
              <a:rPr lang="en-US" altLang="ja-JP" dirty="0" smtClean="0"/>
              <a:t>【</a:t>
            </a:r>
            <a:r>
              <a:rPr lang="ja-JP" altLang="en-US" dirty="0" smtClean="0"/>
              <a:t>実地検査</a:t>
            </a:r>
            <a:r>
              <a:rPr lang="en-US" altLang="ja-JP" dirty="0" smtClean="0"/>
              <a:t>】</a:t>
            </a:r>
          </a:p>
          <a:p>
            <a:pPr marL="728663" indent="-342900">
              <a:buFont typeface="HGP創英角ｺﾞｼｯｸUB" panose="020B0900000000000000" pitchFamily="50" charset="-128"/>
              <a:buChar char="○"/>
            </a:pPr>
            <a:r>
              <a:rPr lang="ja-JP" altLang="en-US" dirty="0" smtClean="0"/>
              <a:t>持参する書類</a:t>
            </a:r>
            <a:endParaRPr lang="en-US" altLang="ja-JP" dirty="0" smtClean="0"/>
          </a:p>
          <a:p>
            <a:pPr marL="1081088" indent="-342900">
              <a:buFont typeface="HGP創英角ｺﾞｼｯｸUB" panose="020B0900000000000000" pitchFamily="50" charset="-128"/>
              <a:buChar char="•"/>
            </a:pPr>
            <a:r>
              <a:rPr lang="ja-JP" altLang="en-US" dirty="0" smtClean="0"/>
              <a:t>持参</a:t>
            </a:r>
            <a:r>
              <a:rPr lang="ja-JP" altLang="en-US" dirty="0"/>
              <a:t>する書類媒体は</a:t>
            </a:r>
            <a:r>
              <a:rPr lang="ja-JP" altLang="en-US" dirty="0" smtClean="0"/>
              <a:t>、屋外</a:t>
            </a:r>
            <a:r>
              <a:rPr lang="ja-JP" altLang="en-US" dirty="0"/>
              <a:t>（特に晴天時）における紙の優れた視認性を考慮し、紙を原則</a:t>
            </a:r>
            <a:r>
              <a:rPr lang="ja-JP" altLang="en-US" dirty="0" smtClean="0"/>
              <a:t>とする。</a:t>
            </a:r>
            <a:endParaRPr lang="en-US" altLang="ja-JP" dirty="0" smtClean="0"/>
          </a:p>
          <a:p>
            <a:pPr marL="728663" indent="-342900">
              <a:buFont typeface="HGP創英角ｺﾞｼｯｸUB" panose="020B0900000000000000" pitchFamily="50" charset="-128"/>
              <a:buChar char="○"/>
            </a:pPr>
            <a:endParaRPr lang="en-US" altLang="ja-JP" dirty="0" smtClean="0"/>
          </a:p>
          <a:p>
            <a:pPr marL="728663" indent="-342900">
              <a:buFont typeface="HGP創英角ｺﾞｼｯｸUB" panose="020B0900000000000000" pitchFamily="50" charset="-128"/>
              <a:buChar char="○"/>
            </a:pPr>
            <a:endParaRPr lang="en-US" altLang="ja-JP" dirty="0"/>
          </a:p>
          <a:p>
            <a:pPr marL="728663" indent="-342900">
              <a:buFont typeface="HGP創英角ｺﾞｼｯｸUB" panose="020B0900000000000000" pitchFamily="50" charset="-128"/>
              <a:buChar char="○"/>
            </a:pPr>
            <a:endParaRPr lang="en-US" altLang="ja-JP" dirty="0" smtClean="0"/>
          </a:p>
          <a:p>
            <a:pPr marL="728663" indent="-342900">
              <a:buFont typeface="HGP創英角ｺﾞｼｯｸUB" panose="020B0900000000000000" pitchFamily="50" charset="-128"/>
              <a:buChar char="○"/>
            </a:pPr>
            <a:endParaRPr lang="en-US" altLang="ja-JP" dirty="0" smtClean="0"/>
          </a:p>
          <a:p>
            <a:pPr marL="1081088" indent="-342900">
              <a:buFont typeface="Arial" panose="020B0604020202020204" pitchFamily="34" charset="0"/>
              <a:buChar char="•"/>
            </a:pPr>
            <a:r>
              <a:rPr lang="ja-JP" altLang="en-US" dirty="0"/>
              <a:t>なお、タッチパネルのモバイルパソコン、スマートフォン、大画面モバイル端末</a:t>
            </a:r>
            <a:r>
              <a:rPr lang="ja-JP" altLang="en-US" dirty="0" smtClean="0"/>
              <a:t>などが</a:t>
            </a:r>
            <a:r>
              <a:rPr lang="ja-JP" altLang="en-US" dirty="0"/>
              <a:t>普及していることから、操作性・視認性の優れたこれらの端末を活用し、情報共有</a:t>
            </a:r>
            <a:r>
              <a:rPr lang="ja-JP" altLang="en-US" dirty="0" smtClean="0"/>
              <a:t>システム</a:t>
            </a:r>
            <a:r>
              <a:rPr lang="ja-JP" altLang="en-US" dirty="0"/>
              <a:t>の</a:t>
            </a:r>
            <a:r>
              <a:rPr lang="en-US" altLang="ja-JP" dirty="0"/>
              <a:t>【</a:t>
            </a:r>
            <a:r>
              <a:rPr lang="ja-JP" altLang="en-US" dirty="0"/>
              <a:t>書類管理機能</a:t>
            </a:r>
            <a:r>
              <a:rPr lang="en-US" altLang="ja-JP" dirty="0"/>
              <a:t>】</a:t>
            </a:r>
            <a:r>
              <a:rPr lang="ja-JP" altLang="en-US" dirty="0"/>
              <a:t>等を利用し、出来形管理資料などの工事帳票や工事写真を</a:t>
            </a:r>
            <a:r>
              <a:rPr lang="ja-JP" altLang="en-US" dirty="0" smtClean="0"/>
              <a:t>確認</a:t>
            </a:r>
            <a:r>
              <a:rPr lang="ja-JP" altLang="en-US" dirty="0"/>
              <a:t>することも期待</a:t>
            </a:r>
            <a:r>
              <a:rPr lang="ja-JP" altLang="en-US" dirty="0" smtClean="0"/>
              <a:t>できる。</a:t>
            </a:r>
            <a:endParaRPr lang="en-US" altLang="ja-JP" dirty="0" smtClean="0"/>
          </a:p>
        </p:txBody>
      </p:sp>
      <p:pic>
        <p:nvPicPr>
          <p:cNvPr id="27650"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308998" y="2323914"/>
            <a:ext cx="6714341" cy="114109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 xmlns:p14="http://schemas.microsoft.com/office/powerpoint/2010/main" val="17302724"/>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bwMode="auto">
          <a:xfrm>
            <a:off x="108000" y="0"/>
            <a:ext cx="7916862" cy="648000"/>
          </a:xfrm>
          <a:prstGeom prst="rect">
            <a:avLst/>
          </a:prstGeom>
          <a:noFill/>
          <a:ln w="9525">
            <a:noFill/>
            <a:miter lim="800000"/>
            <a:headEnd/>
            <a:tailEnd/>
          </a:ln>
        </p:spPr>
        <p:txBody>
          <a:bodyPr lIns="0" tIns="0" rIns="0" bIns="0" anchor="ctr"/>
          <a:lstStyle/>
          <a:p>
            <a:pPr algn="l">
              <a:defRPr/>
            </a:pPr>
            <a:r>
              <a:rPr lang="en-US" altLang="ja-JP" sz="3200" b="0" kern="0" dirty="0" smtClean="0">
                <a:solidFill>
                  <a:srgbClr val="330066"/>
                </a:solidFill>
                <a:latin typeface="HGP創英角ｺﾞｼｯｸUB" pitchFamily="50" charset="-128"/>
                <a:ea typeface="HGP創英角ｺﾞｼｯｸUB" pitchFamily="50" charset="-128"/>
              </a:rPr>
              <a:t>【</a:t>
            </a:r>
            <a:r>
              <a:rPr lang="ja-JP" altLang="en-US" sz="3200" b="0" kern="0" dirty="0" smtClean="0">
                <a:solidFill>
                  <a:srgbClr val="330066"/>
                </a:solidFill>
                <a:latin typeface="HGP創英角ｺﾞｼｯｸUB" pitchFamily="50" charset="-128"/>
                <a:ea typeface="HGP創英角ｺﾞｼｯｸUB" pitchFamily="50" charset="-128"/>
              </a:rPr>
              <a:t>工事</a:t>
            </a:r>
            <a:r>
              <a:rPr lang="en-US" altLang="ja-JP" sz="3200" b="0" kern="0" dirty="0" smtClean="0">
                <a:solidFill>
                  <a:srgbClr val="330066"/>
                </a:solidFill>
                <a:latin typeface="HGP創英角ｺﾞｼｯｸUB" pitchFamily="50" charset="-128"/>
                <a:ea typeface="HGP創英角ｺﾞｼｯｸUB" pitchFamily="50" charset="-128"/>
              </a:rPr>
              <a:t>】</a:t>
            </a:r>
            <a:r>
              <a:rPr lang="ja-JP" altLang="en-US" sz="3200" b="0" kern="0" dirty="0" smtClean="0">
                <a:solidFill>
                  <a:srgbClr val="330066"/>
                </a:solidFill>
                <a:latin typeface="HGP創英角ｺﾞｼｯｸUB" pitchFamily="50" charset="-128"/>
                <a:ea typeface="HGP創英角ｺﾞｼｯｸUB" pitchFamily="50" charset="-128"/>
              </a:rPr>
              <a:t>検査</a:t>
            </a:r>
            <a:r>
              <a:rPr lang="ja-JP" altLang="en-US" sz="3200" b="0" kern="0" dirty="0">
                <a:solidFill>
                  <a:srgbClr val="330066"/>
                </a:solidFill>
                <a:latin typeface="HGP創英角ｺﾞｼｯｸUB" pitchFamily="50" charset="-128"/>
                <a:ea typeface="HGP創英角ｺﾞｼｯｸUB" pitchFamily="50" charset="-128"/>
              </a:rPr>
              <a:t>における</a:t>
            </a:r>
            <a:r>
              <a:rPr lang="ja-JP" altLang="en-US" sz="3200" b="0" kern="0" dirty="0" smtClean="0">
                <a:solidFill>
                  <a:srgbClr val="330066"/>
                </a:solidFill>
                <a:latin typeface="HGP創英角ｺﾞｼｯｸUB" pitchFamily="50" charset="-128"/>
                <a:ea typeface="HGP創英角ｺﾞｼｯｸUB" pitchFamily="50" charset="-128"/>
              </a:rPr>
              <a:t>準備（電子）</a:t>
            </a:r>
            <a:endParaRPr lang="en-US" altLang="ja-JP" sz="3200" b="0" kern="0" dirty="0">
              <a:solidFill>
                <a:srgbClr val="330066"/>
              </a:solidFill>
              <a:latin typeface="HGP創英角ｺﾞｼｯｸUB" pitchFamily="50" charset="-128"/>
              <a:ea typeface="HGP創英角ｺﾞｼｯｸUB" pitchFamily="50" charset="-128"/>
            </a:endParaRPr>
          </a:p>
        </p:txBody>
      </p:sp>
      <p:sp>
        <p:nvSpPr>
          <p:cNvPr id="3" name="Rectangle 7"/>
          <p:cNvSpPr>
            <a:spLocks noChangeArrowheads="1"/>
          </p:cNvSpPr>
          <p:nvPr/>
        </p:nvSpPr>
        <p:spPr bwMode="auto">
          <a:xfrm>
            <a:off x="180000" y="648000"/>
            <a:ext cx="8677275" cy="648000"/>
          </a:xfrm>
          <a:prstGeom prst="rect">
            <a:avLst/>
          </a:prstGeom>
          <a:noFill/>
          <a:ln>
            <a:noFill/>
            <a:headEnd/>
            <a:tailEnd/>
          </a:ln>
        </p:spPr>
        <p:style>
          <a:lnRef idx="1">
            <a:schemeClr val="accent2"/>
          </a:lnRef>
          <a:fillRef idx="3">
            <a:schemeClr val="accent2"/>
          </a:fillRef>
          <a:effectRef idx="2">
            <a:schemeClr val="accent2"/>
          </a:effectRef>
          <a:fontRef idx="minor">
            <a:schemeClr val="lt1"/>
          </a:fontRef>
        </p:style>
        <p:txBody>
          <a:bodyPr wrap="none" anchor="ctr"/>
          <a:lstStyle/>
          <a:p>
            <a:pPr marL="342900" indent="-342900" algn="l">
              <a:buFont typeface="HGP創英角ｺﾞｼｯｸUB" panose="020B0900000000000000" pitchFamily="50" charset="-128"/>
              <a:buChar char="○"/>
              <a:defRPr/>
            </a:pPr>
            <a:r>
              <a:rPr lang="ja-JP" altLang="en-US" sz="2800" b="0" dirty="0">
                <a:solidFill>
                  <a:schemeClr val="tx1"/>
                </a:solidFill>
                <a:latin typeface="HGP創英角ｺﾞｼｯｸUB" pitchFamily="50" charset="-128"/>
                <a:ea typeface="HGP創英角ｺﾞｼｯｸUB" pitchFamily="50" charset="-128"/>
              </a:rPr>
              <a:t>情報共有システムの書類をそのままパソコンで表示</a:t>
            </a:r>
          </a:p>
        </p:txBody>
      </p:sp>
      <p:sp>
        <p:nvSpPr>
          <p:cNvPr id="5" name="Rectangle 3"/>
          <p:cNvSpPr txBox="1">
            <a:spLocks noChangeArrowheads="1"/>
          </p:cNvSpPr>
          <p:nvPr/>
        </p:nvSpPr>
        <p:spPr bwMode="auto">
          <a:xfrm>
            <a:off x="180000" y="1268760"/>
            <a:ext cx="8750300" cy="719137"/>
          </a:xfrm>
          <a:prstGeom prst="rect">
            <a:avLst/>
          </a:prstGeom>
          <a:noFill/>
          <a:ln w="9525">
            <a:noFill/>
            <a:miter lim="800000"/>
            <a:headEnd/>
            <a:tailEnd/>
          </a:ln>
        </p:spPr>
        <p:txBody>
          <a:bodyPr/>
          <a:lstStyle/>
          <a:p>
            <a:pPr marL="457200" indent="-457200" algn="l">
              <a:lnSpc>
                <a:spcPct val="80000"/>
              </a:lnSpc>
              <a:spcBef>
                <a:spcPct val="20000"/>
              </a:spcBef>
              <a:buClr>
                <a:schemeClr val="tx1"/>
              </a:buClr>
              <a:buSzPct val="100000"/>
              <a:buFont typeface="Arial" panose="020B0604020202020204" pitchFamily="34" charset="0"/>
              <a:buChar char="•"/>
              <a:defRPr/>
            </a:pPr>
            <a:r>
              <a:rPr lang="ja-JP" altLang="en-US" sz="2800" b="0" kern="0" dirty="0">
                <a:solidFill>
                  <a:srgbClr val="000000"/>
                </a:solidFill>
                <a:latin typeface="HGP創英角ｺﾞｼｯｸUB" pitchFamily="50" charset="-128"/>
                <a:ea typeface="HGP創英角ｺﾞｼｯｸUB" pitchFamily="50" charset="-128"/>
              </a:rPr>
              <a:t>「電子」の書類は、情報共有システムに登録した工事書類をパソコンにそのまま出力</a:t>
            </a:r>
          </a:p>
        </p:txBody>
      </p:sp>
      <p:sp>
        <p:nvSpPr>
          <p:cNvPr id="20" name="正方形/長方形 19"/>
          <p:cNvSpPr/>
          <p:nvPr/>
        </p:nvSpPr>
        <p:spPr>
          <a:xfrm>
            <a:off x="180000" y="1988840"/>
            <a:ext cx="8750300" cy="1557349"/>
          </a:xfrm>
          <a:prstGeom prst="rect">
            <a:avLst/>
          </a:prstGeom>
        </p:spPr>
        <p:txBody>
          <a:bodyPr>
            <a:spAutoFit/>
          </a:bodyPr>
          <a:lstStyle/>
          <a:p>
            <a:pPr marL="457200" indent="-457200" algn="l">
              <a:lnSpc>
                <a:spcPct val="80000"/>
              </a:lnSpc>
              <a:spcBef>
                <a:spcPct val="20000"/>
              </a:spcBef>
              <a:buClr>
                <a:schemeClr val="tx1"/>
              </a:buClr>
              <a:buSzPct val="100000"/>
              <a:buFont typeface="Arial" panose="020B0604020202020204" pitchFamily="34" charset="0"/>
              <a:buChar char="•"/>
              <a:defRPr/>
            </a:pPr>
            <a:r>
              <a:rPr lang="ja-JP" altLang="en-US" sz="2800" b="0" kern="0" dirty="0">
                <a:solidFill>
                  <a:srgbClr val="000000"/>
                </a:solidFill>
                <a:latin typeface="HGP創英角ｺﾞｼｯｸUB" pitchFamily="50" charset="-128"/>
                <a:ea typeface="HGP創英角ｺﾞｼｯｸUB" pitchFamily="50" charset="-128"/>
              </a:rPr>
              <a:t>登録書類は種別毎に分別されたフォルダ構成をそのまま表示</a:t>
            </a:r>
          </a:p>
          <a:p>
            <a:pPr marL="457200" indent="-457200" algn="l">
              <a:lnSpc>
                <a:spcPct val="80000"/>
              </a:lnSpc>
              <a:spcBef>
                <a:spcPct val="20000"/>
              </a:spcBef>
              <a:buClr>
                <a:schemeClr val="tx1"/>
              </a:buClr>
              <a:buSzPct val="100000"/>
              <a:buFont typeface="Arial" panose="020B0604020202020204" pitchFamily="34" charset="0"/>
              <a:buChar char="•"/>
              <a:defRPr/>
            </a:pPr>
            <a:r>
              <a:rPr lang="ja-JP" altLang="en-US" sz="2800" b="0" kern="0" dirty="0">
                <a:solidFill>
                  <a:srgbClr val="000000"/>
                </a:solidFill>
                <a:latin typeface="HGP創英角ｺﾞｼｯｸUB" pitchFamily="50" charset="-128"/>
                <a:ea typeface="HGP創英角ｺﾞｼｯｸUB" pitchFamily="50" charset="-128"/>
              </a:rPr>
              <a:t>クリック操作で速やかに、書類一覧や書類を画面に表示　</a:t>
            </a:r>
          </a:p>
        </p:txBody>
      </p:sp>
      <p:sp>
        <p:nvSpPr>
          <p:cNvPr id="16" name="Rectangle 7"/>
          <p:cNvSpPr>
            <a:spLocks noChangeArrowheads="1"/>
          </p:cNvSpPr>
          <p:nvPr/>
        </p:nvSpPr>
        <p:spPr bwMode="auto">
          <a:xfrm>
            <a:off x="180000" y="3789040"/>
            <a:ext cx="8677275" cy="648000"/>
          </a:xfrm>
          <a:prstGeom prst="rect">
            <a:avLst/>
          </a:prstGeom>
          <a:noFill/>
          <a:ln>
            <a:noFill/>
            <a:headEnd/>
            <a:tailEnd/>
          </a:ln>
        </p:spPr>
        <p:style>
          <a:lnRef idx="1">
            <a:schemeClr val="accent2"/>
          </a:lnRef>
          <a:fillRef idx="3">
            <a:schemeClr val="accent2"/>
          </a:fillRef>
          <a:effectRef idx="2">
            <a:schemeClr val="accent2"/>
          </a:effectRef>
          <a:fontRef idx="minor">
            <a:schemeClr val="lt1"/>
          </a:fontRef>
        </p:style>
        <p:txBody>
          <a:bodyPr wrap="none" anchor="ctr"/>
          <a:lstStyle/>
          <a:p>
            <a:pPr marL="342900" indent="-342900" algn="l">
              <a:buFont typeface="HGP創英角ｺﾞｼｯｸUB" panose="020B0900000000000000" pitchFamily="50" charset="-128"/>
              <a:buChar char="○"/>
            </a:pPr>
            <a:r>
              <a:rPr lang="ja-JP" altLang="en-US" sz="2800" b="0" dirty="0">
                <a:solidFill>
                  <a:schemeClr val="tx1"/>
                </a:solidFill>
                <a:latin typeface="HGP創英角ｺﾞｼｯｸUB" pitchFamily="50" charset="-128"/>
                <a:ea typeface="HGP創英角ｺﾞｼｯｸUB" pitchFamily="50" charset="-128"/>
              </a:rPr>
              <a:t>情報共有システムを利用した「工事書類」は電子書類</a:t>
            </a:r>
          </a:p>
        </p:txBody>
      </p:sp>
      <p:sp>
        <p:nvSpPr>
          <p:cNvPr id="18" name="正方形/長方形 17"/>
          <p:cNvSpPr/>
          <p:nvPr/>
        </p:nvSpPr>
        <p:spPr>
          <a:xfrm>
            <a:off x="180000" y="4437063"/>
            <a:ext cx="8677275" cy="682625"/>
          </a:xfrm>
          <a:prstGeom prst="rect">
            <a:avLst/>
          </a:prstGeom>
        </p:spPr>
        <p:txBody>
          <a:bodyPr>
            <a:spAutoFit/>
          </a:bodyPr>
          <a:lstStyle/>
          <a:p>
            <a:pPr marL="342900" lvl="2" indent="-342900" algn="l">
              <a:lnSpc>
                <a:spcPct val="80000"/>
              </a:lnSpc>
              <a:spcBef>
                <a:spcPct val="20000"/>
              </a:spcBef>
              <a:buClr>
                <a:schemeClr val="tx1"/>
              </a:buClr>
              <a:buSzPct val="100000"/>
              <a:buFont typeface="Arial" panose="020B0604020202020204" pitchFamily="34" charset="0"/>
              <a:buChar char="•"/>
              <a:defRPr/>
            </a:pPr>
            <a:r>
              <a:rPr lang="ja-JP" altLang="en-US" sz="2400" b="0" kern="0" dirty="0">
                <a:solidFill>
                  <a:srgbClr val="000000"/>
                </a:solidFill>
                <a:latin typeface="HGP創英角ｺﾞｼｯｸUB" pitchFamily="50" charset="-128"/>
                <a:ea typeface="HGP創英角ｺﾞｼｯｸUB" pitchFamily="50" charset="-128"/>
              </a:rPr>
              <a:t>システムを利用する前に、受発注者間で書類の取扱いについての事前協議。</a:t>
            </a:r>
          </a:p>
        </p:txBody>
      </p:sp>
      <p:sp>
        <p:nvSpPr>
          <p:cNvPr id="21" name="正方形/長方形 20"/>
          <p:cNvSpPr/>
          <p:nvPr/>
        </p:nvSpPr>
        <p:spPr>
          <a:xfrm>
            <a:off x="1547813" y="5229225"/>
            <a:ext cx="7345362" cy="461665"/>
          </a:xfrm>
          <a:prstGeom prst="rect">
            <a:avLst/>
          </a:prstGeom>
        </p:spPr>
        <p:txBody>
          <a:bodyPr>
            <a:spAutoFit/>
          </a:bodyPr>
          <a:lstStyle/>
          <a:p>
            <a:pPr marL="0" lvl="2" algn="l">
              <a:spcBef>
                <a:spcPct val="20000"/>
              </a:spcBef>
              <a:buClr>
                <a:srgbClr val="330066"/>
              </a:buClr>
              <a:buSzPct val="70000"/>
              <a:buFont typeface="Wingdings" pitchFamily="2" charset="2"/>
              <a:buNone/>
              <a:defRPr/>
            </a:pPr>
            <a:r>
              <a:rPr lang="ja-JP" altLang="en-US" sz="2400" b="0" kern="0" dirty="0" smtClean="0">
                <a:solidFill>
                  <a:srgbClr val="000000"/>
                </a:solidFill>
                <a:latin typeface="HGP創英角ｺﾞｼｯｸUB" pitchFamily="50" charset="-128"/>
                <a:ea typeface="HGP創英角ｺﾞｼｯｸUB" pitchFamily="50" charset="-128"/>
              </a:rPr>
              <a:t>情報共有システムを利用した書類は「電子」で扱う</a:t>
            </a:r>
            <a:endParaRPr lang="ja-JP" altLang="en-US" sz="2400" b="0" kern="0" dirty="0">
              <a:solidFill>
                <a:srgbClr val="000000"/>
              </a:solidFill>
              <a:latin typeface="HGP創英角ｺﾞｼｯｸUB" pitchFamily="50" charset="-128"/>
              <a:ea typeface="HGP創英角ｺﾞｼｯｸUB" pitchFamily="50" charset="-128"/>
            </a:endParaRPr>
          </a:p>
        </p:txBody>
      </p:sp>
      <p:sp>
        <p:nvSpPr>
          <p:cNvPr id="22" name="ホームベース 21"/>
          <p:cNvSpPr/>
          <p:nvPr/>
        </p:nvSpPr>
        <p:spPr>
          <a:xfrm>
            <a:off x="180000" y="5229225"/>
            <a:ext cx="1081088" cy="831850"/>
          </a:xfrm>
          <a:prstGeom prst="homePlate">
            <a:avLst>
              <a:gd name="adj" fmla="val 23333"/>
            </a:avLst>
          </a:prstGeom>
        </p:spPr>
        <p:style>
          <a:lnRef idx="1">
            <a:schemeClr val="dk1"/>
          </a:lnRef>
          <a:fillRef idx="2">
            <a:schemeClr val="dk1"/>
          </a:fillRef>
          <a:effectRef idx="1">
            <a:schemeClr val="dk1"/>
          </a:effectRef>
          <a:fontRef idx="minor">
            <a:schemeClr val="dk1"/>
          </a:fontRef>
        </p:style>
        <p:txBody>
          <a:bodyPr>
            <a:spAutoFit/>
          </a:bodyPr>
          <a:lstStyle/>
          <a:p>
            <a:pPr>
              <a:spcBef>
                <a:spcPct val="20000"/>
              </a:spcBef>
              <a:buClr>
                <a:srgbClr val="330066"/>
              </a:buClr>
              <a:buSzPct val="70000"/>
              <a:buFont typeface="Wingdings" pitchFamily="2" charset="2"/>
              <a:buNone/>
              <a:defRPr/>
            </a:pPr>
            <a:r>
              <a:rPr lang="ja-JP" altLang="en-US" sz="2400" b="0" kern="0" dirty="0">
                <a:solidFill>
                  <a:srgbClr val="000000"/>
                </a:solidFill>
                <a:latin typeface="HGP創英角ｺﾞｼｯｸUB" pitchFamily="50" charset="-128"/>
                <a:ea typeface="HGP創英角ｺﾞｼｯｸUB" pitchFamily="50" charset="-128"/>
              </a:rPr>
              <a:t>確認事項</a:t>
            </a:r>
            <a:endParaRPr lang="ja-JP" altLang="en-US" sz="3400" b="0" dirty="0">
              <a:solidFill>
                <a:srgbClr val="000000"/>
              </a:solidFill>
              <a:latin typeface="HGP創英角ｺﾞｼｯｸUB" pitchFamily="50" charset="-128"/>
              <a:ea typeface="HGP創英角ｺﾞｼｯｸUB" pitchFamily="50" charset="-128"/>
            </a:endParaRPr>
          </a:p>
        </p:txBody>
      </p:sp>
    </p:spTree>
    <p:extLst>
      <p:ext uri="{BB962C8B-B14F-4D97-AF65-F5344CB8AC3E}">
        <p14:creationId xmlns="" xmlns:p14="http://schemas.microsoft.com/office/powerpoint/2010/main" val="3880442082"/>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noChangeArrowheads="1"/>
          </p:cNvSpPr>
          <p:nvPr/>
        </p:nvSpPr>
        <p:spPr bwMode="auto">
          <a:xfrm>
            <a:off x="250825" y="1989138"/>
            <a:ext cx="7993063" cy="900112"/>
          </a:xfrm>
          <a:prstGeom prst="rect">
            <a:avLst/>
          </a:prstGeom>
          <a:noFill/>
          <a:ln w="9525">
            <a:noFill/>
            <a:miter lim="800000"/>
            <a:headEnd/>
            <a:tailEnd/>
          </a:ln>
        </p:spPr>
        <p:txBody>
          <a:bodyPr/>
          <a:lstStyle/>
          <a:p>
            <a:pPr marL="342900" indent="-342900" algn="l">
              <a:lnSpc>
                <a:spcPct val="80000"/>
              </a:lnSpc>
              <a:spcBef>
                <a:spcPct val="20000"/>
              </a:spcBef>
              <a:buClr>
                <a:srgbClr val="330066"/>
              </a:buClr>
              <a:buSzPct val="70000"/>
              <a:buFont typeface="Wingdings" pitchFamily="2" charset="2"/>
              <a:buChar char="l"/>
              <a:defRPr/>
            </a:pPr>
            <a:r>
              <a:rPr lang="ja-JP" altLang="en-US" sz="2400" b="0" kern="0" dirty="0">
                <a:solidFill>
                  <a:srgbClr val="000000"/>
                </a:solidFill>
                <a:latin typeface="HGP創英角ｺﾞｼｯｸUB" pitchFamily="50" charset="-128"/>
                <a:ea typeface="HGP創英角ｺﾞｼｯｸUB" pitchFamily="50" charset="-128"/>
              </a:rPr>
              <a:t>書類</a:t>
            </a:r>
            <a:r>
              <a:rPr lang="ja-JP" altLang="en-US" sz="2400" b="0" kern="0" dirty="0" smtClean="0">
                <a:solidFill>
                  <a:srgbClr val="000000"/>
                </a:solidFill>
                <a:latin typeface="HGP創英角ｺﾞｼｯｸUB" pitchFamily="50" charset="-128"/>
                <a:ea typeface="HGP創英角ｺﾞｼｯｸUB" pitchFamily="50" charset="-128"/>
              </a:rPr>
              <a:t>の対応リスト</a:t>
            </a:r>
            <a:r>
              <a:rPr lang="ja-JP" altLang="en-US" sz="2400" b="0" kern="0" dirty="0">
                <a:solidFill>
                  <a:srgbClr val="000000"/>
                </a:solidFill>
                <a:latin typeface="HGP創英角ｺﾞｼｯｸUB" pitchFamily="50" charset="-128"/>
                <a:ea typeface="HGP創英角ｺﾞｼｯｸUB" pitchFamily="50" charset="-128"/>
              </a:rPr>
              <a:t>として、検査概要書とともに準備</a:t>
            </a:r>
          </a:p>
          <a:p>
            <a:pPr marL="342900" indent="-342900" algn="l">
              <a:lnSpc>
                <a:spcPct val="80000"/>
              </a:lnSpc>
              <a:spcBef>
                <a:spcPct val="20000"/>
              </a:spcBef>
              <a:buClr>
                <a:srgbClr val="330066"/>
              </a:buClr>
              <a:buSzPct val="70000"/>
              <a:buFont typeface="Wingdings" pitchFamily="2" charset="2"/>
              <a:buChar char="l"/>
              <a:defRPr/>
            </a:pPr>
            <a:r>
              <a:rPr lang="ja-JP" altLang="en-US" sz="2400" b="0" kern="0" dirty="0" smtClean="0">
                <a:solidFill>
                  <a:srgbClr val="000000"/>
                </a:solidFill>
                <a:latin typeface="HGP創英角ｺﾞｼｯｸUB" pitchFamily="50" charset="-128"/>
                <a:ea typeface="HGP創英角ｺﾞｼｯｸUB" pitchFamily="50" charset="-128"/>
              </a:rPr>
              <a:t>検査職員と書類</a:t>
            </a:r>
            <a:r>
              <a:rPr lang="ja-JP" altLang="en-US" sz="2400" b="0" kern="0" dirty="0">
                <a:solidFill>
                  <a:srgbClr val="000000"/>
                </a:solidFill>
                <a:latin typeface="HGP創英角ｺﾞｼｯｸUB" pitchFamily="50" charset="-128"/>
                <a:ea typeface="HGP創英角ｺﾞｼｯｸUB" pitchFamily="50" charset="-128"/>
              </a:rPr>
              <a:t>の取扱いを共有してから検査を実施</a:t>
            </a:r>
          </a:p>
        </p:txBody>
      </p:sp>
      <p:sp>
        <p:nvSpPr>
          <p:cNvPr id="8" name="Rectangle 7"/>
          <p:cNvSpPr>
            <a:spLocks noChangeArrowheads="1"/>
          </p:cNvSpPr>
          <p:nvPr/>
        </p:nvSpPr>
        <p:spPr bwMode="auto">
          <a:xfrm>
            <a:off x="179388" y="648000"/>
            <a:ext cx="8677275" cy="648000"/>
          </a:xfrm>
          <a:prstGeom prst="rect">
            <a:avLst/>
          </a:prstGeom>
          <a:noFill/>
          <a:ln>
            <a:noFill/>
            <a:headEnd/>
            <a:tailEnd/>
          </a:ln>
        </p:spPr>
        <p:style>
          <a:lnRef idx="1">
            <a:schemeClr val="accent2"/>
          </a:lnRef>
          <a:fillRef idx="3">
            <a:schemeClr val="accent2"/>
          </a:fillRef>
          <a:effectRef idx="2">
            <a:schemeClr val="accent2"/>
          </a:effectRef>
          <a:fontRef idx="minor">
            <a:schemeClr val="lt1"/>
          </a:fontRef>
        </p:style>
        <p:txBody>
          <a:bodyPr wrap="none" anchor="ctr"/>
          <a:lstStyle/>
          <a:p>
            <a:pPr marL="342900" indent="-342900" algn="l">
              <a:buFont typeface="HGP創英角ｺﾞｼｯｸUB" panose="020B0900000000000000" pitchFamily="50" charset="-128"/>
              <a:buChar char="○"/>
            </a:pPr>
            <a:r>
              <a:rPr lang="ja-JP" altLang="en-US" sz="3200" b="0" dirty="0" smtClean="0">
                <a:solidFill>
                  <a:schemeClr val="tx1"/>
                </a:solidFill>
                <a:latin typeface="HGP創英角ｺﾞｼｯｸUB" pitchFamily="50" charset="-128"/>
                <a:ea typeface="HGP創英角ｺﾞｼｯｸUB" pitchFamily="50" charset="-128"/>
              </a:rPr>
              <a:t>工事関係書類一覧表の準備</a:t>
            </a:r>
            <a:endParaRPr lang="ja-JP" altLang="en-US" sz="3200" b="0" dirty="0">
              <a:solidFill>
                <a:schemeClr val="tx1"/>
              </a:solidFill>
              <a:latin typeface="HGP創英角ｺﾞｼｯｸUB" pitchFamily="50" charset="-128"/>
              <a:ea typeface="HGP創英角ｺﾞｼｯｸUB" pitchFamily="50" charset="-128"/>
            </a:endParaRPr>
          </a:p>
        </p:txBody>
      </p:sp>
      <p:sp>
        <p:nvSpPr>
          <p:cNvPr id="9" name="正方形/長方形 8"/>
          <p:cNvSpPr/>
          <p:nvPr/>
        </p:nvSpPr>
        <p:spPr>
          <a:xfrm>
            <a:off x="287338" y="1341438"/>
            <a:ext cx="8497887" cy="646112"/>
          </a:xfrm>
          <a:prstGeom prst="rect">
            <a:avLst/>
          </a:prstGeom>
        </p:spPr>
        <p:txBody>
          <a:bodyPr>
            <a:spAutoFit/>
          </a:bodyPr>
          <a:lstStyle/>
          <a:p>
            <a:pPr algn="l">
              <a:spcBef>
                <a:spcPct val="20000"/>
              </a:spcBef>
              <a:buClr>
                <a:srgbClr val="330066"/>
              </a:buClr>
              <a:buSzPct val="70000"/>
              <a:buFont typeface="Wingdings" pitchFamily="2" charset="2"/>
              <a:buNone/>
              <a:defRPr/>
            </a:pPr>
            <a:r>
              <a:rPr lang="ja-JP" altLang="en-US" sz="3600" b="0" kern="0" dirty="0">
                <a:solidFill>
                  <a:srgbClr val="330066"/>
                </a:solidFill>
                <a:latin typeface="HGP創英角ｺﾞｼｯｸUB" pitchFamily="50" charset="-128"/>
                <a:ea typeface="HGP創英角ｺﾞｼｯｸUB" pitchFamily="50" charset="-128"/>
              </a:rPr>
              <a:t>「電子」「紙」の準備を確認するために</a:t>
            </a:r>
          </a:p>
        </p:txBody>
      </p:sp>
      <p:pic>
        <p:nvPicPr>
          <p:cNvPr id="304129" name="Picture 1"/>
          <p:cNvPicPr>
            <a:picLocks noChangeAspect="1" noChangeArrowheads="1"/>
          </p:cNvPicPr>
          <p:nvPr/>
        </p:nvPicPr>
        <p:blipFill>
          <a:blip r:embed="rId3" cstate="print"/>
          <a:srcRect/>
          <a:stretch>
            <a:fillRect/>
          </a:stretch>
        </p:blipFill>
        <p:spPr bwMode="auto">
          <a:xfrm>
            <a:off x="287524" y="2960948"/>
            <a:ext cx="8388424" cy="3309387"/>
          </a:xfrm>
          <a:prstGeom prst="rect">
            <a:avLst/>
          </a:prstGeom>
          <a:noFill/>
          <a:ln w="9525">
            <a:noFill/>
            <a:miter lim="800000"/>
            <a:headEnd/>
            <a:tailEnd/>
          </a:ln>
        </p:spPr>
      </p:pic>
      <p:sp>
        <p:nvSpPr>
          <p:cNvPr id="10" name="Rectangle 2"/>
          <p:cNvSpPr txBox="1">
            <a:spLocks noChangeArrowheads="1"/>
          </p:cNvSpPr>
          <p:nvPr/>
        </p:nvSpPr>
        <p:spPr bwMode="auto">
          <a:xfrm>
            <a:off x="108000" y="0"/>
            <a:ext cx="7916863" cy="648000"/>
          </a:xfrm>
          <a:prstGeom prst="rect">
            <a:avLst/>
          </a:prstGeom>
          <a:noFill/>
          <a:ln w="9525">
            <a:noFill/>
            <a:miter lim="800000"/>
            <a:headEnd/>
            <a:tailEnd/>
          </a:ln>
        </p:spPr>
        <p:txBody>
          <a:bodyPr lIns="0" tIns="0" rIns="0" bIns="0" anchor="ctr"/>
          <a:lstStyle>
            <a:defPPr>
              <a:defRPr lang="ja-JP"/>
            </a:defPPr>
            <a:lvl1pPr algn="l">
              <a:defRPr sz="3200" b="0" kern="0">
                <a:solidFill>
                  <a:srgbClr val="330066"/>
                </a:solidFill>
                <a:latin typeface="HGP創英角ｺﾞｼｯｸUB" pitchFamily="50" charset="-128"/>
                <a:ea typeface="HGP創英角ｺﾞｼｯｸUB" pitchFamily="50" charset="-128"/>
              </a:defRPr>
            </a:lvl1pPr>
          </a:lstStyle>
          <a:p>
            <a:r>
              <a:rPr lang="en-US" altLang="ja-JP" dirty="0"/>
              <a:t>【</a:t>
            </a:r>
            <a:r>
              <a:rPr lang="ja-JP" altLang="en-US" dirty="0"/>
              <a:t>工事</a:t>
            </a:r>
            <a:r>
              <a:rPr lang="en-US" altLang="ja-JP" dirty="0"/>
              <a:t>】</a:t>
            </a:r>
            <a:r>
              <a:rPr lang="ja-JP" altLang="en-US" dirty="0" smtClean="0"/>
              <a:t>検査</a:t>
            </a:r>
            <a:r>
              <a:rPr lang="ja-JP" altLang="en-US" dirty="0"/>
              <a:t>における準備</a:t>
            </a:r>
            <a:endParaRPr lang="en-US" altLang="ja-JP" dirty="0"/>
          </a:p>
        </p:txBody>
      </p:sp>
    </p:spTree>
    <p:extLst>
      <p:ext uri="{BB962C8B-B14F-4D97-AF65-F5344CB8AC3E}">
        <p14:creationId xmlns="" xmlns:p14="http://schemas.microsoft.com/office/powerpoint/2010/main" val="2233769183"/>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3" name="Picture 4"/>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287338" y="1520825"/>
            <a:ext cx="4556125" cy="25209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pic>
      <p:sp>
        <p:nvSpPr>
          <p:cNvPr id="12" name="テキスト ボックス 11"/>
          <p:cNvSpPr txBox="1"/>
          <p:nvPr/>
        </p:nvSpPr>
        <p:spPr>
          <a:xfrm>
            <a:off x="395288" y="3103563"/>
            <a:ext cx="1008062" cy="400050"/>
          </a:xfrm>
          <a:prstGeom prst="rect">
            <a:avLst/>
          </a:prstGeom>
          <a:solidFill>
            <a:srgbClr val="00B0F0">
              <a:alpha val="65000"/>
            </a:srgbClr>
          </a:solidFill>
        </p:spPr>
        <p:style>
          <a:lnRef idx="1">
            <a:schemeClr val="accent2"/>
          </a:lnRef>
          <a:fillRef idx="2">
            <a:schemeClr val="accent2"/>
          </a:fillRef>
          <a:effectRef idx="1">
            <a:schemeClr val="accent2"/>
          </a:effectRef>
          <a:fontRef idx="minor">
            <a:schemeClr val="dk1"/>
          </a:fontRef>
        </p:style>
        <p:txBody>
          <a:bodyPr>
            <a:spAutoFit/>
          </a:bodyPr>
          <a:lstStyle/>
          <a:p>
            <a:pPr>
              <a:spcBef>
                <a:spcPct val="20000"/>
              </a:spcBef>
              <a:buClr>
                <a:srgbClr val="330066"/>
              </a:buClr>
              <a:buSzPct val="70000"/>
              <a:buFont typeface="Wingdings" pitchFamily="2" charset="2"/>
              <a:buNone/>
              <a:defRPr/>
            </a:pPr>
            <a:r>
              <a:rPr lang="ja-JP" altLang="en-US" sz="2000" b="0" dirty="0">
                <a:solidFill>
                  <a:srgbClr val="FFFFFF"/>
                </a:solidFill>
                <a:latin typeface="HGP創英角ｺﾞｼｯｸUB" pitchFamily="50" charset="-128"/>
                <a:ea typeface="HGP創英角ｺﾞｼｯｸUB" pitchFamily="50" charset="-128"/>
              </a:rPr>
              <a:t>監督員</a:t>
            </a:r>
          </a:p>
        </p:txBody>
      </p:sp>
      <p:sp>
        <p:nvSpPr>
          <p:cNvPr id="13" name="テキスト ボックス 12"/>
          <p:cNvSpPr txBox="1"/>
          <p:nvPr/>
        </p:nvSpPr>
        <p:spPr>
          <a:xfrm>
            <a:off x="3455988" y="1879600"/>
            <a:ext cx="1008062" cy="400050"/>
          </a:xfrm>
          <a:prstGeom prst="rect">
            <a:avLst/>
          </a:prstGeom>
          <a:solidFill>
            <a:srgbClr val="00B0F0">
              <a:alpha val="65000"/>
            </a:srgbClr>
          </a:solidFill>
        </p:spPr>
        <p:style>
          <a:lnRef idx="1">
            <a:schemeClr val="accent2"/>
          </a:lnRef>
          <a:fillRef idx="2">
            <a:schemeClr val="accent2"/>
          </a:fillRef>
          <a:effectRef idx="1">
            <a:schemeClr val="accent2"/>
          </a:effectRef>
          <a:fontRef idx="minor">
            <a:schemeClr val="dk1"/>
          </a:fontRef>
        </p:style>
        <p:txBody>
          <a:bodyPr>
            <a:spAutoFit/>
          </a:bodyPr>
          <a:lstStyle/>
          <a:p>
            <a:pPr>
              <a:spcBef>
                <a:spcPct val="20000"/>
              </a:spcBef>
              <a:buClr>
                <a:srgbClr val="330066"/>
              </a:buClr>
              <a:buSzPct val="70000"/>
              <a:buFont typeface="Wingdings" pitchFamily="2" charset="2"/>
              <a:buNone/>
              <a:defRPr/>
            </a:pPr>
            <a:r>
              <a:rPr lang="ja-JP" altLang="en-US" sz="2000" b="0" dirty="0">
                <a:solidFill>
                  <a:srgbClr val="FFFFFF"/>
                </a:solidFill>
                <a:latin typeface="HGP創英角ｺﾞｼｯｸUB" pitchFamily="50" charset="-128"/>
                <a:ea typeface="HGP創英角ｺﾞｼｯｸUB" pitchFamily="50" charset="-128"/>
              </a:rPr>
              <a:t>検査官</a:t>
            </a:r>
          </a:p>
        </p:txBody>
      </p:sp>
      <p:sp>
        <p:nvSpPr>
          <p:cNvPr id="15" name="テキスト ボックス 14"/>
          <p:cNvSpPr txBox="1"/>
          <p:nvPr/>
        </p:nvSpPr>
        <p:spPr>
          <a:xfrm>
            <a:off x="755650" y="1773238"/>
            <a:ext cx="1403350" cy="400050"/>
          </a:xfrm>
          <a:prstGeom prst="rect">
            <a:avLst/>
          </a:prstGeom>
          <a:solidFill>
            <a:schemeClr val="accent1">
              <a:alpha val="60000"/>
            </a:schemeClr>
          </a:solidFill>
        </p:spPr>
        <p:style>
          <a:lnRef idx="1">
            <a:schemeClr val="accent1"/>
          </a:lnRef>
          <a:fillRef idx="2">
            <a:schemeClr val="accent1"/>
          </a:fillRef>
          <a:effectRef idx="1">
            <a:schemeClr val="accent1"/>
          </a:effectRef>
          <a:fontRef idx="minor">
            <a:schemeClr val="dk1"/>
          </a:fontRef>
        </p:style>
        <p:txBody>
          <a:bodyPr>
            <a:spAutoFit/>
          </a:bodyPr>
          <a:lstStyle/>
          <a:p>
            <a:pPr>
              <a:spcBef>
                <a:spcPct val="20000"/>
              </a:spcBef>
              <a:buClr>
                <a:srgbClr val="330066"/>
              </a:buClr>
              <a:buSzPct val="70000"/>
              <a:buFont typeface="Wingdings" pitchFamily="2" charset="2"/>
              <a:buNone/>
              <a:defRPr/>
            </a:pPr>
            <a:r>
              <a:rPr lang="ja-JP" altLang="en-US" sz="2000" b="0" dirty="0">
                <a:solidFill>
                  <a:srgbClr val="FFFFFF"/>
                </a:solidFill>
                <a:latin typeface="HGP創英角ｺﾞｼｯｸUB" pitchFamily="50" charset="-128"/>
                <a:ea typeface="HGP創英角ｺﾞｼｯｸUB" pitchFamily="50" charset="-128"/>
              </a:rPr>
              <a:t>受注者</a:t>
            </a:r>
          </a:p>
        </p:txBody>
      </p:sp>
      <p:sp>
        <p:nvSpPr>
          <p:cNvPr id="21" name="Rectangle 7"/>
          <p:cNvSpPr>
            <a:spLocks noChangeArrowheads="1"/>
          </p:cNvSpPr>
          <p:nvPr/>
        </p:nvSpPr>
        <p:spPr bwMode="auto">
          <a:xfrm>
            <a:off x="179388" y="648000"/>
            <a:ext cx="8677275" cy="648000"/>
          </a:xfrm>
          <a:prstGeom prst="rect">
            <a:avLst/>
          </a:prstGeom>
          <a:noFill/>
          <a:ln>
            <a:noFill/>
            <a:headEnd/>
            <a:tailEnd/>
          </a:ln>
        </p:spPr>
        <p:style>
          <a:lnRef idx="1">
            <a:schemeClr val="accent2"/>
          </a:lnRef>
          <a:fillRef idx="3">
            <a:schemeClr val="accent2"/>
          </a:fillRef>
          <a:effectRef idx="2">
            <a:schemeClr val="accent2"/>
          </a:effectRef>
          <a:fontRef idx="minor">
            <a:schemeClr val="lt1"/>
          </a:fontRef>
        </p:style>
        <p:txBody>
          <a:bodyPr wrap="none" anchor="ctr"/>
          <a:lstStyle/>
          <a:p>
            <a:pPr marL="342900" indent="-342900" algn="l">
              <a:buFont typeface="HGP創英角ｺﾞｼｯｸUB" panose="020B0900000000000000" pitchFamily="50" charset="-128"/>
              <a:buChar char="○"/>
            </a:pPr>
            <a:r>
              <a:rPr lang="ja-JP" altLang="en-US" sz="3200" b="0" dirty="0">
                <a:solidFill>
                  <a:schemeClr val="tx1"/>
                </a:solidFill>
                <a:latin typeface="HGP創英角ｺﾞｼｯｸUB" pitchFamily="50" charset="-128"/>
                <a:ea typeface="HGP創英角ｺﾞｼｯｸUB" pitchFamily="50" charset="-128"/>
              </a:rPr>
              <a:t>検査書類の表示</a:t>
            </a:r>
          </a:p>
        </p:txBody>
      </p:sp>
      <p:pic>
        <p:nvPicPr>
          <p:cNvPr id="25608" name="Picture 5"/>
          <p:cNvPicPr>
            <a:picLocks noChangeAspect="1" noChangeArrowheads="1"/>
          </p:cNvPicPr>
          <p:nvPr/>
        </p:nvPicPr>
        <p:blipFill>
          <a:blip r:embed="rId4" cstate="print">
            <a:extLst>
              <a:ext uri="{28A0092B-C50C-407E-A947-70E740481C1C}">
                <a14:useLocalDpi xmlns="" xmlns:a14="http://schemas.microsoft.com/office/drawing/2010/main" val="0"/>
              </a:ext>
            </a:extLst>
          </a:blip>
          <a:srcRect l="21053" t="20454" r="7895" b="9404"/>
          <a:stretch>
            <a:fillRect/>
          </a:stretch>
        </p:blipFill>
        <p:spPr bwMode="auto">
          <a:xfrm>
            <a:off x="5400675" y="4076700"/>
            <a:ext cx="3059113" cy="22494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pic>
      <p:sp>
        <p:nvSpPr>
          <p:cNvPr id="23" name="テキスト ボックス 22"/>
          <p:cNvSpPr txBox="1"/>
          <p:nvPr/>
        </p:nvSpPr>
        <p:spPr>
          <a:xfrm>
            <a:off x="6084888" y="6129338"/>
            <a:ext cx="1871662" cy="306387"/>
          </a:xfrm>
          <a:prstGeom prst="rect">
            <a:avLst/>
          </a:prstGeom>
        </p:spPr>
        <p:style>
          <a:lnRef idx="1">
            <a:schemeClr val="dk1"/>
          </a:lnRef>
          <a:fillRef idx="2">
            <a:schemeClr val="dk1"/>
          </a:fillRef>
          <a:effectRef idx="1">
            <a:schemeClr val="dk1"/>
          </a:effectRef>
          <a:fontRef idx="minor">
            <a:schemeClr val="dk1"/>
          </a:fontRef>
        </p:style>
        <p:txBody>
          <a:bodyPr>
            <a:spAutoFit/>
          </a:bodyPr>
          <a:lstStyle/>
          <a:p>
            <a:pPr>
              <a:spcBef>
                <a:spcPct val="20000"/>
              </a:spcBef>
              <a:buClr>
                <a:srgbClr val="330066"/>
              </a:buClr>
              <a:buSzPct val="70000"/>
              <a:buFont typeface="Wingdings" pitchFamily="2" charset="2"/>
              <a:buNone/>
              <a:defRPr/>
            </a:pPr>
            <a:r>
              <a:rPr lang="ja-JP" altLang="en-US" sz="1400" b="0" dirty="0">
                <a:solidFill>
                  <a:srgbClr val="000000"/>
                </a:solidFill>
                <a:latin typeface="HGP創英角ｺﾞｼｯｸUB" pitchFamily="50" charset="-128"/>
                <a:ea typeface="HGP創英角ｺﾞｼｯｸUB" pitchFamily="50" charset="-128"/>
              </a:rPr>
              <a:t>液晶</a:t>
            </a:r>
            <a:r>
              <a:rPr lang="en-US" altLang="ja-JP" sz="1400" b="0" dirty="0">
                <a:solidFill>
                  <a:srgbClr val="000000"/>
                </a:solidFill>
                <a:latin typeface="HGP創英角ｺﾞｼｯｸUB" pitchFamily="50" charset="-128"/>
                <a:ea typeface="HGP創英角ｺﾞｼｯｸUB" pitchFamily="50" charset="-128"/>
              </a:rPr>
              <a:t>TV</a:t>
            </a:r>
            <a:r>
              <a:rPr lang="ja-JP" altLang="en-US" sz="1400" b="0" dirty="0">
                <a:solidFill>
                  <a:srgbClr val="000000"/>
                </a:solidFill>
                <a:latin typeface="HGP創英角ｺﾞｼｯｸUB" pitchFamily="50" charset="-128"/>
                <a:ea typeface="HGP創英角ｺﾞｼｯｸUB" pitchFamily="50" charset="-128"/>
              </a:rPr>
              <a:t>画面で表示</a:t>
            </a:r>
          </a:p>
        </p:txBody>
      </p:sp>
      <p:pic>
        <p:nvPicPr>
          <p:cNvPr id="25610" name="Picture 8"/>
          <p:cNvPicPr>
            <a:picLocks noChangeAspect="1" noChangeArrowheads="1"/>
          </p:cNvPicPr>
          <p:nvPr/>
        </p:nvPicPr>
        <p:blipFill>
          <a:blip r:embed="rId5" cstate="print">
            <a:extLst>
              <a:ext uri="{28A0092B-C50C-407E-A947-70E740481C1C}">
                <a14:useLocalDpi xmlns="" xmlns:a14="http://schemas.microsoft.com/office/drawing/2010/main" val="0"/>
              </a:ext>
            </a:extLst>
          </a:blip>
          <a:srcRect l="2892" t="2969" r="40720" b="34700"/>
          <a:stretch>
            <a:fillRect/>
          </a:stretch>
        </p:blipFill>
        <p:spPr bwMode="auto">
          <a:xfrm>
            <a:off x="5400675" y="1520825"/>
            <a:ext cx="3095625" cy="2349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pic>
      <p:sp>
        <p:nvSpPr>
          <p:cNvPr id="25" name="テキスト ボックス 24"/>
          <p:cNvSpPr txBox="1"/>
          <p:nvPr/>
        </p:nvSpPr>
        <p:spPr>
          <a:xfrm>
            <a:off x="5940425" y="3608388"/>
            <a:ext cx="1979613" cy="306387"/>
          </a:xfrm>
          <a:prstGeom prst="rect">
            <a:avLst/>
          </a:prstGeom>
        </p:spPr>
        <p:style>
          <a:lnRef idx="1">
            <a:schemeClr val="dk1"/>
          </a:lnRef>
          <a:fillRef idx="2">
            <a:schemeClr val="dk1"/>
          </a:fillRef>
          <a:effectRef idx="1">
            <a:schemeClr val="dk1"/>
          </a:effectRef>
          <a:fontRef idx="minor">
            <a:schemeClr val="dk1"/>
          </a:fontRef>
        </p:style>
        <p:txBody>
          <a:bodyPr>
            <a:spAutoFit/>
          </a:bodyPr>
          <a:lstStyle/>
          <a:p>
            <a:pPr>
              <a:spcBef>
                <a:spcPct val="20000"/>
              </a:spcBef>
              <a:buClr>
                <a:srgbClr val="330066"/>
              </a:buClr>
              <a:buSzPct val="70000"/>
              <a:buFont typeface="Wingdings" pitchFamily="2" charset="2"/>
              <a:buNone/>
              <a:defRPr/>
            </a:pPr>
            <a:r>
              <a:rPr lang="ja-JP" altLang="en-US" sz="1400" b="0" dirty="0">
                <a:solidFill>
                  <a:srgbClr val="000000"/>
                </a:solidFill>
                <a:latin typeface="HGP創英角ｺﾞｼｯｸUB" pitchFamily="50" charset="-128"/>
                <a:ea typeface="HGP創英角ｺﾞｼｯｸUB" pitchFamily="50" charset="-128"/>
              </a:rPr>
              <a:t>フォルダ構成表示例</a:t>
            </a:r>
          </a:p>
        </p:txBody>
      </p:sp>
      <p:pic>
        <p:nvPicPr>
          <p:cNvPr id="25612" name="Picture 11"/>
          <p:cNvPicPr>
            <a:picLocks noChangeAspect="1"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1008063" y="4113213"/>
            <a:ext cx="4176712" cy="2105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pic>
      <p:sp>
        <p:nvSpPr>
          <p:cNvPr id="28" name="テキスト ボックス 27"/>
          <p:cNvSpPr txBox="1"/>
          <p:nvPr/>
        </p:nvSpPr>
        <p:spPr>
          <a:xfrm>
            <a:off x="2484438" y="6165850"/>
            <a:ext cx="1979612" cy="307975"/>
          </a:xfrm>
          <a:prstGeom prst="rect">
            <a:avLst/>
          </a:prstGeom>
        </p:spPr>
        <p:style>
          <a:lnRef idx="1">
            <a:schemeClr val="dk1"/>
          </a:lnRef>
          <a:fillRef idx="2">
            <a:schemeClr val="dk1"/>
          </a:fillRef>
          <a:effectRef idx="1">
            <a:schemeClr val="dk1"/>
          </a:effectRef>
          <a:fontRef idx="minor">
            <a:schemeClr val="dk1"/>
          </a:fontRef>
        </p:style>
        <p:txBody>
          <a:bodyPr>
            <a:spAutoFit/>
          </a:bodyPr>
          <a:lstStyle/>
          <a:p>
            <a:pPr>
              <a:spcBef>
                <a:spcPct val="20000"/>
              </a:spcBef>
              <a:buClr>
                <a:srgbClr val="330066"/>
              </a:buClr>
              <a:buSzPct val="70000"/>
              <a:buFont typeface="Wingdings" pitchFamily="2" charset="2"/>
              <a:buNone/>
              <a:defRPr/>
            </a:pPr>
            <a:r>
              <a:rPr lang="ja-JP" altLang="en-US" sz="1400" b="0" dirty="0">
                <a:solidFill>
                  <a:srgbClr val="000000"/>
                </a:solidFill>
                <a:latin typeface="HGP創英角ｺﾞｼｯｸUB" pitchFamily="50" charset="-128"/>
                <a:ea typeface="HGP創英角ｺﾞｼｯｸUB" pitchFamily="50" charset="-128"/>
              </a:rPr>
              <a:t>検査状況例</a:t>
            </a:r>
          </a:p>
        </p:txBody>
      </p:sp>
      <p:sp>
        <p:nvSpPr>
          <p:cNvPr id="14" name="Rectangle 2"/>
          <p:cNvSpPr txBox="1">
            <a:spLocks noChangeArrowheads="1"/>
          </p:cNvSpPr>
          <p:nvPr/>
        </p:nvSpPr>
        <p:spPr bwMode="auto">
          <a:xfrm>
            <a:off x="108000" y="0"/>
            <a:ext cx="7916863" cy="648000"/>
          </a:xfrm>
          <a:prstGeom prst="rect">
            <a:avLst/>
          </a:prstGeom>
          <a:noFill/>
          <a:ln w="9525">
            <a:noFill/>
            <a:miter lim="800000"/>
            <a:headEnd/>
            <a:tailEnd/>
          </a:ln>
        </p:spPr>
        <p:txBody>
          <a:bodyPr lIns="0" tIns="0" rIns="0" bIns="0" anchor="ctr"/>
          <a:lstStyle>
            <a:defPPr>
              <a:defRPr lang="ja-JP"/>
            </a:defPPr>
            <a:lvl1pPr algn="l">
              <a:defRPr sz="3200" b="0" kern="0">
                <a:solidFill>
                  <a:srgbClr val="330066"/>
                </a:solidFill>
                <a:latin typeface="HGP創英角ｺﾞｼｯｸUB" pitchFamily="50" charset="-128"/>
                <a:ea typeface="HGP創英角ｺﾞｼｯｸUB" pitchFamily="50" charset="-128"/>
              </a:defRPr>
            </a:lvl1pPr>
          </a:lstStyle>
          <a:p>
            <a:r>
              <a:rPr lang="en-US" altLang="ja-JP" dirty="0"/>
              <a:t>【</a:t>
            </a:r>
            <a:r>
              <a:rPr lang="ja-JP" altLang="en-US" dirty="0"/>
              <a:t>工事</a:t>
            </a:r>
            <a:r>
              <a:rPr lang="en-US" altLang="ja-JP" dirty="0"/>
              <a:t>】</a:t>
            </a:r>
            <a:r>
              <a:rPr lang="ja-JP" altLang="en-US" dirty="0" smtClean="0"/>
              <a:t>検査</a:t>
            </a:r>
            <a:r>
              <a:rPr lang="ja-JP" altLang="en-US" dirty="0"/>
              <a:t>における準備</a:t>
            </a:r>
            <a:endParaRPr lang="en-US" altLang="ja-JP" dirty="0"/>
          </a:p>
        </p:txBody>
      </p:sp>
    </p:spTree>
    <p:extLst>
      <p:ext uri="{BB962C8B-B14F-4D97-AF65-F5344CB8AC3E}">
        <p14:creationId xmlns="" xmlns:p14="http://schemas.microsoft.com/office/powerpoint/2010/main" val="1648075568"/>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ext Box 10"/>
          <p:cNvSpPr txBox="1">
            <a:spLocks noChangeArrowheads="1"/>
          </p:cNvSpPr>
          <p:nvPr/>
        </p:nvSpPr>
        <p:spPr bwMode="auto">
          <a:xfrm>
            <a:off x="360000" y="1800000"/>
            <a:ext cx="8280000" cy="178510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spcBef>
                <a:spcPct val="50000"/>
              </a:spcBef>
            </a:pPr>
            <a:r>
              <a:rPr lang="en-US" altLang="ja-JP" sz="4400" b="0" i="1" u="sng" dirty="0" smtClean="0">
                <a:solidFill>
                  <a:srgbClr val="330066"/>
                </a:solidFill>
                <a:latin typeface="HGP創英角ｺﾞｼｯｸUB" pitchFamily="50" charset="-128"/>
                <a:ea typeface="HGP創英角ｺﾞｼｯｸUB" pitchFamily="50" charset="-128"/>
              </a:rPr>
              <a:t>8</a:t>
            </a:r>
            <a:r>
              <a:rPr lang="ja-JP" altLang="en-US" sz="4400" b="0" i="1" u="sng" dirty="0" err="1" smtClean="0">
                <a:solidFill>
                  <a:srgbClr val="330066"/>
                </a:solidFill>
                <a:latin typeface="HGP創英角ｺﾞｼｯｸUB" pitchFamily="50" charset="-128"/>
                <a:ea typeface="HGP創英角ｺﾞｼｯｸUB" pitchFamily="50" charset="-128"/>
              </a:rPr>
              <a:t>．</a:t>
            </a:r>
            <a:r>
              <a:rPr lang="ja-JP" altLang="en-US" sz="4400" b="0" i="1" u="sng" dirty="0" smtClean="0">
                <a:solidFill>
                  <a:srgbClr val="330066"/>
                </a:solidFill>
                <a:latin typeface="HGP創英角ｺﾞｼｯｸUB" pitchFamily="50" charset="-128"/>
                <a:ea typeface="HGP創英角ｺﾞｼｯｸUB" pitchFamily="50" charset="-128"/>
              </a:rPr>
              <a:t>電子納品・保管管理システム</a:t>
            </a:r>
            <a:endParaRPr lang="en-US" altLang="ja-JP" sz="4400" b="0" i="1" u="sng" dirty="0" smtClean="0">
              <a:solidFill>
                <a:srgbClr val="330066"/>
              </a:solidFill>
              <a:latin typeface="HGP創英角ｺﾞｼｯｸUB" pitchFamily="50" charset="-128"/>
              <a:ea typeface="HGP創英角ｺﾞｼｯｸUB" pitchFamily="50" charset="-128"/>
            </a:endParaRPr>
          </a:p>
          <a:p>
            <a:pPr algn="r" eaLnBrk="1" hangingPunct="1">
              <a:spcBef>
                <a:spcPct val="50000"/>
              </a:spcBef>
            </a:pPr>
            <a:r>
              <a:rPr lang="ja-JP" altLang="en-US" sz="4400" b="0" i="1" u="sng" dirty="0" smtClean="0">
                <a:solidFill>
                  <a:srgbClr val="330066"/>
                </a:solidFill>
                <a:latin typeface="HGP創英角ｺﾞｼｯｸUB" pitchFamily="50" charset="-128"/>
                <a:ea typeface="HGP創英角ｺﾞｼｯｸUB" pitchFamily="50" charset="-128"/>
              </a:rPr>
              <a:t>について</a:t>
            </a:r>
            <a:endParaRPr lang="ja-JP" altLang="en-US" sz="4400" dirty="0">
              <a:solidFill>
                <a:srgbClr val="330066"/>
              </a:solidFill>
              <a:latin typeface="HGP創英角ｺﾞｼｯｸUB" pitchFamily="50" charset="-128"/>
              <a:ea typeface="HGP創英角ｺﾞｼｯｸUB" pitchFamily="50" charset="-128"/>
            </a:endParaRPr>
          </a:p>
        </p:txBody>
      </p:sp>
    </p:spTree>
    <p:extLst>
      <p:ext uri="{BB962C8B-B14F-4D97-AF65-F5344CB8AC3E}">
        <p14:creationId xmlns="" xmlns:p14="http://schemas.microsoft.com/office/powerpoint/2010/main" val="3016957326"/>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3"/>
          <p:cNvSpPr>
            <a:spLocks noGrp="1" noChangeArrowheads="1"/>
          </p:cNvSpPr>
          <p:nvPr>
            <p:ph type="body" idx="4294967295"/>
          </p:nvPr>
        </p:nvSpPr>
        <p:spPr>
          <a:xfrm>
            <a:off x="180000" y="648000"/>
            <a:ext cx="8740775" cy="5481300"/>
          </a:xfrm>
        </p:spPr>
        <p:txBody>
          <a:bodyPr/>
          <a:lstStyle/>
          <a:p>
            <a:pPr marL="984250" indent="-625475" eaLnBrk="1" hangingPunct="1">
              <a:buFont typeface="Wingdings" pitchFamily="2" charset="2"/>
              <a:buNone/>
            </a:pPr>
            <a:r>
              <a:rPr lang="ja-JP" altLang="en-US" sz="3200" dirty="0" smtClean="0">
                <a:latin typeface="HGP創英角ｺﾞｼｯｸUB" pitchFamily="50" charset="-128"/>
                <a:ea typeface="HGP創英角ｺﾞｼｯｸUB" pitchFamily="50" charset="-128"/>
              </a:rPr>
              <a:t>１</a:t>
            </a:r>
            <a:r>
              <a:rPr lang="en-US" altLang="ja-JP" sz="3200" dirty="0" smtClean="0">
                <a:latin typeface="HGP創英角ｺﾞｼｯｸUB" pitchFamily="50" charset="-128"/>
                <a:ea typeface="HGP創英角ｺﾞｼｯｸUB" pitchFamily="50" charset="-128"/>
              </a:rPr>
              <a:t>) </a:t>
            </a:r>
            <a:r>
              <a:rPr lang="ja-JP" altLang="en-US" sz="3200" dirty="0" smtClean="0">
                <a:latin typeface="HGP創英角ｺﾞｼｯｸUB" pitchFamily="50" charset="-128"/>
                <a:ea typeface="HGP創英角ｺﾞｼｯｸUB" pitchFamily="50" charset="-128"/>
              </a:rPr>
              <a:t>納品された電子成果品のうち</a:t>
            </a:r>
            <a:r>
              <a:rPr lang="ja-JP" altLang="en-US" sz="3200" dirty="0" smtClean="0">
                <a:solidFill>
                  <a:srgbClr val="FF3300"/>
                </a:solidFill>
                <a:latin typeface="HGP創英角ｺﾞｼｯｸUB" pitchFamily="50" charset="-128"/>
                <a:ea typeface="HGP創英角ｺﾞｼｯｸUB" pitchFamily="50" charset="-128"/>
              </a:rPr>
              <a:t>利用頻度の</a:t>
            </a:r>
          </a:p>
          <a:p>
            <a:pPr marL="984250" indent="-625475" eaLnBrk="1" hangingPunct="1">
              <a:buFont typeface="Wingdings" pitchFamily="2" charset="2"/>
              <a:buNone/>
            </a:pPr>
            <a:r>
              <a:rPr lang="ja-JP" altLang="en-US" sz="3200" dirty="0" smtClean="0">
                <a:latin typeface="HGP創英角ｺﾞｼｯｸUB" pitchFamily="50" charset="-128"/>
                <a:ea typeface="HGP創英角ｺﾞｼｯｸUB" pitchFamily="50" charset="-128"/>
              </a:rPr>
              <a:t>　　</a:t>
            </a:r>
            <a:r>
              <a:rPr lang="ja-JP" altLang="en-US" sz="3200" dirty="0" smtClean="0">
                <a:solidFill>
                  <a:srgbClr val="FF3300"/>
                </a:solidFill>
                <a:latin typeface="HGP創英角ｺﾞｼｯｸUB" pitchFamily="50" charset="-128"/>
                <a:ea typeface="HGP創英角ｺﾞｼｯｸUB" pitchFamily="50" charset="-128"/>
              </a:rPr>
              <a:t>高い</a:t>
            </a:r>
            <a:r>
              <a:rPr lang="ja-JP" altLang="en-US" sz="3200" dirty="0" smtClean="0">
                <a:latin typeface="HGP創英角ｺﾞｼｯｸUB" pitchFamily="50" charset="-128"/>
                <a:ea typeface="HGP創英角ｺﾞｼｯｸUB" pitchFamily="50" charset="-128"/>
              </a:rPr>
              <a:t>もの（図面等）を</a:t>
            </a:r>
            <a:r>
              <a:rPr lang="ja-JP" altLang="en-US" sz="3200" dirty="0" smtClean="0">
                <a:solidFill>
                  <a:srgbClr val="FF3300"/>
                </a:solidFill>
                <a:latin typeface="HGP創英角ｺﾞｼｯｸUB" pitchFamily="50" charset="-128"/>
                <a:ea typeface="HGP創英角ｺﾞｼｯｸUB" pitchFamily="50" charset="-128"/>
              </a:rPr>
              <a:t>直接格納</a:t>
            </a:r>
            <a:r>
              <a:rPr lang="ja-JP" altLang="en-US" sz="3200" dirty="0" smtClean="0">
                <a:latin typeface="HGP創英角ｺﾞｼｯｸUB" pitchFamily="50" charset="-128"/>
                <a:ea typeface="HGP創英角ｺﾞｼｯｸUB" pitchFamily="50" charset="-128"/>
              </a:rPr>
              <a:t>する。</a:t>
            </a:r>
          </a:p>
          <a:p>
            <a:pPr marL="984250" indent="-625475" eaLnBrk="1" hangingPunct="1">
              <a:buFont typeface="Wingdings" pitchFamily="2" charset="2"/>
              <a:buNone/>
            </a:pPr>
            <a:r>
              <a:rPr lang="ja-JP" altLang="en-US" sz="3200" dirty="0" smtClean="0">
                <a:latin typeface="HGP創英角ｺﾞｼｯｸUB" pitchFamily="50" charset="-128"/>
                <a:ea typeface="HGP創英角ｺﾞｼｯｸUB" pitchFamily="50" charset="-128"/>
              </a:rPr>
              <a:t>２</a:t>
            </a:r>
            <a:r>
              <a:rPr lang="en-US" altLang="ja-JP" sz="3200" dirty="0" smtClean="0">
                <a:latin typeface="HGP創英角ｺﾞｼｯｸUB" pitchFamily="50" charset="-128"/>
                <a:ea typeface="HGP創英角ｺﾞｼｯｸUB" pitchFamily="50" charset="-128"/>
              </a:rPr>
              <a:t>) </a:t>
            </a:r>
            <a:r>
              <a:rPr lang="ja-JP" altLang="en-US" sz="3200" dirty="0" smtClean="0">
                <a:latin typeface="HGP創英角ｺﾞｼｯｸUB" pitchFamily="50" charset="-128"/>
                <a:ea typeface="HGP創英角ｺﾞｼｯｸUB" pitchFamily="50" charset="-128"/>
              </a:rPr>
              <a:t>電子成果品を</a:t>
            </a:r>
            <a:r>
              <a:rPr lang="ja-JP" altLang="en-US" sz="3200" dirty="0" smtClean="0">
                <a:solidFill>
                  <a:srgbClr val="FF3300"/>
                </a:solidFill>
                <a:latin typeface="HGP創英角ｺﾞｼｯｸUB" pitchFamily="50" charset="-128"/>
                <a:ea typeface="HGP創英角ｺﾞｼｯｸUB" pitchFamily="50" charset="-128"/>
              </a:rPr>
              <a:t>一元管理</a:t>
            </a:r>
            <a:r>
              <a:rPr lang="ja-JP" altLang="en-US" sz="3200" dirty="0" smtClean="0">
                <a:latin typeface="HGP創英角ｺﾞｼｯｸUB" pitchFamily="50" charset="-128"/>
                <a:ea typeface="HGP創英角ｺﾞｼｯｸUB" pitchFamily="50" charset="-128"/>
              </a:rPr>
              <a:t>する。</a:t>
            </a:r>
          </a:p>
          <a:p>
            <a:pPr marL="984250" indent="-625475" eaLnBrk="1" hangingPunct="1">
              <a:buFont typeface="Wingdings" pitchFamily="2" charset="2"/>
              <a:buNone/>
            </a:pPr>
            <a:r>
              <a:rPr lang="ja-JP" altLang="en-US" sz="2800" dirty="0" smtClean="0">
                <a:latin typeface="HGP創英角ｺﾞｼｯｸUB" pitchFamily="50" charset="-128"/>
                <a:ea typeface="HGP創英角ｺﾞｼｯｸUB" pitchFamily="50" charset="-128"/>
              </a:rPr>
              <a:t>　　⇒本システムの導入により、電子化された図面等の電子成果品の「検索」や「再利用」を効率化し、　</a:t>
            </a:r>
            <a:endParaRPr lang="en-US" altLang="ja-JP" sz="2800" dirty="0" smtClean="0">
              <a:latin typeface="HGP創英角ｺﾞｼｯｸUB" pitchFamily="50" charset="-128"/>
              <a:ea typeface="HGP創英角ｺﾞｼｯｸUB" pitchFamily="50" charset="-128"/>
            </a:endParaRPr>
          </a:p>
          <a:p>
            <a:pPr marL="984250" indent="-625475" eaLnBrk="1" hangingPunct="1">
              <a:buFont typeface="Wingdings" pitchFamily="2" charset="2"/>
              <a:buNone/>
            </a:pPr>
            <a:r>
              <a:rPr lang="ja-JP" altLang="en-US" sz="2800" dirty="0" smtClean="0">
                <a:latin typeface="HGP創英角ｺﾞｼｯｸUB" pitchFamily="50" charset="-128"/>
                <a:ea typeface="HGP創英角ｺﾞｼｯｸUB" pitchFamily="50" charset="-128"/>
              </a:rPr>
              <a:t>　　 平常業務のみならず災害時における応急復旧等　　 の業務支援を行うことを目的としている。</a:t>
            </a:r>
            <a:endParaRPr lang="en-US" altLang="ja-JP" sz="2800" dirty="0" smtClean="0">
              <a:latin typeface="HGP創英角ｺﾞｼｯｸUB" pitchFamily="50" charset="-128"/>
              <a:ea typeface="HGP創英角ｺﾞｼｯｸUB" pitchFamily="50" charset="-128"/>
            </a:endParaRPr>
          </a:p>
          <a:p>
            <a:pPr marL="984250" indent="-625475" eaLnBrk="1" hangingPunct="1">
              <a:buNone/>
            </a:pPr>
            <a:endParaRPr lang="en-US" altLang="ja-JP" sz="2800" dirty="0" smtClean="0">
              <a:latin typeface="HGP創英角ｺﾞｼｯｸUB" pitchFamily="50" charset="-128"/>
              <a:ea typeface="HGP創英角ｺﾞｼｯｸUB" pitchFamily="50" charset="-128"/>
            </a:endParaRPr>
          </a:p>
          <a:p>
            <a:pPr marL="984250" indent="-625475" eaLnBrk="1" hangingPunct="1">
              <a:buNone/>
            </a:pPr>
            <a:r>
              <a:rPr lang="ja-JP" altLang="en-US" sz="2400" dirty="0" smtClean="0">
                <a:solidFill>
                  <a:srgbClr val="FF0000"/>
                </a:solidFill>
                <a:latin typeface="HGP創英角ｺﾞｼｯｸUB" pitchFamily="50" charset="-128"/>
                <a:ea typeface="HGP創英角ｺﾞｼｯｸUB" pitchFamily="50" charset="-128"/>
              </a:rPr>
              <a:t>皆様の作成した成果品が、利用されます。</a:t>
            </a:r>
            <a:endParaRPr lang="en-US" altLang="ja-JP" sz="2400" dirty="0" smtClean="0">
              <a:solidFill>
                <a:srgbClr val="FF0000"/>
              </a:solidFill>
              <a:latin typeface="HGP創英角ｺﾞｼｯｸUB" pitchFamily="50" charset="-128"/>
              <a:ea typeface="HGP創英角ｺﾞｼｯｸUB" pitchFamily="50" charset="-128"/>
            </a:endParaRPr>
          </a:p>
          <a:p>
            <a:pPr marL="984250" indent="-625475" eaLnBrk="1" hangingPunct="1">
              <a:buNone/>
            </a:pPr>
            <a:r>
              <a:rPr lang="ja-JP" altLang="en-US" sz="2400" dirty="0" smtClean="0">
                <a:solidFill>
                  <a:srgbClr val="FF0000"/>
                </a:solidFill>
                <a:latin typeface="HGP創英角ｺﾞｼｯｸUB" pitchFamily="50" charset="-128"/>
                <a:ea typeface="HGP創英角ｺﾞｼｯｸUB" pitchFamily="50" charset="-128"/>
              </a:rPr>
              <a:t>誤った情報や内容とならないようにチェックを実施の上、</a:t>
            </a:r>
            <a:endParaRPr lang="en-US" altLang="ja-JP" sz="2400" dirty="0" smtClean="0">
              <a:solidFill>
                <a:srgbClr val="FF0000"/>
              </a:solidFill>
              <a:latin typeface="HGP創英角ｺﾞｼｯｸUB" pitchFamily="50" charset="-128"/>
              <a:ea typeface="HGP創英角ｺﾞｼｯｸUB" pitchFamily="50" charset="-128"/>
            </a:endParaRPr>
          </a:p>
          <a:p>
            <a:pPr marL="984250" indent="-625475" eaLnBrk="1" hangingPunct="1">
              <a:buNone/>
            </a:pPr>
            <a:r>
              <a:rPr lang="ja-JP" altLang="en-US" sz="2400" dirty="0" smtClean="0">
                <a:solidFill>
                  <a:srgbClr val="FF0000"/>
                </a:solidFill>
                <a:latin typeface="HGP創英角ｺﾞｼｯｸUB" pitchFamily="50" charset="-128"/>
                <a:ea typeface="HGP創英角ｺﾞｼｯｸUB" pitchFamily="50" charset="-128"/>
              </a:rPr>
              <a:t>提出をお願いします。</a:t>
            </a:r>
          </a:p>
          <a:p>
            <a:pPr marL="984250" indent="-625475" eaLnBrk="1" hangingPunct="1">
              <a:buFont typeface="Wingdings" pitchFamily="2" charset="2"/>
              <a:buNone/>
            </a:pPr>
            <a:endParaRPr lang="ja-JP" altLang="en-US" sz="2800" dirty="0" smtClean="0">
              <a:latin typeface="HGP創英角ｺﾞｼｯｸUB" pitchFamily="50" charset="-128"/>
              <a:ea typeface="HGP創英角ｺﾞｼｯｸUB" pitchFamily="50" charset="-128"/>
            </a:endParaRPr>
          </a:p>
        </p:txBody>
      </p:sp>
      <p:sp>
        <p:nvSpPr>
          <p:cNvPr id="29699" name="Rectangle 2"/>
          <p:cNvSpPr>
            <a:spLocks noGrp="1" noChangeArrowheads="1"/>
          </p:cNvSpPr>
          <p:nvPr>
            <p:ph type="title" idx="4294967295"/>
          </p:nvPr>
        </p:nvSpPr>
        <p:spPr>
          <a:xfrm>
            <a:off x="108000" y="0"/>
            <a:ext cx="8640000" cy="648000"/>
          </a:xfrm>
        </p:spPr>
        <p:txBody>
          <a:bodyPr lIns="91440" tIns="45720" rIns="91440" bIns="45720" anchor="ctr"/>
          <a:lstStyle/>
          <a:p>
            <a:pPr eaLnBrk="1" hangingPunct="1"/>
            <a:r>
              <a:rPr lang="ja-JP" altLang="en-US" sz="3600" b="0" dirty="0" smtClean="0">
                <a:latin typeface="HGP創英角ｺﾞｼｯｸUB" pitchFamily="50" charset="-128"/>
                <a:ea typeface="HGP創英角ｺﾞｼｯｸUB" pitchFamily="50" charset="-128"/>
              </a:rPr>
              <a:t>目　的</a:t>
            </a:r>
          </a:p>
        </p:txBody>
      </p:sp>
    </p:spTree>
    <p:extLst>
      <p:ext uri="{BB962C8B-B14F-4D97-AF65-F5344CB8AC3E}">
        <p14:creationId xmlns="" xmlns:p14="http://schemas.microsoft.com/office/powerpoint/2010/main" val="1068559852"/>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3"/>
          <p:cNvSpPr>
            <a:spLocks noGrp="1" noChangeArrowheads="1"/>
          </p:cNvSpPr>
          <p:nvPr>
            <p:ph type="ctrTitle"/>
          </p:nvPr>
        </p:nvSpPr>
        <p:spPr>
          <a:xfrm>
            <a:off x="334963" y="1828800"/>
            <a:ext cx="8809037" cy="1470025"/>
          </a:xfrm>
        </p:spPr>
        <p:txBody>
          <a:bodyPr lIns="91440" tIns="45720" rIns="91440" bIns="45720" anchor="ctr"/>
          <a:lstStyle/>
          <a:p>
            <a:pPr marL="615950" indent="-615950" eaLnBrk="1" hangingPunct="1"/>
            <a:r>
              <a:rPr lang="ja-JP" altLang="en-US" sz="3600" b="0" dirty="0" smtClean="0">
                <a:latin typeface="HGP創英角ｺﾞｼｯｸUB" pitchFamily="50" charset="-128"/>
                <a:ea typeface="HGP創英角ｺﾞｼｯｸUB" pitchFamily="50" charset="-128"/>
              </a:rPr>
              <a:t>運用方法</a:t>
            </a:r>
            <a:endParaRPr lang="en-US" altLang="ja-JP" sz="3600" b="0" dirty="0" smtClean="0">
              <a:latin typeface="HGP創英角ｺﾞｼｯｸUB" pitchFamily="50" charset="-128"/>
              <a:ea typeface="HGP創英角ｺﾞｼｯｸUB" pitchFamily="50" charset="-128"/>
            </a:endParaRPr>
          </a:p>
        </p:txBody>
      </p:sp>
    </p:spTree>
    <p:extLst>
      <p:ext uri="{BB962C8B-B14F-4D97-AF65-F5344CB8AC3E}">
        <p14:creationId xmlns="" xmlns:p14="http://schemas.microsoft.com/office/powerpoint/2010/main" val="3900648035"/>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098" name="Object 24"/>
          <p:cNvGraphicFramePr>
            <a:graphicFrameLocks noChangeAspect="1"/>
          </p:cNvGraphicFramePr>
          <p:nvPr>
            <p:extLst>
              <p:ext uri="{D42A27DB-BD31-4B8C-83A1-F6EECF244321}">
                <p14:modId xmlns="" xmlns:p14="http://schemas.microsoft.com/office/powerpoint/2010/main" val="1996528130"/>
              </p:ext>
            </p:extLst>
          </p:nvPr>
        </p:nvGraphicFramePr>
        <p:xfrm>
          <a:off x="20638" y="293688"/>
          <a:ext cx="8859837" cy="5892800"/>
        </p:xfrm>
        <a:graphic>
          <a:graphicData uri="http://schemas.openxmlformats.org/presentationml/2006/ole">
            <p:oleObj spid="_x0000_s15438" name="Visio" r:id="rId4" imgW="11508867" imgH="7701534" progId="Visio.Drawing.11">
              <p:embed/>
            </p:oleObj>
          </a:graphicData>
        </a:graphic>
      </p:graphicFrame>
      <p:sp>
        <p:nvSpPr>
          <p:cNvPr id="4099" name="Rectangle 2"/>
          <p:cNvSpPr>
            <a:spLocks noGrp="1" noChangeArrowheads="1"/>
          </p:cNvSpPr>
          <p:nvPr>
            <p:ph type="title" idx="4294967295"/>
          </p:nvPr>
        </p:nvSpPr>
        <p:spPr>
          <a:xfrm>
            <a:off x="108000" y="0"/>
            <a:ext cx="8640000" cy="648000"/>
          </a:xfrm>
          <a:noFill/>
        </p:spPr>
        <p:txBody>
          <a:bodyPr lIns="91440" tIns="45720" rIns="91440" bIns="45720" anchor="ctr"/>
          <a:lstStyle/>
          <a:p>
            <a:pPr eaLnBrk="1" hangingPunct="1"/>
            <a:r>
              <a:rPr lang="ja-JP" altLang="en-US" sz="3600" b="0" dirty="0" smtClean="0">
                <a:latin typeface="HGP創英角ｺﾞｼｯｸUB" pitchFamily="50" charset="-128"/>
                <a:ea typeface="HGP創英角ｺﾞｼｯｸUB" pitchFamily="50" charset="-128"/>
              </a:rPr>
              <a:t>運用概要</a:t>
            </a:r>
          </a:p>
        </p:txBody>
      </p:sp>
      <p:sp>
        <p:nvSpPr>
          <p:cNvPr id="4100" name="Rectangle 7"/>
          <p:cNvSpPr>
            <a:spLocks noChangeArrowheads="1"/>
          </p:cNvSpPr>
          <p:nvPr/>
        </p:nvSpPr>
        <p:spPr bwMode="auto">
          <a:xfrm>
            <a:off x="4716463" y="692150"/>
            <a:ext cx="3382962" cy="496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marL="342900" indent="-342900" eaLnBrk="0" hangingPunct="0">
              <a:defRPr kumimoji="1" sz="1200" b="1">
                <a:solidFill>
                  <a:schemeClr val="tx1"/>
                </a:solidFill>
                <a:latin typeface="Arial" charset="0"/>
                <a:ea typeface="ＭＳ Ｐゴシック" charset="-128"/>
              </a:defRPr>
            </a:lvl1pPr>
            <a:lvl2pPr marL="742950" indent="-285750" eaLnBrk="0" hangingPunct="0">
              <a:defRPr kumimoji="1" sz="1200" b="1">
                <a:solidFill>
                  <a:schemeClr val="tx1"/>
                </a:solidFill>
                <a:latin typeface="Arial" charset="0"/>
                <a:ea typeface="ＭＳ Ｐゴシック" charset="-128"/>
              </a:defRPr>
            </a:lvl2pPr>
            <a:lvl3pPr marL="1143000" indent="-228600" eaLnBrk="0" hangingPunct="0">
              <a:defRPr kumimoji="1" sz="1200" b="1">
                <a:solidFill>
                  <a:schemeClr val="tx1"/>
                </a:solidFill>
                <a:latin typeface="Arial" charset="0"/>
                <a:ea typeface="ＭＳ Ｐゴシック" charset="-128"/>
              </a:defRPr>
            </a:lvl3pPr>
            <a:lvl4pPr marL="1600200" indent="-228600" eaLnBrk="0" hangingPunct="0">
              <a:defRPr kumimoji="1" sz="1200" b="1">
                <a:solidFill>
                  <a:schemeClr val="tx1"/>
                </a:solidFill>
                <a:latin typeface="Arial" charset="0"/>
                <a:ea typeface="ＭＳ Ｐゴシック" charset="-128"/>
              </a:defRPr>
            </a:lvl4pPr>
            <a:lvl5pPr marL="2057400" indent="-228600" eaLnBrk="0" hangingPunct="0">
              <a:defRPr kumimoji="1" sz="1200" b="1">
                <a:solidFill>
                  <a:schemeClr val="tx1"/>
                </a:solidFill>
                <a:latin typeface="Arial" charset="0"/>
                <a:ea typeface="ＭＳ Ｐゴシック"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charset="-128"/>
              </a:defRPr>
            </a:lvl9pPr>
          </a:lstStyle>
          <a:p>
            <a:pPr eaLnBrk="1" hangingPunct="1">
              <a:lnSpc>
                <a:spcPct val="90000"/>
              </a:lnSpc>
              <a:spcBef>
                <a:spcPct val="20000"/>
              </a:spcBef>
            </a:pPr>
            <a:r>
              <a:rPr lang="en-US" altLang="ja-JP" sz="2000" dirty="0">
                <a:solidFill>
                  <a:srgbClr val="FF3300"/>
                </a:solidFill>
                <a:latin typeface="HGP創英角ｺﾞｼｯｸUB" pitchFamily="50" charset="-128"/>
                <a:ea typeface="HGP創英角ｺﾞｼｯｸUB" pitchFamily="50" charset="-128"/>
              </a:rPr>
              <a:t>○</a:t>
            </a:r>
            <a:r>
              <a:rPr lang="ja-JP" altLang="en-US" sz="2000" dirty="0">
                <a:solidFill>
                  <a:srgbClr val="FF3300"/>
                </a:solidFill>
                <a:latin typeface="HGP創英角ｺﾞｼｯｸUB" pitchFamily="50" charset="-128"/>
                <a:ea typeface="HGP創英角ｺﾞｼｯｸUB" pitchFamily="50" charset="-128"/>
              </a:rPr>
              <a:t>オンラインでの利活用</a:t>
            </a:r>
          </a:p>
        </p:txBody>
      </p:sp>
      <p:sp>
        <p:nvSpPr>
          <p:cNvPr id="39" name="Rectangle 3"/>
          <p:cNvSpPr txBox="1">
            <a:spLocks noChangeArrowheads="1"/>
          </p:cNvSpPr>
          <p:nvPr/>
        </p:nvSpPr>
        <p:spPr bwMode="auto">
          <a:xfrm>
            <a:off x="0" y="836613"/>
            <a:ext cx="3923928" cy="627062"/>
          </a:xfrm>
          <a:prstGeom prst="rect">
            <a:avLst/>
          </a:prstGeom>
          <a:noFill/>
          <a:ln w="9525">
            <a:noFill/>
            <a:miter lim="800000"/>
            <a:headEnd/>
            <a:tailEnd/>
          </a:ln>
        </p:spPr>
        <p:txBody>
          <a:bodyPr/>
          <a:lstStyle/>
          <a:p>
            <a:pPr marL="342900" indent="-342900" algn="l">
              <a:lnSpc>
                <a:spcPct val="80000"/>
              </a:lnSpc>
              <a:spcBef>
                <a:spcPct val="20000"/>
              </a:spcBef>
              <a:buClr>
                <a:srgbClr val="330066"/>
              </a:buClr>
              <a:buSzPct val="70000"/>
              <a:buFont typeface="Wingdings" pitchFamily="2" charset="2"/>
              <a:buChar char="l"/>
              <a:defRPr/>
            </a:pPr>
            <a:r>
              <a:rPr lang="ja-JP" altLang="en-US" sz="2000" b="0" kern="0" dirty="0">
                <a:latin typeface="HGP創英角ｺﾞｼｯｸUB" pitchFamily="50" charset="-128"/>
                <a:ea typeface="HGP創英角ｺﾞｼｯｸUB" pitchFamily="50" charset="-128"/>
              </a:rPr>
              <a:t>関東技術事務所では、受領した電子媒体を保管管理している。</a:t>
            </a:r>
          </a:p>
        </p:txBody>
      </p:sp>
      <p:pic>
        <p:nvPicPr>
          <p:cNvPr id="4102" name="Picture 5"/>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5076825" y="1016000"/>
            <a:ext cx="3635375" cy="2378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103" name="Picture 6"/>
          <p:cNvPicPr>
            <a:picLocks noChangeAspect="1"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4967288" y="3968750"/>
            <a:ext cx="3817937" cy="2390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105" name="Rectangle 8"/>
          <p:cNvSpPr>
            <a:spLocks noChangeArrowheads="1"/>
          </p:cNvSpPr>
          <p:nvPr/>
        </p:nvSpPr>
        <p:spPr bwMode="auto">
          <a:xfrm>
            <a:off x="4824413" y="3644900"/>
            <a:ext cx="3997325" cy="496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marL="342900" indent="-342900" eaLnBrk="0" hangingPunct="0">
              <a:defRPr kumimoji="1" sz="1200" b="1">
                <a:solidFill>
                  <a:schemeClr val="tx1"/>
                </a:solidFill>
                <a:latin typeface="Arial" charset="0"/>
                <a:ea typeface="ＭＳ Ｐゴシック" charset="-128"/>
              </a:defRPr>
            </a:lvl1pPr>
            <a:lvl2pPr marL="742950" indent="-285750" eaLnBrk="0" hangingPunct="0">
              <a:defRPr kumimoji="1" sz="1200" b="1">
                <a:solidFill>
                  <a:schemeClr val="tx1"/>
                </a:solidFill>
                <a:latin typeface="Arial" charset="0"/>
                <a:ea typeface="ＭＳ Ｐゴシック" charset="-128"/>
              </a:defRPr>
            </a:lvl2pPr>
            <a:lvl3pPr marL="1143000" indent="-228600" eaLnBrk="0" hangingPunct="0">
              <a:defRPr kumimoji="1" sz="1200" b="1">
                <a:solidFill>
                  <a:schemeClr val="tx1"/>
                </a:solidFill>
                <a:latin typeface="Arial" charset="0"/>
                <a:ea typeface="ＭＳ Ｐゴシック" charset="-128"/>
              </a:defRPr>
            </a:lvl3pPr>
            <a:lvl4pPr marL="1600200" indent="-228600" eaLnBrk="0" hangingPunct="0">
              <a:defRPr kumimoji="1" sz="1200" b="1">
                <a:solidFill>
                  <a:schemeClr val="tx1"/>
                </a:solidFill>
                <a:latin typeface="Arial" charset="0"/>
                <a:ea typeface="ＭＳ Ｐゴシック" charset="-128"/>
              </a:defRPr>
            </a:lvl4pPr>
            <a:lvl5pPr marL="2057400" indent="-228600" eaLnBrk="0" hangingPunct="0">
              <a:defRPr kumimoji="1" sz="1200" b="1">
                <a:solidFill>
                  <a:schemeClr val="tx1"/>
                </a:solidFill>
                <a:latin typeface="Arial" charset="0"/>
                <a:ea typeface="ＭＳ Ｐゴシック"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charset="-128"/>
              </a:defRPr>
            </a:lvl9pPr>
          </a:lstStyle>
          <a:p>
            <a:pPr eaLnBrk="1" hangingPunct="1">
              <a:lnSpc>
                <a:spcPct val="90000"/>
              </a:lnSpc>
              <a:spcBef>
                <a:spcPct val="20000"/>
              </a:spcBef>
            </a:pPr>
            <a:r>
              <a:rPr lang="en-US" altLang="ja-JP" sz="2000" b="0" dirty="0">
                <a:solidFill>
                  <a:srgbClr val="FF0000"/>
                </a:solidFill>
                <a:latin typeface="HGP創英角ｺﾞｼｯｸUB" pitchFamily="50" charset="-128"/>
                <a:ea typeface="HGP創英角ｺﾞｼｯｸUB" pitchFamily="50" charset="-128"/>
              </a:rPr>
              <a:t>○</a:t>
            </a:r>
            <a:r>
              <a:rPr lang="ja-JP" altLang="en-US" sz="2000" b="0" dirty="0">
                <a:solidFill>
                  <a:srgbClr val="FF0000"/>
                </a:solidFill>
                <a:latin typeface="HGP創英角ｺﾞｼｯｸUB" pitchFamily="50" charset="-128"/>
                <a:ea typeface="HGP創英角ｺﾞｼｯｸUB" pitchFamily="50" charset="-128"/>
              </a:rPr>
              <a:t>成果品（電子媒体）での利活用</a:t>
            </a:r>
          </a:p>
        </p:txBody>
      </p:sp>
      <p:sp>
        <p:nvSpPr>
          <p:cNvPr id="4106" name="AutoShape 9"/>
          <p:cNvSpPr>
            <a:spLocks noChangeArrowheads="1"/>
          </p:cNvSpPr>
          <p:nvPr/>
        </p:nvSpPr>
        <p:spPr bwMode="auto">
          <a:xfrm>
            <a:off x="4535488" y="2133600"/>
            <a:ext cx="466725" cy="1495425"/>
          </a:xfrm>
          <a:prstGeom prst="rightArrow">
            <a:avLst>
              <a:gd name="adj1" fmla="val 60130"/>
              <a:gd name="adj2" fmla="val 49486"/>
            </a:avLst>
          </a:prstGeom>
          <a:solidFill>
            <a:srgbClr val="00FFFF"/>
          </a:solidFill>
          <a:ln w="9525">
            <a:solidFill>
              <a:srgbClr val="00FFFF"/>
            </a:solidFill>
            <a:miter lim="800000"/>
            <a:headEnd/>
            <a:tailEnd/>
          </a:ln>
        </p:spPr>
        <p:txBody>
          <a:bodyPr wrap="none" anchor="ctr"/>
          <a:lstStyle>
            <a:lvl1pPr eaLnBrk="0" hangingPunct="0">
              <a:defRPr kumimoji="1" sz="1200" b="1">
                <a:solidFill>
                  <a:schemeClr val="tx1"/>
                </a:solidFill>
                <a:latin typeface="Arial" charset="0"/>
                <a:ea typeface="ＭＳ Ｐゴシック" charset="-128"/>
              </a:defRPr>
            </a:lvl1pPr>
            <a:lvl2pPr marL="742950" indent="-285750" eaLnBrk="0" hangingPunct="0">
              <a:defRPr kumimoji="1" sz="1200" b="1">
                <a:solidFill>
                  <a:schemeClr val="tx1"/>
                </a:solidFill>
                <a:latin typeface="Arial" charset="0"/>
                <a:ea typeface="ＭＳ Ｐゴシック" charset="-128"/>
              </a:defRPr>
            </a:lvl2pPr>
            <a:lvl3pPr marL="1143000" indent="-228600" eaLnBrk="0" hangingPunct="0">
              <a:defRPr kumimoji="1" sz="1200" b="1">
                <a:solidFill>
                  <a:schemeClr val="tx1"/>
                </a:solidFill>
                <a:latin typeface="Arial" charset="0"/>
                <a:ea typeface="ＭＳ Ｐゴシック" charset="-128"/>
              </a:defRPr>
            </a:lvl3pPr>
            <a:lvl4pPr marL="1600200" indent="-228600" eaLnBrk="0" hangingPunct="0">
              <a:defRPr kumimoji="1" sz="1200" b="1">
                <a:solidFill>
                  <a:schemeClr val="tx1"/>
                </a:solidFill>
                <a:latin typeface="Arial" charset="0"/>
                <a:ea typeface="ＭＳ Ｐゴシック" charset="-128"/>
              </a:defRPr>
            </a:lvl4pPr>
            <a:lvl5pPr marL="2057400" indent="-228600" eaLnBrk="0" hangingPunct="0">
              <a:defRPr kumimoji="1" sz="1200" b="1">
                <a:solidFill>
                  <a:schemeClr val="tx1"/>
                </a:solidFill>
                <a:latin typeface="Arial" charset="0"/>
                <a:ea typeface="ＭＳ Ｐゴシック"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charset="-128"/>
              </a:defRPr>
            </a:lvl9pPr>
          </a:lstStyle>
          <a:p>
            <a:pPr eaLnBrk="1" hangingPunct="1"/>
            <a:endParaRPr lang="ja-JP" altLang="ja-JP" sz="1400">
              <a:solidFill>
                <a:srgbClr val="000000"/>
              </a:solidFill>
              <a:latin typeface="HGP創英角ｺﾞｼｯｸUB" pitchFamily="50" charset="-128"/>
              <a:ea typeface="HGP創英角ｺﾞｼｯｸUB" pitchFamily="50" charset="-128"/>
            </a:endParaRPr>
          </a:p>
        </p:txBody>
      </p:sp>
      <p:grpSp>
        <p:nvGrpSpPr>
          <p:cNvPr id="4107" name="Group 22"/>
          <p:cNvGrpSpPr>
            <a:grpSpLocks/>
          </p:cNvGrpSpPr>
          <p:nvPr/>
        </p:nvGrpSpPr>
        <p:grpSpPr bwMode="auto">
          <a:xfrm>
            <a:off x="7596188" y="2457450"/>
            <a:ext cx="1258887" cy="909638"/>
            <a:chOff x="4581" y="1480"/>
            <a:chExt cx="793" cy="573"/>
          </a:xfrm>
        </p:grpSpPr>
        <p:pic>
          <p:nvPicPr>
            <p:cNvPr id="4111" name="Picture 14"/>
            <p:cNvPicPr preferRelativeResize="0">
              <a:picLocks noChangeAspect="1" noChangeArrowheads="1"/>
            </p:cNvPicPr>
            <p:nvPr/>
          </p:nvPicPr>
          <p:blipFill>
            <a:blip r:embed="rId7" cstate="print">
              <a:extLst>
                <a:ext uri="{28A0092B-C50C-407E-A947-70E740481C1C}">
                  <a14:useLocalDpi xmlns="" xmlns:a14="http://schemas.microsoft.com/office/drawing/2010/main" val="0"/>
                </a:ext>
              </a:extLst>
            </a:blip>
            <a:srcRect/>
            <a:stretch>
              <a:fillRect/>
            </a:stretch>
          </p:blipFill>
          <p:spPr bwMode="auto">
            <a:xfrm>
              <a:off x="4777" y="1480"/>
              <a:ext cx="170" cy="25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112" name="Picture 15"/>
            <p:cNvPicPr preferRelativeResize="0">
              <a:picLocks noChangeAspect="1" noChangeArrowheads="1"/>
            </p:cNvPicPr>
            <p:nvPr/>
          </p:nvPicPr>
          <p:blipFill>
            <a:blip r:embed="rId8" cstate="print">
              <a:extLst>
                <a:ext uri="{28A0092B-C50C-407E-A947-70E740481C1C}">
                  <a14:useLocalDpi xmlns="" xmlns:a14="http://schemas.microsoft.com/office/drawing/2010/main" val="0"/>
                </a:ext>
              </a:extLst>
            </a:blip>
            <a:srcRect/>
            <a:stretch>
              <a:fillRect/>
            </a:stretch>
          </p:blipFill>
          <p:spPr bwMode="auto">
            <a:xfrm>
              <a:off x="5043" y="1486"/>
              <a:ext cx="170" cy="25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113" name="AutoShape 16"/>
            <p:cNvSpPr>
              <a:spLocks noChangeArrowheads="1"/>
            </p:cNvSpPr>
            <p:nvPr/>
          </p:nvSpPr>
          <p:spPr bwMode="auto">
            <a:xfrm>
              <a:off x="4687" y="1723"/>
              <a:ext cx="256" cy="201"/>
            </a:xfrm>
            <a:prstGeom prst="can">
              <a:avLst>
                <a:gd name="adj" fmla="val 16880"/>
              </a:avLst>
            </a:prstGeom>
            <a:solidFill>
              <a:srgbClr val="FFFFFF"/>
            </a:solidFill>
            <a:ln w="9525">
              <a:solidFill>
                <a:srgbClr val="000000"/>
              </a:solidFill>
              <a:round/>
              <a:headEnd/>
              <a:tailEnd/>
            </a:ln>
          </p:spPr>
          <p:txBody>
            <a:bodyPr lIns="74295" tIns="8890" rIns="74295" bIns="8890"/>
            <a:lstStyle>
              <a:lvl1pPr eaLnBrk="0" hangingPunct="0">
                <a:defRPr kumimoji="1" sz="1200" b="1">
                  <a:solidFill>
                    <a:schemeClr val="tx1"/>
                  </a:solidFill>
                  <a:latin typeface="Arial" charset="0"/>
                  <a:ea typeface="ＭＳ Ｐゴシック" charset="-128"/>
                </a:defRPr>
              </a:lvl1pPr>
              <a:lvl2pPr marL="742950" indent="-285750" eaLnBrk="0" hangingPunct="0">
                <a:defRPr kumimoji="1" sz="1200" b="1">
                  <a:solidFill>
                    <a:schemeClr val="tx1"/>
                  </a:solidFill>
                  <a:latin typeface="Arial" charset="0"/>
                  <a:ea typeface="ＭＳ Ｐゴシック" charset="-128"/>
                </a:defRPr>
              </a:lvl2pPr>
              <a:lvl3pPr marL="1143000" indent="-228600" eaLnBrk="0" hangingPunct="0">
                <a:defRPr kumimoji="1" sz="1200" b="1">
                  <a:solidFill>
                    <a:schemeClr val="tx1"/>
                  </a:solidFill>
                  <a:latin typeface="Arial" charset="0"/>
                  <a:ea typeface="ＭＳ Ｐゴシック" charset="-128"/>
                </a:defRPr>
              </a:lvl3pPr>
              <a:lvl4pPr marL="1600200" indent="-228600" eaLnBrk="0" hangingPunct="0">
                <a:defRPr kumimoji="1" sz="1200" b="1">
                  <a:solidFill>
                    <a:schemeClr val="tx1"/>
                  </a:solidFill>
                  <a:latin typeface="Arial" charset="0"/>
                  <a:ea typeface="ＭＳ Ｐゴシック" charset="-128"/>
                </a:defRPr>
              </a:lvl4pPr>
              <a:lvl5pPr marL="2057400" indent="-228600" eaLnBrk="0" hangingPunct="0">
                <a:defRPr kumimoji="1" sz="1200" b="1">
                  <a:solidFill>
                    <a:schemeClr val="tx1"/>
                  </a:solidFill>
                  <a:latin typeface="Arial" charset="0"/>
                  <a:ea typeface="ＭＳ Ｐゴシック"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charset="-128"/>
                </a:defRPr>
              </a:lvl9pPr>
            </a:lstStyle>
            <a:p>
              <a:pPr eaLnBrk="1" hangingPunct="1"/>
              <a:endParaRPr lang="ja-JP" altLang="en-US" sz="4400">
                <a:solidFill>
                  <a:srgbClr val="000000"/>
                </a:solidFill>
                <a:latin typeface="HGP創英角ｺﾞｼｯｸUB" pitchFamily="50" charset="-128"/>
                <a:ea typeface="HGP創英角ｺﾞｼｯｸUB" pitchFamily="50" charset="-128"/>
              </a:endParaRPr>
            </a:p>
          </p:txBody>
        </p:sp>
        <p:sp>
          <p:nvSpPr>
            <p:cNvPr id="4114" name="Text Box 17"/>
            <p:cNvSpPr txBox="1">
              <a:spLocks noChangeArrowheads="1"/>
            </p:cNvSpPr>
            <p:nvPr/>
          </p:nvSpPr>
          <p:spPr bwMode="auto">
            <a:xfrm>
              <a:off x="4669" y="1757"/>
              <a:ext cx="294" cy="1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74295" tIns="8890" rIns="74295" bIns="8890"/>
            <a:lstStyle>
              <a:lvl1pPr eaLnBrk="0" hangingPunct="0">
                <a:defRPr kumimoji="1" sz="1200" b="1">
                  <a:solidFill>
                    <a:schemeClr val="tx1"/>
                  </a:solidFill>
                  <a:latin typeface="Arial" charset="0"/>
                  <a:ea typeface="ＭＳ Ｐゴシック" charset="-128"/>
                </a:defRPr>
              </a:lvl1pPr>
              <a:lvl2pPr marL="742950" indent="-285750" eaLnBrk="0" hangingPunct="0">
                <a:defRPr kumimoji="1" sz="1200" b="1">
                  <a:solidFill>
                    <a:schemeClr val="tx1"/>
                  </a:solidFill>
                  <a:latin typeface="Arial" charset="0"/>
                  <a:ea typeface="ＭＳ Ｐゴシック" charset="-128"/>
                </a:defRPr>
              </a:lvl2pPr>
              <a:lvl3pPr marL="1143000" indent="-228600" eaLnBrk="0" hangingPunct="0">
                <a:defRPr kumimoji="1" sz="1200" b="1">
                  <a:solidFill>
                    <a:schemeClr val="tx1"/>
                  </a:solidFill>
                  <a:latin typeface="Arial" charset="0"/>
                  <a:ea typeface="ＭＳ Ｐゴシック" charset="-128"/>
                </a:defRPr>
              </a:lvl3pPr>
              <a:lvl4pPr marL="1600200" indent="-228600" eaLnBrk="0" hangingPunct="0">
                <a:defRPr kumimoji="1" sz="1200" b="1">
                  <a:solidFill>
                    <a:schemeClr val="tx1"/>
                  </a:solidFill>
                  <a:latin typeface="Arial" charset="0"/>
                  <a:ea typeface="ＭＳ Ｐゴシック" charset="-128"/>
                </a:defRPr>
              </a:lvl4pPr>
              <a:lvl5pPr marL="2057400" indent="-228600" eaLnBrk="0" hangingPunct="0">
                <a:defRPr kumimoji="1" sz="1200" b="1">
                  <a:solidFill>
                    <a:schemeClr val="tx1"/>
                  </a:solidFill>
                  <a:latin typeface="Arial" charset="0"/>
                  <a:ea typeface="ＭＳ Ｐゴシック"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charset="-128"/>
                </a:defRPr>
              </a:lvl9pPr>
            </a:lstStyle>
            <a:p>
              <a:pPr eaLnBrk="1" hangingPunct="1"/>
              <a:r>
                <a:rPr lang="en-US" altLang="ja-JP" sz="700">
                  <a:solidFill>
                    <a:srgbClr val="000000"/>
                  </a:solidFill>
                  <a:latin typeface="HGP創英角ｺﾞｼｯｸUB" pitchFamily="50" charset="-128"/>
                  <a:ea typeface="HGP創英角ｺﾞｼｯｸUB" pitchFamily="50" charset="-128"/>
                </a:rPr>
                <a:t>TRABIS</a:t>
              </a:r>
              <a:endParaRPr lang="en-US" altLang="ja-JP" sz="1800" b="0">
                <a:solidFill>
                  <a:srgbClr val="000000"/>
                </a:solidFill>
                <a:latin typeface="HGP創英角ｺﾞｼｯｸUB" pitchFamily="50" charset="-128"/>
                <a:ea typeface="HGP創英角ｺﾞｼｯｸUB" pitchFamily="50" charset="-128"/>
              </a:endParaRPr>
            </a:p>
          </p:txBody>
        </p:sp>
        <p:sp>
          <p:nvSpPr>
            <p:cNvPr id="4115" name="AutoShape 18"/>
            <p:cNvSpPr>
              <a:spLocks noChangeArrowheads="1"/>
            </p:cNvSpPr>
            <p:nvPr/>
          </p:nvSpPr>
          <p:spPr bwMode="auto">
            <a:xfrm>
              <a:off x="5047" y="1723"/>
              <a:ext cx="256" cy="201"/>
            </a:xfrm>
            <a:prstGeom prst="can">
              <a:avLst>
                <a:gd name="adj" fmla="val 16880"/>
              </a:avLst>
            </a:prstGeom>
            <a:solidFill>
              <a:srgbClr val="FFFFFF"/>
            </a:solidFill>
            <a:ln w="9525">
              <a:solidFill>
                <a:srgbClr val="000000"/>
              </a:solidFill>
              <a:round/>
              <a:headEnd/>
              <a:tailEnd/>
            </a:ln>
          </p:spPr>
          <p:txBody>
            <a:bodyPr lIns="74295" tIns="8890" rIns="74295" bIns="8890"/>
            <a:lstStyle>
              <a:lvl1pPr eaLnBrk="0" hangingPunct="0">
                <a:defRPr kumimoji="1" sz="1200" b="1">
                  <a:solidFill>
                    <a:schemeClr val="tx1"/>
                  </a:solidFill>
                  <a:latin typeface="Arial" charset="0"/>
                  <a:ea typeface="ＭＳ Ｐゴシック" charset="-128"/>
                </a:defRPr>
              </a:lvl1pPr>
              <a:lvl2pPr marL="742950" indent="-285750" eaLnBrk="0" hangingPunct="0">
                <a:defRPr kumimoji="1" sz="1200" b="1">
                  <a:solidFill>
                    <a:schemeClr val="tx1"/>
                  </a:solidFill>
                  <a:latin typeface="Arial" charset="0"/>
                  <a:ea typeface="ＭＳ Ｐゴシック" charset="-128"/>
                </a:defRPr>
              </a:lvl2pPr>
              <a:lvl3pPr marL="1143000" indent="-228600" eaLnBrk="0" hangingPunct="0">
                <a:defRPr kumimoji="1" sz="1200" b="1">
                  <a:solidFill>
                    <a:schemeClr val="tx1"/>
                  </a:solidFill>
                  <a:latin typeface="Arial" charset="0"/>
                  <a:ea typeface="ＭＳ Ｐゴシック" charset="-128"/>
                </a:defRPr>
              </a:lvl3pPr>
              <a:lvl4pPr marL="1600200" indent="-228600" eaLnBrk="0" hangingPunct="0">
                <a:defRPr kumimoji="1" sz="1200" b="1">
                  <a:solidFill>
                    <a:schemeClr val="tx1"/>
                  </a:solidFill>
                  <a:latin typeface="Arial" charset="0"/>
                  <a:ea typeface="ＭＳ Ｐゴシック" charset="-128"/>
                </a:defRPr>
              </a:lvl4pPr>
              <a:lvl5pPr marL="2057400" indent="-228600" eaLnBrk="0" hangingPunct="0">
                <a:defRPr kumimoji="1" sz="1200" b="1">
                  <a:solidFill>
                    <a:schemeClr val="tx1"/>
                  </a:solidFill>
                  <a:latin typeface="Arial" charset="0"/>
                  <a:ea typeface="ＭＳ Ｐゴシック"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charset="-128"/>
                </a:defRPr>
              </a:lvl9pPr>
            </a:lstStyle>
            <a:p>
              <a:pPr eaLnBrk="1" hangingPunct="1"/>
              <a:endParaRPr lang="ja-JP" altLang="en-US" sz="4400">
                <a:solidFill>
                  <a:srgbClr val="000000"/>
                </a:solidFill>
                <a:latin typeface="HGP創英角ｺﾞｼｯｸUB" pitchFamily="50" charset="-128"/>
                <a:ea typeface="HGP創英角ｺﾞｼｯｸUB" pitchFamily="50" charset="-128"/>
              </a:endParaRPr>
            </a:p>
          </p:txBody>
        </p:sp>
        <p:sp>
          <p:nvSpPr>
            <p:cNvPr id="4116" name="Text Box 19"/>
            <p:cNvSpPr txBox="1">
              <a:spLocks noChangeArrowheads="1"/>
            </p:cNvSpPr>
            <p:nvPr/>
          </p:nvSpPr>
          <p:spPr bwMode="auto">
            <a:xfrm>
              <a:off x="5023" y="1757"/>
              <a:ext cx="294" cy="1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74295" tIns="8890" rIns="74295" bIns="8890"/>
            <a:lstStyle>
              <a:lvl1pPr eaLnBrk="0" hangingPunct="0">
                <a:defRPr kumimoji="1" sz="1200" b="1">
                  <a:solidFill>
                    <a:schemeClr val="tx1"/>
                  </a:solidFill>
                  <a:latin typeface="Arial" charset="0"/>
                  <a:ea typeface="ＭＳ Ｐゴシック" charset="-128"/>
                </a:defRPr>
              </a:lvl1pPr>
              <a:lvl2pPr marL="742950" indent="-285750" eaLnBrk="0" hangingPunct="0">
                <a:defRPr kumimoji="1" sz="1200" b="1">
                  <a:solidFill>
                    <a:schemeClr val="tx1"/>
                  </a:solidFill>
                  <a:latin typeface="Arial" charset="0"/>
                  <a:ea typeface="ＭＳ Ｐゴシック" charset="-128"/>
                </a:defRPr>
              </a:lvl2pPr>
              <a:lvl3pPr marL="1143000" indent="-228600" eaLnBrk="0" hangingPunct="0">
                <a:defRPr kumimoji="1" sz="1200" b="1">
                  <a:solidFill>
                    <a:schemeClr val="tx1"/>
                  </a:solidFill>
                  <a:latin typeface="Arial" charset="0"/>
                  <a:ea typeface="ＭＳ Ｐゴシック" charset="-128"/>
                </a:defRPr>
              </a:lvl3pPr>
              <a:lvl4pPr marL="1600200" indent="-228600" eaLnBrk="0" hangingPunct="0">
                <a:defRPr kumimoji="1" sz="1200" b="1">
                  <a:solidFill>
                    <a:schemeClr val="tx1"/>
                  </a:solidFill>
                  <a:latin typeface="Arial" charset="0"/>
                  <a:ea typeface="ＭＳ Ｐゴシック" charset="-128"/>
                </a:defRPr>
              </a:lvl4pPr>
              <a:lvl5pPr marL="2057400" indent="-228600" eaLnBrk="0" hangingPunct="0">
                <a:defRPr kumimoji="1" sz="1200" b="1">
                  <a:solidFill>
                    <a:schemeClr val="tx1"/>
                  </a:solidFill>
                  <a:latin typeface="Arial" charset="0"/>
                  <a:ea typeface="ＭＳ Ｐゴシック"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charset="-128"/>
                </a:defRPr>
              </a:lvl9pPr>
            </a:lstStyle>
            <a:p>
              <a:pPr eaLnBrk="1" hangingPunct="1"/>
              <a:r>
                <a:rPr lang="ja-JP" altLang="en-US" sz="700">
                  <a:solidFill>
                    <a:srgbClr val="000000"/>
                  </a:solidFill>
                  <a:latin typeface="HGP創英角ｺﾞｼｯｸUB" pitchFamily="50" charset="-128"/>
                  <a:ea typeface="HGP創英角ｺﾞｼｯｸUB" pitchFamily="50" charset="-128"/>
                </a:rPr>
                <a:t>その他</a:t>
              </a:r>
              <a:endParaRPr lang="ja-JP" altLang="en-US" sz="1800" b="0">
                <a:solidFill>
                  <a:srgbClr val="000000"/>
                </a:solidFill>
                <a:latin typeface="HGP創英角ｺﾞｼｯｸUB" pitchFamily="50" charset="-128"/>
                <a:ea typeface="HGP創英角ｺﾞｼｯｸUB" pitchFamily="50" charset="-128"/>
              </a:endParaRPr>
            </a:p>
          </p:txBody>
        </p:sp>
        <p:sp>
          <p:nvSpPr>
            <p:cNvPr id="4117" name="Text Box 20"/>
            <p:cNvSpPr txBox="1">
              <a:spLocks noChangeArrowheads="1"/>
            </p:cNvSpPr>
            <p:nvPr/>
          </p:nvSpPr>
          <p:spPr bwMode="auto">
            <a:xfrm>
              <a:off x="4581" y="1939"/>
              <a:ext cx="793" cy="11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74295" tIns="8890" rIns="74295" bIns="8890"/>
            <a:lstStyle>
              <a:lvl1pPr eaLnBrk="0" hangingPunct="0">
                <a:defRPr kumimoji="1" sz="1200" b="1">
                  <a:solidFill>
                    <a:schemeClr val="tx1"/>
                  </a:solidFill>
                  <a:latin typeface="Arial" charset="0"/>
                  <a:ea typeface="ＭＳ Ｐゴシック" charset="-128"/>
                </a:defRPr>
              </a:lvl1pPr>
              <a:lvl2pPr marL="742950" indent="-285750" eaLnBrk="0" hangingPunct="0">
                <a:defRPr kumimoji="1" sz="1200" b="1">
                  <a:solidFill>
                    <a:schemeClr val="tx1"/>
                  </a:solidFill>
                  <a:latin typeface="Arial" charset="0"/>
                  <a:ea typeface="ＭＳ Ｐゴシック" charset="-128"/>
                </a:defRPr>
              </a:lvl2pPr>
              <a:lvl3pPr marL="1143000" indent="-228600" eaLnBrk="0" hangingPunct="0">
                <a:defRPr kumimoji="1" sz="1200" b="1">
                  <a:solidFill>
                    <a:schemeClr val="tx1"/>
                  </a:solidFill>
                  <a:latin typeface="Arial" charset="0"/>
                  <a:ea typeface="ＭＳ Ｐゴシック" charset="-128"/>
                </a:defRPr>
              </a:lvl3pPr>
              <a:lvl4pPr marL="1600200" indent="-228600" eaLnBrk="0" hangingPunct="0">
                <a:defRPr kumimoji="1" sz="1200" b="1">
                  <a:solidFill>
                    <a:schemeClr val="tx1"/>
                  </a:solidFill>
                  <a:latin typeface="Arial" charset="0"/>
                  <a:ea typeface="ＭＳ Ｐゴシック" charset="-128"/>
                </a:defRPr>
              </a:lvl4pPr>
              <a:lvl5pPr marL="2057400" indent="-228600" eaLnBrk="0" hangingPunct="0">
                <a:defRPr kumimoji="1" sz="1200" b="1">
                  <a:solidFill>
                    <a:schemeClr val="tx1"/>
                  </a:solidFill>
                  <a:latin typeface="Arial" charset="0"/>
                  <a:ea typeface="ＭＳ Ｐゴシック"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charset="-128"/>
                </a:defRPr>
              </a:lvl9pPr>
            </a:lstStyle>
            <a:p>
              <a:pPr eaLnBrk="1" hangingPunct="1"/>
              <a:r>
                <a:rPr lang="ja-JP" altLang="en-US" sz="700">
                  <a:solidFill>
                    <a:srgbClr val="000000"/>
                  </a:solidFill>
                  <a:latin typeface="HGP創英角ｺﾞｼｯｸUB" pitchFamily="50" charset="-128"/>
                  <a:ea typeface="HGP創英角ｺﾞｼｯｸUB" pitchFamily="50" charset="-128"/>
                </a:rPr>
                <a:t>他システムへのデータ連携</a:t>
              </a:r>
              <a:endParaRPr lang="ja-JP" altLang="en-US" sz="700" b="0">
                <a:solidFill>
                  <a:srgbClr val="000000"/>
                </a:solidFill>
                <a:latin typeface="HGP創英角ｺﾞｼｯｸUB" pitchFamily="50" charset="-128"/>
                <a:ea typeface="HGP創英角ｺﾞｼｯｸUB" pitchFamily="50" charset="-128"/>
              </a:endParaRPr>
            </a:p>
          </p:txBody>
        </p:sp>
      </p:grpSp>
      <p:sp>
        <p:nvSpPr>
          <p:cNvPr id="4108" name="Rectangle 21"/>
          <p:cNvSpPr>
            <a:spLocks noChangeArrowheads="1"/>
          </p:cNvSpPr>
          <p:nvPr/>
        </p:nvSpPr>
        <p:spPr bwMode="auto">
          <a:xfrm>
            <a:off x="7632700" y="2744788"/>
            <a:ext cx="1223963" cy="638175"/>
          </a:xfrm>
          <a:prstGeom prst="rect">
            <a:avLst/>
          </a:prstGeom>
          <a:solidFill>
            <a:srgbClr val="FF0000">
              <a:alpha val="20000"/>
            </a:srgbClr>
          </a:solidFill>
          <a:ln w="12700">
            <a:solidFill>
              <a:srgbClr val="FF0000"/>
            </a:solidFill>
            <a:miter lim="800000"/>
            <a:headEnd/>
            <a:tailEnd/>
          </a:ln>
        </p:spPr>
        <p:txBody>
          <a:bodyPr wrap="none" anchor="ctr"/>
          <a:lstStyle>
            <a:lvl1pPr eaLnBrk="0" hangingPunct="0">
              <a:defRPr kumimoji="1" sz="1200" b="1">
                <a:solidFill>
                  <a:schemeClr val="tx1"/>
                </a:solidFill>
                <a:latin typeface="Arial" charset="0"/>
                <a:ea typeface="ＭＳ Ｐゴシック" charset="-128"/>
              </a:defRPr>
            </a:lvl1pPr>
            <a:lvl2pPr marL="742950" indent="-285750" eaLnBrk="0" hangingPunct="0">
              <a:defRPr kumimoji="1" sz="1200" b="1">
                <a:solidFill>
                  <a:schemeClr val="tx1"/>
                </a:solidFill>
                <a:latin typeface="Arial" charset="0"/>
                <a:ea typeface="ＭＳ Ｐゴシック" charset="-128"/>
              </a:defRPr>
            </a:lvl2pPr>
            <a:lvl3pPr marL="1143000" indent="-228600" eaLnBrk="0" hangingPunct="0">
              <a:defRPr kumimoji="1" sz="1200" b="1">
                <a:solidFill>
                  <a:schemeClr val="tx1"/>
                </a:solidFill>
                <a:latin typeface="Arial" charset="0"/>
                <a:ea typeface="ＭＳ Ｐゴシック" charset="-128"/>
              </a:defRPr>
            </a:lvl3pPr>
            <a:lvl4pPr marL="1600200" indent="-228600" eaLnBrk="0" hangingPunct="0">
              <a:defRPr kumimoji="1" sz="1200" b="1">
                <a:solidFill>
                  <a:schemeClr val="tx1"/>
                </a:solidFill>
                <a:latin typeface="Arial" charset="0"/>
                <a:ea typeface="ＭＳ Ｐゴシック" charset="-128"/>
              </a:defRPr>
            </a:lvl4pPr>
            <a:lvl5pPr marL="2057400" indent="-228600" eaLnBrk="0" hangingPunct="0">
              <a:defRPr kumimoji="1" sz="1200" b="1">
                <a:solidFill>
                  <a:schemeClr val="tx1"/>
                </a:solidFill>
                <a:latin typeface="Arial" charset="0"/>
                <a:ea typeface="ＭＳ Ｐゴシック"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charset="-128"/>
              </a:defRPr>
            </a:lvl9pPr>
          </a:lstStyle>
          <a:p>
            <a:pPr eaLnBrk="1" hangingPunct="1"/>
            <a:endParaRPr lang="ja-JP" altLang="en-US" sz="4400">
              <a:solidFill>
                <a:srgbClr val="000000"/>
              </a:solidFill>
              <a:latin typeface="HGP創英角ｺﾞｼｯｸUB" pitchFamily="50" charset="-128"/>
              <a:ea typeface="HGP創英角ｺﾞｼｯｸUB" pitchFamily="50" charset="-128"/>
            </a:endParaRPr>
          </a:p>
        </p:txBody>
      </p:sp>
      <p:sp>
        <p:nvSpPr>
          <p:cNvPr id="4109" name="Rectangle 12"/>
          <p:cNvSpPr>
            <a:spLocks noChangeArrowheads="1"/>
          </p:cNvSpPr>
          <p:nvPr/>
        </p:nvSpPr>
        <p:spPr bwMode="auto">
          <a:xfrm>
            <a:off x="2613025" y="1452563"/>
            <a:ext cx="1908175" cy="3205162"/>
          </a:xfrm>
          <a:prstGeom prst="rect">
            <a:avLst/>
          </a:prstGeom>
          <a:noFill/>
          <a:ln w="38100">
            <a:solidFill>
              <a:srgbClr val="FF000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lvl1pPr eaLnBrk="0" hangingPunct="0">
              <a:defRPr kumimoji="1" sz="1200" b="1">
                <a:solidFill>
                  <a:schemeClr val="tx1"/>
                </a:solidFill>
                <a:latin typeface="Arial" charset="0"/>
                <a:ea typeface="ＭＳ Ｐゴシック" charset="-128"/>
              </a:defRPr>
            </a:lvl1pPr>
            <a:lvl2pPr marL="742950" indent="-285750" eaLnBrk="0" hangingPunct="0">
              <a:defRPr kumimoji="1" sz="1200" b="1">
                <a:solidFill>
                  <a:schemeClr val="tx1"/>
                </a:solidFill>
                <a:latin typeface="Arial" charset="0"/>
                <a:ea typeface="ＭＳ Ｐゴシック" charset="-128"/>
              </a:defRPr>
            </a:lvl2pPr>
            <a:lvl3pPr marL="1143000" indent="-228600" eaLnBrk="0" hangingPunct="0">
              <a:defRPr kumimoji="1" sz="1200" b="1">
                <a:solidFill>
                  <a:schemeClr val="tx1"/>
                </a:solidFill>
                <a:latin typeface="Arial" charset="0"/>
                <a:ea typeface="ＭＳ Ｐゴシック" charset="-128"/>
              </a:defRPr>
            </a:lvl3pPr>
            <a:lvl4pPr marL="1600200" indent="-228600" eaLnBrk="0" hangingPunct="0">
              <a:defRPr kumimoji="1" sz="1200" b="1">
                <a:solidFill>
                  <a:schemeClr val="tx1"/>
                </a:solidFill>
                <a:latin typeface="Arial" charset="0"/>
                <a:ea typeface="ＭＳ Ｐゴシック" charset="-128"/>
              </a:defRPr>
            </a:lvl4pPr>
            <a:lvl5pPr marL="2057400" indent="-228600" eaLnBrk="0" hangingPunct="0">
              <a:defRPr kumimoji="1" sz="1200" b="1">
                <a:solidFill>
                  <a:schemeClr val="tx1"/>
                </a:solidFill>
                <a:latin typeface="Arial" charset="0"/>
                <a:ea typeface="ＭＳ Ｐゴシック"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charset="-128"/>
              </a:defRPr>
            </a:lvl9pPr>
          </a:lstStyle>
          <a:p>
            <a:pPr eaLnBrk="1" hangingPunct="1"/>
            <a:endParaRPr lang="ja-JP" altLang="en-US" sz="4400">
              <a:solidFill>
                <a:srgbClr val="000000"/>
              </a:solidFill>
              <a:latin typeface="HGP創英角ｺﾞｼｯｸUB" pitchFamily="50" charset="-128"/>
              <a:ea typeface="HGP創英角ｺﾞｼｯｸUB" pitchFamily="50" charset="-128"/>
            </a:endParaRPr>
          </a:p>
        </p:txBody>
      </p:sp>
      <p:sp>
        <p:nvSpPr>
          <p:cNvPr id="4110" name="AutoShape 30"/>
          <p:cNvSpPr>
            <a:spLocks noChangeArrowheads="1"/>
          </p:cNvSpPr>
          <p:nvPr/>
        </p:nvSpPr>
        <p:spPr bwMode="auto">
          <a:xfrm>
            <a:off x="2767013" y="1552575"/>
            <a:ext cx="1631950" cy="266700"/>
          </a:xfrm>
          <a:prstGeom prst="flowChartProcess">
            <a:avLst/>
          </a:prstGeom>
          <a:solidFill>
            <a:srgbClr val="FFCCFF"/>
          </a:solidFill>
          <a:ln w="38100" algn="ctr">
            <a:solidFill>
              <a:srgbClr val="FF3300"/>
            </a:solidFill>
            <a:miter lim="800000"/>
            <a:headEnd/>
            <a:tailEnd/>
          </a:ln>
        </p:spPr>
        <p:txBody>
          <a:bodyPr wrap="none" anchor="ctr"/>
          <a:lstStyle>
            <a:lvl1pPr eaLnBrk="0" hangingPunct="0">
              <a:defRPr kumimoji="1" sz="1200" b="1">
                <a:solidFill>
                  <a:schemeClr val="tx1"/>
                </a:solidFill>
                <a:latin typeface="Arial" charset="0"/>
                <a:ea typeface="ＭＳ Ｐゴシック" charset="-128"/>
              </a:defRPr>
            </a:lvl1pPr>
            <a:lvl2pPr marL="742950" indent="-285750" eaLnBrk="0" hangingPunct="0">
              <a:defRPr kumimoji="1" sz="1200" b="1">
                <a:solidFill>
                  <a:schemeClr val="tx1"/>
                </a:solidFill>
                <a:latin typeface="Arial" charset="0"/>
                <a:ea typeface="ＭＳ Ｐゴシック" charset="-128"/>
              </a:defRPr>
            </a:lvl2pPr>
            <a:lvl3pPr marL="1143000" indent="-228600" eaLnBrk="0" hangingPunct="0">
              <a:defRPr kumimoji="1" sz="1200" b="1">
                <a:solidFill>
                  <a:schemeClr val="tx1"/>
                </a:solidFill>
                <a:latin typeface="Arial" charset="0"/>
                <a:ea typeface="ＭＳ Ｐゴシック" charset="-128"/>
              </a:defRPr>
            </a:lvl3pPr>
            <a:lvl4pPr marL="1600200" indent="-228600" eaLnBrk="0" hangingPunct="0">
              <a:defRPr kumimoji="1" sz="1200" b="1">
                <a:solidFill>
                  <a:schemeClr val="tx1"/>
                </a:solidFill>
                <a:latin typeface="Arial" charset="0"/>
                <a:ea typeface="ＭＳ Ｐゴシック" charset="-128"/>
              </a:defRPr>
            </a:lvl4pPr>
            <a:lvl5pPr marL="2057400" indent="-228600" eaLnBrk="0" hangingPunct="0">
              <a:defRPr kumimoji="1" sz="1200" b="1">
                <a:solidFill>
                  <a:schemeClr val="tx1"/>
                </a:solidFill>
                <a:latin typeface="Arial" charset="0"/>
                <a:ea typeface="ＭＳ Ｐゴシック"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charset="-128"/>
              </a:defRPr>
            </a:lvl9pPr>
          </a:lstStyle>
          <a:p>
            <a:pPr eaLnBrk="1" hangingPunct="1"/>
            <a:r>
              <a:rPr lang="ja-JP" altLang="en-US" sz="1000">
                <a:solidFill>
                  <a:srgbClr val="000000"/>
                </a:solidFill>
              </a:rPr>
              <a:t>関東技術事務所</a:t>
            </a:r>
          </a:p>
        </p:txBody>
      </p:sp>
    </p:spTree>
    <p:extLst>
      <p:ext uri="{BB962C8B-B14F-4D97-AF65-F5344CB8AC3E}">
        <p14:creationId xmlns="" xmlns:p14="http://schemas.microsoft.com/office/powerpoint/2010/main" val="276548451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ext Box 4"/>
          <p:cNvSpPr txBox="1">
            <a:spLocks noChangeArrowheads="1"/>
          </p:cNvSpPr>
          <p:nvPr/>
        </p:nvSpPr>
        <p:spPr bwMode="auto">
          <a:xfrm>
            <a:off x="180000" y="648000"/>
            <a:ext cx="878681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marL="342900" indent="-342900" algn="l" eaLnBrk="1" hangingPunct="1">
              <a:spcBef>
                <a:spcPct val="50000"/>
              </a:spcBef>
              <a:buFont typeface="HGP創英角ｺﾞｼｯｸUB" panose="020B0900000000000000" pitchFamily="50" charset="-128"/>
              <a:buChar char="○"/>
            </a:pPr>
            <a:r>
              <a:rPr lang="ja-JP" altLang="en-US" sz="2400" b="0" dirty="0">
                <a:latin typeface="HGP創英角ｺﾞｼｯｸUB" panose="020B0900000000000000" pitchFamily="50" charset="-128"/>
                <a:ea typeface="HGP創英角ｺﾞｼｯｸUB" panose="020B0900000000000000" pitchFamily="50" charset="-128"/>
              </a:rPr>
              <a:t>平成</a:t>
            </a:r>
            <a:r>
              <a:rPr lang="en-US" altLang="ja-JP" sz="2400" b="0" dirty="0">
                <a:latin typeface="HGP創英角ｺﾞｼｯｸUB" panose="020B0900000000000000" pitchFamily="50" charset="-128"/>
                <a:ea typeface="HGP創英角ｺﾞｼｯｸUB" panose="020B0900000000000000" pitchFamily="50" charset="-128"/>
              </a:rPr>
              <a:t>27</a:t>
            </a:r>
            <a:r>
              <a:rPr lang="ja-JP" altLang="en-US" sz="2400" b="0" dirty="0">
                <a:latin typeface="HGP創英角ｺﾞｼｯｸUB" panose="020B0900000000000000" pitchFamily="50" charset="-128"/>
                <a:ea typeface="HGP創英角ｺﾞｼｯｸUB" panose="020B0900000000000000" pitchFamily="50" charset="-128"/>
              </a:rPr>
              <a:t>年度より本格運用</a:t>
            </a:r>
          </a:p>
        </p:txBody>
      </p:sp>
      <p:sp>
        <p:nvSpPr>
          <p:cNvPr id="3" name="テキスト ボックス 2"/>
          <p:cNvSpPr txBox="1"/>
          <p:nvPr/>
        </p:nvSpPr>
        <p:spPr>
          <a:xfrm>
            <a:off x="288000" y="1056853"/>
            <a:ext cx="8605838" cy="5324535"/>
          </a:xfrm>
          <a:prstGeom prst="rect">
            <a:avLst/>
          </a:prstGeom>
          <a:noFill/>
        </p:spPr>
        <p:txBody>
          <a:bodyPr>
            <a:spAutoFit/>
          </a:bodyPr>
          <a:lstStyle/>
          <a:p>
            <a:pPr algn="l">
              <a:defRPr/>
            </a:pPr>
            <a:r>
              <a:rPr lang="ja-JP" altLang="en-US" sz="2000" b="0" dirty="0">
                <a:latin typeface="HGP創英角ｺﾞｼｯｸUB" panose="020B0900000000000000" pitchFamily="50" charset="-128"/>
                <a:ea typeface="HGP創英角ｺﾞｼｯｸUB" panose="020B0900000000000000" pitchFamily="50" charset="-128"/>
              </a:rPr>
              <a:t>平成</a:t>
            </a:r>
            <a:r>
              <a:rPr lang="en-US" altLang="ja-JP" sz="2000" b="0" dirty="0">
                <a:latin typeface="HGP創英角ｺﾞｼｯｸUB" panose="020B0900000000000000" pitchFamily="50" charset="-128"/>
                <a:ea typeface="HGP創英角ｺﾞｼｯｸUB" panose="020B0900000000000000" pitchFamily="50" charset="-128"/>
              </a:rPr>
              <a:t>27</a:t>
            </a:r>
            <a:r>
              <a:rPr lang="ja-JP" altLang="en-US" sz="2000" b="0" dirty="0">
                <a:latin typeface="HGP創英角ｺﾞｼｯｸUB" panose="020B0900000000000000" pitchFamily="50" charset="-128"/>
                <a:ea typeface="HGP創英角ｺﾞｼｯｸUB" panose="020B0900000000000000" pitchFamily="50" charset="-128"/>
              </a:rPr>
              <a:t>年</a:t>
            </a:r>
            <a:r>
              <a:rPr lang="en-US" altLang="ja-JP" sz="2000" b="0" dirty="0">
                <a:latin typeface="HGP創英角ｺﾞｼｯｸUB" panose="020B0900000000000000" pitchFamily="50" charset="-128"/>
                <a:ea typeface="HGP創英角ｺﾞｼｯｸUB" panose="020B0900000000000000" pitchFamily="50" charset="-128"/>
              </a:rPr>
              <a:t>3</a:t>
            </a:r>
            <a:r>
              <a:rPr lang="ja-JP" altLang="en-US" sz="2000" b="0" dirty="0">
                <a:latin typeface="HGP創英角ｺﾞｼｯｸUB" panose="020B0900000000000000" pitchFamily="50" charset="-128"/>
                <a:ea typeface="HGP創英角ｺﾞｼｯｸUB" panose="020B0900000000000000" pitchFamily="50" charset="-128"/>
              </a:rPr>
              <a:t>月</a:t>
            </a:r>
            <a:r>
              <a:rPr lang="en-US" altLang="ja-JP" sz="2000" b="0" dirty="0">
                <a:latin typeface="HGP創英角ｺﾞｼｯｸUB" panose="020B0900000000000000" pitchFamily="50" charset="-128"/>
                <a:ea typeface="HGP創英角ｺﾞｼｯｸUB" panose="020B0900000000000000" pitchFamily="50" charset="-128"/>
              </a:rPr>
              <a:t>31</a:t>
            </a:r>
            <a:r>
              <a:rPr lang="ja-JP" altLang="en-US" sz="2000" b="0" dirty="0">
                <a:latin typeface="HGP創英角ｺﾞｼｯｸUB" panose="020B0900000000000000" pitchFamily="50" charset="-128"/>
                <a:ea typeface="HGP創英角ｺﾞｼｯｸUB" panose="020B0900000000000000" pitchFamily="50" charset="-128"/>
              </a:rPr>
              <a:t>日付け国関整技管第</a:t>
            </a:r>
            <a:r>
              <a:rPr lang="en-US" altLang="ja-JP" sz="2000" b="0" dirty="0">
                <a:latin typeface="HGP創英角ｺﾞｼｯｸUB" panose="020B0900000000000000" pitchFamily="50" charset="-128"/>
                <a:ea typeface="HGP創英角ｺﾞｼｯｸUB" panose="020B0900000000000000" pitchFamily="50" charset="-128"/>
              </a:rPr>
              <a:t>208</a:t>
            </a:r>
            <a:r>
              <a:rPr lang="ja-JP" altLang="en-US" sz="2000" b="0" dirty="0">
                <a:latin typeface="HGP創英角ｺﾞｼｯｸUB" panose="020B0900000000000000" pitchFamily="50" charset="-128"/>
                <a:ea typeface="HGP創英角ｺﾞｼｯｸUB" panose="020B0900000000000000" pitchFamily="50" charset="-128"/>
              </a:rPr>
              <a:t>号</a:t>
            </a:r>
            <a:endParaRPr lang="en-US" altLang="ja-JP" sz="2000" b="0" dirty="0">
              <a:latin typeface="HGP創英角ｺﾞｼｯｸUB" panose="020B0900000000000000" pitchFamily="50" charset="-128"/>
              <a:ea typeface="HGP創英角ｺﾞｼｯｸUB" panose="020B0900000000000000" pitchFamily="50" charset="-128"/>
            </a:endParaRPr>
          </a:p>
          <a:p>
            <a:pPr algn="l">
              <a:defRPr/>
            </a:pPr>
            <a:r>
              <a:rPr lang="ja-JP" altLang="en-US" sz="2000" b="0" dirty="0">
                <a:latin typeface="HGP創英角ｺﾞｼｯｸUB" panose="020B0900000000000000" pitchFamily="50" charset="-128"/>
                <a:ea typeface="HGP創英角ｺﾞｼｯｸUB" panose="020B0900000000000000" pitchFamily="50" charset="-128"/>
              </a:rPr>
              <a:t>「請負工事成績評定要領の運用の一部改正について」</a:t>
            </a:r>
            <a:endParaRPr lang="en-US" altLang="ja-JP" sz="2000" b="0" dirty="0">
              <a:latin typeface="HGP創英角ｺﾞｼｯｸUB" panose="020B0900000000000000" pitchFamily="50" charset="-128"/>
              <a:ea typeface="HGP創英角ｺﾞｼｯｸUB" panose="020B0900000000000000" pitchFamily="50" charset="-128"/>
            </a:endParaRPr>
          </a:p>
          <a:p>
            <a:pPr algn="l">
              <a:defRPr/>
            </a:pPr>
            <a:r>
              <a:rPr lang="ja-JP" altLang="en-US" sz="2000" b="0" dirty="0">
                <a:latin typeface="HGP創英角ｺﾞｼｯｸUB" panose="020B0900000000000000" pitchFamily="50" charset="-128"/>
                <a:ea typeface="HGP創英角ｺﾞｼｯｸUB" panose="020B0900000000000000" pitchFamily="50" charset="-128"/>
              </a:rPr>
              <a:t>●平成</a:t>
            </a:r>
            <a:r>
              <a:rPr lang="en-US" altLang="ja-JP" sz="2000" b="0" dirty="0">
                <a:latin typeface="HGP創英角ｺﾞｼｯｸUB" panose="020B0900000000000000" pitchFamily="50" charset="-128"/>
                <a:ea typeface="HGP創英角ｺﾞｼｯｸUB" panose="020B0900000000000000" pitchFamily="50" charset="-128"/>
              </a:rPr>
              <a:t>27</a:t>
            </a:r>
            <a:r>
              <a:rPr lang="ja-JP" altLang="en-US" sz="2000" b="0" dirty="0">
                <a:latin typeface="HGP創英角ｺﾞｼｯｸUB" panose="020B0900000000000000" pitchFamily="50" charset="-128"/>
                <a:ea typeface="HGP創英角ｺﾞｼｯｸUB" panose="020B0900000000000000" pitchFamily="50" charset="-128"/>
              </a:rPr>
              <a:t>年</a:t>
            </a:r>
            <a:r>
              <a:rPr lang="en-US" altLang="ja-JP" sz="2000" b="0" dirty="0">
                <a:latin typeface="HGP創英角ｺﾞｼｯｸUB" panose="020B0900000000000000" pitchFamily="50" charset="-128"/>
                <a:ea typeface="HGP創英角ｺﾞｼｯｸUB" panose="020B0900000000000000" pitchFamily="50" charset="-128"/>
              </a:rPr>
              <a:t>3</a:t>
            </a:r>
            <a:r>
              <a:rPr lang="ja-JP" altLang="en-US" sz="2000" b="0" dirty="0">
                <a:latin typeface="HGP創英角ｺﾞｼｯｸUB" panose="020B0900000000000000" pitchFamily="50" charset="-128"/>
                <a:ea typeface="HGP創英角ｺﾞｼｯｸUB" panose="020B0900000000000000" pitchFamily="50" charset="-128"/>
              </a:rPr>
              <a:t>月</a:t>
            </a:r>
            <a:r>
              <a:rPr lang="en-US" altLang="ja-JP" sz="2000" b="0" dirty="0">
                <a:latin typeface="HGP創英角ｺﾞｼｯｸUB" panose="020B0900000000000000" pitchFamily="50" charset="-128"/>
                <a:ea typeface="HGP創英角ｺﾞｼｯｸUB" panose="020B0900000000000000" pitchFamily="50" charset="-128"/>
              </a:rPr>
              <a:t>20</a:t>
            </a:r>
            <a:r>
              <a:rPr lang="ja-JP" altLang="en-US" sz="2000" b="0" dirty="0">
                <a:latin typeface="HGP創英角ｺﾞｼｯｸUB" panose="020B0900000000000000" pitchFamily="50" charset="-128"/>
                <a:ea typeface="HGP創英角ｺﾞｼｯｸUB" panose="020B0900000000000000" pitchFamily="50" charset="-128"/>
              </a:rPr>
              <a:t>日付け国官技第</a:t>
            </a:r>
            <a:r>
              <a:rPr lang="en-US" altLang="ja-JP" sz="2000" b="0" dirty="0">
                <a:latin typeface="HGP創英角ｺﾞｼｯｸUB" panose="020B0900000000000000" pitchFamily="50" charset="-128"/>
                <a:ea typeface="HGP創英角ｺﾞｼｯｸUB" panose="020B0900000000000000" pitchFamily="50" charset="-128"/>
              </a:rPr>
              <a:t>24</a:t>
            </a:r>
            <a:r>
              <a:rPr lang="ja-JP" altLang="en-US" sz="2000" b="0" dirty="0">
                <a:latin typeface="HGP創英角ｺﾞｼｯｸUB" panose="020B0900000000000000" pitchFamily="50" charset="-128"/>
                <a:ea typeface="HGP創英角ｺﾞｼｯｸUB" panose="020B0900000000000000" pitchFamily="50" charset="-128"/>
              </a:rPr>
              <a:t>号　大臣官房技術審議官からの通知</a:t>
            </a:r>
            <a:endParaRPr lang="en-US" altLang="ja-JP" sz="2000" b="0" dirty="0">
              <a:latin typeface="HGP創英角ｺﾞｼｯｸUB" panose="020B0900000000000000" pitchFamily="50" charset="-128"/>
              <a:ea typeface="HGP創英角ｺﾞｼｯｸUB" panose="020B0900000000000000" pitchFamily="50" charset="-128"/>
            </a:endParaRPr>
          </a:p>
          <a:p>
            <a:pPr algn="l">
              <a:defRPr/>
            </a:pPr>
            <a:r>
              <a:rPr lang="ja-JP" altLang="en-US" sz="2000" b="0" dirty="0">
                <a:latin typeface="HGP創英角ｺﾞｼｯｸUB" panose="020B0900000000000000" pitchFamily="50" charset="-128"/>
                <a:ea typeface="HGP創英角ｺﾞｼｯｸUB" panose="020B0900000000000000" pitchFamily="50" charset="-128"/>
              </a:rPr>
              <a:t>・</a:t>
            </a:r>
            <a:r>
              <a:rPr lang="ja-JP" altLang="en-US" sz="2000" b="0" u="sng" dirty="0">
                <a:solidFill>
                  <a:srgbClr val="FF0000"/>
                </a:solidFill>
                <a:latin typeface="HGP創英角ｺﾞｼｯｸUB" panose="020B0900000000000000" pitchFamily="50" charset="-128"/>
                <a:ea typeface="HGP創英角ｺﾞｼｯｸUB" panose="020B0900000000000000" pitchFamily="50" charset="-128"/>
              </a:rPr>
              <a:t>平成</a:t>
            </a:r>
            <a:r>
              <a:rPr lang="en-US" altLang="ja-JP" sz="2000" b="0" u="sng" dirty="0">
                <a:solidFill>
                  <a:srgbClr val="FF0000"/>
                </a:solidFill>
                <a:latin typeface="HGP創英角ｺﾞｼｯｸUB" panose="020B0900000000000000" pitchFamily="50" charset="-128"/>
                <a:ea typeface="HGP創英角ｺﾞｼｯｸUB" panose="020B0900000000000000" pitchFamily="50" charset="-128"/>
              </a:rPr>
              <a:t>27</a:t>
            </a:r>
            <a:r>
              <a:rPr lang="ja-JP" altLang="en-US" sz="2000" b="0" u="sng" dirty="0">
                <a:solidFill>
                  <a:srgbClr val="FF0000"/>
                </a:solidFill>
                <a:latin typeface="HGP創英角ｺﾞｼｯｸUB" panose="020B0900000000000000" pitchFamily="50" charset="-128"/>
                <a:ea typeface="HGP創英角ｺﾞｼｯｸUB" panose="020B0900000000000000" pitchFamily="50" charset="-128"/>
              </a:rPr>
              <a:t>年</a:t>
            </a:r>
            <a:r>
              <a:rPr lang="en-US" altLang="ja-JP" sz="2000" b="0" u="sng" dirty="0">
                <a:solidFill>
                  <a:srgbClr val="FF0000"/>
                </a:solidFill>
                <a:latin typeface="HGP創英角ｺﾞｼｯｸUB" panose="020B0900000000000000" pitchFamily="50" charset="-128"/>
                <a:ea typeface="HGP創英角ｺﾞｼｯｸUB" panose="020B0900000000000000" pitchFamily="50" charset="-128"/>
              </a:rPr>
              <a:t>4</a:t>
            </a:r>
            <a:r>
              <a:rPr lang="ja-JP" altLang="en-US" sz="2000" b="0" u="sng" dirty="0">
                <a:solidFill>
                  <a:srgbClr val="FF0000"/>
                </a:solidFill>
                <a:latin typeface="HGP創英角ｺﾞｼｯｸUB" panose="020B0900000000000000" pitchFamily="50" charset="-128"/>
                <a:ea typeface="HGP創英角ｺﾞｼｯｸUB" panose="020B0900000000000000" pitchFamily="50" charset="-128"/>
              </a:rPr>
              <a:t>月</a:t>
            </a:r>
            <a:r>
              <a:rPr lang="en-US" altLang="ja-JP" sz="2000" b="0" u="sng" dirty="0">
                <a:solidFill>
                  <a:srgbClr val="FF0000"/>
                </a:solidFill>
                <a:latin typeface="HGP創英角ｺﾞｼｯｸUB" panose="020B0900000000000000" pitchFamily="50" charset="-128"/>
                <a:ea typeface="HGP創英角ｺﾞｼｯｸUB" panose="020B0900000000000000" pitchFamily="50" charset="-128"/>
              </a:rPr>
              <a:t>1</a:t>
            </a:r>
            <a:r>
              <a:rPr lang="ja-JP" altLang="en-US" sz="2000" b="0" u="sng" dirty="0">
                <a:solidFill>
                  <a:srgbClr val="FF0000"/>
                </a:solidFill>
                <a:latin typeface="HGP創英角ｺﾞｼｯｸUB" panose="020B0900000000000000" pitchFamily="50" charset="-128"/>
                <a:ea typeface="HGP創英角ｺﾞｼｯｸUB" panose="020B0900000000000000" pitchFamily="50" charset="-128"/>
              </a:rPr>
              <a:t>日以降の入札公告を行う工事について適用</a:t>
            </a:r>
            <a:r>
              <a:rPr lang="ja-JP" altLang="en-US" sz="2000" b="0" dirty="0">
                <a:latin typeface="HGP創英角ｺﾞｼｯｸUB" panose="020B0900000000000000" pitchFamily="50" charset="-128"/>
                <a:ea typeface="HGP創英角ｺﾞｼｯｸUB" panose="020B0900000000000000" pitchFamily="50" charset="-128"/>
              </a:rPr>
              <a:t>する</a:t>
            </a:r>
            <a:endParaRPr lang="en-US" altLang="ja-JP" sz="2000" b="0" dirty="0">
              <a:latin typeface="HGP創英角ｺﾞｼｯｸUB" panose="020B0900000000000000" pitchFamily="50" charset="-128"/>
              <a:ea typeface="HGP創英角ｺﾞｼｯｸUB" panose="020B0900000000000000" pitchFamily="50" charset="-128"/>
            </a:endParaRPr>
          </a:p>
          <a:p>
            <a:pPr algn="l">
              <a:defRPr/>
            </a:pPr>
            <a:r>
              <a:rPr lang="ja-JP" altLang="en-US" sz="2000" b="0" dirty="0">
                <a:latin typeface="HGP創英角ｺﾞｼｯｸUB" panose="020B0900000000000000" pitchFamily="50" charset="-128"/>
                <a:ea typeface="HGP創英角ｺﾞｼｯｸUB" panose="020B0900000000000000" pitchFamily="50" charset="-128"/>
              </a:rPr>
              <a:t>・「地方整備局工事</a:t>
            </a:r>
            <a:r>
              <a:rPr lang="ja-JP" altLang="en-US" sz="2000" b="0" dirty="0" smtClean="0">
                <a:latin typeface="HGP創英角ｺﾞｼｯｸUB" panose="020B0900000000000000" pitchFamily="50" charset="-128"/>
                <a:ea typeface="HGP創英角ｺﾞｼｯｸUB" panose="020B0900000000000000" pitchFamily="50" charset="-128"/>
              </a:rPr>
              <a:t>成績評定実施</a:t>
            </a:r>
            <a:r>
              <a:rPr lang="ja-JP" altLang="en-US" sz="2000" b="0" dirty="0">
                <a:latin typeface="HGP創英角ｺﾞｼｯｸUB" panose="020B0900000000000000" pitchFamily="50" charset="-128"/>
                <a:ea typeface="HGP創英角ｺﾞｼｯｸUB" panose="020B0900000000000000" pitchFamily="50" charset="-128"/>
              </a:rPr>
              <a:t>要領」第</a:t>
            </a:r>
            <a:r>
              <a:rPr lang="en-US" altLang="ja-JP" sz="2000" b="0" dirty="0">
                <a:latin typeface="HGP創英角ｺﾞｼｯｸUB" panose="020B0900000000000000" pitchFamily="50" charset="-128"/>
                <a:ea typeface="HGP創英角ｺﾞｼｯｸUB" panose="020B0900000000000000" pitchFamily="50" charset="-128"/>
              </a:rPr>
              <a:t>5</a:t>
            </a:r>
            <a:r>
              <a:rPr lang="ja-JP" altLang="en-US" sz="2000" b="0" dirty="0">
                <a:latin typeface="HGP創英角ｺﾞｼｯｸUB" panose="020B0900000000000000" pitchFamily="50" charset="-128"/>
                <a:ea typeface="HGP創英角ｺﾞｼｯｸUB" panose="020B0900000000000000" pitchFamily="50" charset="-128"/>
              </a:rPr>
              <a:t>に</a:t>
            </a:r>
            <a:r>
              <a:rPr lang="ja-JP" altLang="en-US" sz="2000" b="0" dirty="0">
                <a:solidFill>
                  <a:srgbClr val="FF0000"/>
                </a:solidFill>
                <a:latin typeface="HGP創英角ｺﾞｼｯｸUB" panose="020B0900000000000000" pitchFamily="50" charset="-128"/>
                <a:ea typeface="HGP創英角ｺﾞｼｯｸUB" panose="020B0900000000000000" pitchFamily="50" charset="-128"/>
              </a:rPr>
              <a:t>次の</a:t>
            </a:r>
            <a:r>
              <a:rPr lang="en-US" altLang="ja-JP" sz="2000" b="0" dirty="0">
                <a:solidFill>
                  <a:srgbClr val="FF0000"/>
                </a:solidFill>
                <a:latin typeface="HGP創英角ｺﾞｼｯｸUB" panose="020B0900000000000000" pitchFamily="50" charset="-128"/>
                <a:ea typeface="HGP創英角ｺﾞｼｯｸUB" panose="020B0900000000000000" pitchFamily="50" charset="-128"/>
              </a:rPr>
              <a:t>1</a:t>
            </a:r>
            <a:r>
              <a:rPr lang="ja-JP" altLang="en-US" sz="2000" b="0" dirty="0">
                <a:solidFill>
                  <a:srgbClr val="FF0000"/>
                </a:solidFill>
                <a:latin typeface="HGP創英角ｺﾞｼｯｸUB" panose="020B0900000000000000" pitchFamily="50" charset="-128"/>
                <a:ea typeface="HGP創英角ｺﾞｼｯｸUB" panose="020B0900000000000000" pitchFamily="50" charset="-128"/>
              </a:rPr>
              <a:t>項を加える。</a:t>
            </a:r>
            <a:endParaRPr lang="en-US" altLang="ja-JP" sz="2000" b="0" dirty="0">
              <a:solidFill>
                <a:srgbClr val="FF0000"/>
              </a:solidFill>
              <a:latin typeface="HGP創英角ｺﾞｼｯｸUB" panose="020B0900000000000000" pitchFamily="50" charset="-128"/>
              <a:ea typeface="HGP創英角ｺﾞｼｯｸUB" panose="020B0900000000000000" pitchFamily="50" charset="-128"/>
            </a:endParaRPr>
          </a:p>
          <a:p>
            <a:pPr marL="360363" indent="-360363" algn="l">
              <a:defRPr/>
            </a:pPr>
            <a:r>
              <a:rPr lang="en-US" altLang="ja-JP" sz="2000" b="0" dirty="0">
                <a:latin typeface="HGP創英角ｺﾞｼｯｸUB" panose="020B0900000000000000" pitchFamily="50" charset="-128"/>
                <a:ea typeface="HGP創英角ｺﾞｼｯｸUB" panose="020B0900000000000000" pitchFamily="50" charset="-128"/>
              </a:rPr>
              <a:t>6</a:t>
            </a:r>
            <a:r>
              <a:rPr lang="ja-JP" altLang="en-US" sz="2000" b="0" dirty="0">
                <a:latin typeface="HGP創英角ｺﾞｼｯｸUB" panose="020B0900000000000000" pitchFamily="50" charset="-128"/>
                <a:ea typeface="HGP創英角ｺﾞｼｯｸUB" panose="020B0900000000000000" pitchFamily="50" charset="-128"/>
              </a:rPr>
              <a:t>　評定にあたっては、事前協議による作成書類以外の書類は、評価の対象外とする。なお、事前協議とは、工事着手前に別紙－６「工事関係書類一覧表」により、「発注者へ提出、提示する書類の種類」、「紙と電子の別」を受発注者間で取り決めることをいう</a:t>
            </a:r>
            <a:r>
              <a:rPr lang="ja-JP" altLang="en-US" sz="2000" b="0" dirty="0" smtClean="0">
                <a:latin typeface="HGP創英角ｺﾞｼｯｸUB" panose="020B0900000000000000" pitchFamily="50" charset="-128"/>
                <a:ea typeface="HGP創英角ｺﾞｼｯｸUB" panose="020B0900000000000000" pitchFamily="50" charset="-128"/>
              </a:rPr>
              <a:t>。</a:t>
            </a:r>
            <a:endParaRPr lang="en-US" altLang="ja-JP" sz="2000" b="0" dirty="0" smtClean="0">
              <a:latin typeface="HGP創英角ｺﾞｼｯｸUB" panose="020B0900000000000000" pitchFamily="50" charset="-128"/>
              <a:ea typeface="HGP創英角ｺﾞｼｯｸUB" panose="020B0900000000000000" pitchFamily="50" charset="-128"/>
            </a:endParaRPr>
          </a:p>
          <a:p>
            <a:pPr marL="360363" indent="-360363" algn="l">
              <a:defRPr/>
            </a:pPr>
            <a:r>
              <a:rPr lang="ja-JP" altLang="en-US" sz="2000" b="0" dirty="0" smtClean="0">
                <a:latin typeface="HGP創英角ｺﾞｼｯｸUB" panose="020B0900000000000000" pitchFamily="50" charset="-128"/>
                <a:ea typeface="HGP創英角ｺﾞｼｯｸUB" panose="020B0900000000000000" pitchFamily="50" charset="-128"/>
              </a:rPr>
              <a:t>・別紙－１①及び別紙</a:t>
            </a:r>
            <a:r>
              <a:rPr lang="en-US" altLang="ja-JP" sz="2000" b="0" dirty="0" smtClean="0">
                <a:latin typeface="HGP創英角ｺﾞｼｯｸUB" panose="020B0900000000000000" pitchFamily="50" charset="-128"/>
                <a:ea typeface="HGP創英角ｺﾞｼｯｸUB" panose="020B0900000000000000" pitchFamily="50" charset="-128"/>
              </a:rPr>
              <a:t>―</a:t>
            </a:r>
            <a:r>
              <a:rPr lang="ja-JP" altLang="en-US" sz="2000" b="0" dirty="0" smtClean="0">
                <a:latin typeface="HGP創英角ｺﾞｼｯｸUB" panose="020B0900000000000000" pitchFamily="50" charset="-128"/>
                <a:ea typeface="HGP創英角ｺﾞｼｯｸUB" panose="020B0900000000000000" pitchFamily="50" charset="-128"/>
              </a:rPr>
              <a:t>３①を次の様に改める。</a:t>
            </a:r>
            <a:endParaRPr lang="en-US" altLang="ja-JP" sz="2000" b="0" dirty="0" smtClean="0">
              <a:latin typeface="HGP創英角ｺﾞｼｯｸUB" panose="020B0900000000000000" pitchFamily="50" charset="-128"/>
              <a:ea typeface="HGP創英角ｺﾞｼｯｸUB" panose="020B0900000000000000" pitchFamily="50" charset="-128"/>
            </a:endParaRPr>
          </a:p>
          <a:p>
            <a:pPr marL="360363" algn="l">
              <a:defRPr/>
            </a:pPr>
            <a:r>
              <a:rPr lang="en-US" altLang="ja-JP" sz="2000" b="0" dirty="0" smtClean="0">
                <a:latin typeface="HGP創英角ｺﾞｼｯｸUB" panose="020B0900000000000000" pitchFamily="50" charset="-128"/>
                <a:ea typeface="HGP創英角ｺﾞｼｯｸUB" panose="020B0900000000000000" pitchFamily="50" charset="-128"/>
              </a:rPr>
              <a:t>【</a:t>
            </a:r>
            <a:r>
              <a:rPr lang="ja-JP" altLang="en-US" sz="2000" b="0" dirty="0">
                <a:latin typeface="HGP創英角ｺﾞｼｯｸUB" panose="020B0900000000000000" pitchFamily="50" charset="-128"/>
                <a:ea typeface="HGP創英角ｺﾞｼｯｸUB" panose="020B0900000000000000" pitchFamily="50" charset="-128"/>
              </a:rPr>
              <a:t>別紙</a:t>
            </a:r>
            <a:r>
              <a:rPr lang="ja-JP" altLang="en-US" sz="2000" b="0" dirty="0" err="1">
                <a:latin typeface="HGP創英角ｺﾞｼｯｸUB" panose="020B0900000000000000" pitchFamily="50" charset="-128"/>
                <a:ea typeface="HGP創英角ｺﾞｼｯｸUB" panose="020B0900000000000000" pitchFamily="50" charset="-128"/>
              </a:rPr>
              <a:t>ー</a:t>
            </a:r>
            <a:r>
              <a:rPr lang="ja-JP" altLang="en-US" sz="2000" b="0" dirty="0">
                <a:latin typeface="HGP創英角ｺﾞｼｯｸUB" panose="020B0900000000000000" pitchFamily="50" charset="-128"/>
                <a:ea typeface="HGP創英角ｺﾞｼｯｸUB" panose="020B0900000000000000" pitchFamily="50" charset="-128"/>
              </a:rPr>
              <a:t>１①</a:t>
            </a:r>
            <a:r>
              <a:rPr lang="en-US" altLang="ja-JP" sz="2000" b="0" dirty="0">
                <a:latin typeface="HGP創英角ｺﾞｼｯｸUB" panose="020B0900000000000000" pitchFamily="50" charset="-128"/>
                <a:ea typeface="HGP創英角ｺﾞｼｯｸUB" panose="020B0900000000000000" pitchFamily="50" charset="-128"/>
              </a:rPr>
              <a:t>Ⅱ</a:t>
            </a:r>
            <a:r>
              <a:rPr lang="ja-JP" altLang="en-US" sz="2000" b="0" dirty="0" err="1">
                <a:latin typeface="HGP創英角ｺﾞｼｯｸUB" panose="020B0900000000000000" pitchFamily="50" charset="-128"/>
                <a:ea typeface="HGP創英角ｺﾞｼｯｸUB" panose="020B0900000000000000" pitchFamily="50" charset="-128"/>
              </a:rPr>
              <a:t>．</a:t>
            </a:r>
            <a:r>
              <a:rPr lang="ja-JP" altLang="en-US" sz="2000" b="0" dirty="0">
                <a:latin typeface="HGP創英角ｺﾞｼｯｸUB" panose="020B0900000000000000" pitchFamily="50" charset="-128"/>
                <a:ea typeface="HGP創英角ｺﾞｼｯｸUB" panose="020B0900000000000000" pitchFamily="50" charset="-128"/>
              </a:rPr>
              <a:t>配置技術者　監理（主任）技術者を評価する項目</a:t>
            </a:r>
            <a:r>
              <a:rPr lang="en-US" altLang="ja-JP" sz="2000" b="0" dirty="0">
                <a:latin typeface="HGP創英角ｺﾞｼｯｸUB" panose="020B0900000000000000" pitchFamily="50" charset="-128"/>
                <a:ea typeface="HGP創英角ｺﾞｼｯｸUB" panose="020B0900000000000000" pitchFamily="50" charset="-128"/>
              </a:rPr>
              <a:t>】</a:t>
            </a:r>
          </a:p>
          <a:p>
            <a:pPr marL="992188" indent="-271463" algn="l">
              <a:defRPr/>
            </a:pPr>
            <a:r>
              <a:rPr lang="ja-JP" altLang="en-US" sz="2000" b="0" dirty="0">
                <a:latin typeface="HGP創英角ｺﾞｼｯｸUB" panose="020B0900000000000000" pitchFamily="50" charset="-128"/>
                <a:ea typeface="HGP創英角ｺﾞｼｯｸUB" panose="020B0900000000000000" pitchFamily="50" charset="-128"/>
              </a:rPr>
              <a:t>□</a:t>
            </a:r>
            <a:r>
              <a:rPr lang="ja-JP" altLang="en-US" sz="2000" b="0" u="sng" dirty="0">
                <a:solidFill>
                  <a:srgbClr val="FF0000"/>
                </a:solidFill>
                <a:latin typeface="HGP創英角ｺﾞｼｯｸUB" panose="020B0900000000000000" pitchFamily="50" charset="-128"/>
                <a:ea typeface="HGP創英角ｺﾞｼｯｸUB" panose="020B0900000000000000" pitchFamily="50" charset="-128"/>
              </a:rPr>
              <a:t>事前協議を踏まえ、</a:t>
            </a:r>
            <a:r>
              <a:rPr lang="ja-JP" altLang="en-US" sz="2000" b="0" dirty="0">
                <a:latin typeface="HGP創英角ｺﾞｼｯｸUB" panose="020B0900000000000000" pitchFamily="50" charset="-128"/>
                <a:ea typeface="HGP創英角ｺﾞｼｯｸUB" panose="020B0900000000000000" pitchFamily="50" charset="-128"/>
              </a:rPr>
              <a:t>共通仕様書及び諸基準に基づき</a:t>
            </a:r>
            <a:r>
              <a:rPr lang="ja-JP" altLang="en-US" sz="2000" b="0" u="sng" dirty="0">
                <a:solidFill>
                  <a:srgbClr val="FF0000"/>
                </a:solidFill>
                <a:latin typeface="HGP創英角ｺﾞｼｯｸUB" panose="020B0900000000000000" pitchFamily="50" charset="-128"/>
                <a:ea typeface="HGP創英角ｺﾞｼｯｸUB" panose="020B0900000000000000" pitchFamily="50" charset="-128"/>
              </a:rPr>
              <a:t>書類を</a:t>
            </a:r>
            <a:r>
              <a:rPr lang="ja-JP" altLang="en-US" sz="2000" b="0" dirty="0">
                <a:latin typeface="HGP創英角ｺﾞｼｯｸUB" panose="020B0900000000000000" pitchFamily="50" charset="-128"/>
                <a:ea typeface="HGP創英角ｺﾞｼｯｸUB" panose="020B0900000000000000" pitchFamily="50" charset="-128"/>
              </a:rPr>
              <a:t>適切に作成し、整理している。</a:t>
            </a:r>
            <a:endParaRPr lang="en-US" altLang="ja-JP" sz="2000" b="0" dirty="0">
              <a:latin typeface="HGP創英角ｺﾞｼｯｸUB" panose="020B0900000000000000" pitchFamily="50" charset="-128"/>
              <a:ea typeface="HGP創英角ｺﾞｼｯｸUB" panose="020B0900000000000000" pitchFamily="50" charset="-128"/>
            </a:endParaRPr>
          </a:p>
          <a:p>
            <a:pPr marL="360363" algn="l">
              <a:defRPr/>
            </a:pPr>
            <a:r>
              <a:rPr lang="en-US" altLang="ja-JP" sz="2000" b="0" dirty="0" smtClean="0">
                <a:latin typeface="HGP創英角ｺﾞｼｯｸUB" panose="020B0900000000000000" pitchFamily="50" charset="-128"/>
                <a:ea typeface="HGP創英角ｺﾞｼｯｸUB" panose="020B0900000000000000" pitchFamily="50" charset="-128"/>
              </a:rPr>
              <a:t>【</a:t>
            </a:r>
            <a:r>
              <a:rPr lang="ja-JP" altLang="en-US" sz="2000" b="0" dirty="0">
                <a:latin typeface="HGP創英角ｺﾞｼｯｸUB" panose="020B0900000000000000" pitchFamily="50" charset="-128"/>
                <a:ea typeface="HGP創英角ｺﾞｼｯｸUB" panose="020B0900000000000000" pitchFamily="50" charset="-128"/>
              </a:rPr>
              <a:t>別紙－３①</a:t>
            </a:r>
            <a:r>
              <a:rPr lang="en-US" altLang="ja-JP" sz="2000" b="0" dirty="0">
                <a:latin typeface="HGP創英角ｺﾞｼｯｸUB" panose="020B0900000000000000" pitchFamily="50" charset="-128"/>
                <a:ea typeface="HGP創英角ｺﾞｼｯｸUB" panose="020B0900000000000000" pitchFamily="50" charset="-128"/>
              </a:rPr>
              <a:t>Ⅰ</a:t>
            </a:r>
            <a:r>
              <a:rPr lang="ja-JP" altLang="en-US" sz="2000" b="0" dirty="0" err="1">
                <a:latin typeface="HGP創英角ｺﾞｼｯｸUB" panose="020B0900000000000000" pitchFamily="50" charset="-128"/>
                <a:ea typeface="HGP創英角ｺﾞｼｯｸUB" panose="020B0900000000000000" pitchFamily="50" charset="-128"/>
              </a:rPr>
              <a:t>．</a:t>
            </a:r>
            <a:r>
              <a:rPr lang="ja-JP" altLang="en-US" sz="2000" b="0" dirty="0">
                <a:latin typeface="HGP創英角ｺﾞｼｯｸUB" panose="020B0900000000000000" pitchFamily="50" charset="-128"/>
                <a:ea typeface="HGP創英角ｺﾞｼｯｸUB" panose="020B0900000000000000" pitchFamily="50" charset="-128"/>
              </a:rPr>
              <a:t>施工管理</a:t>
            </a:r>
            <a:r>
              <a:rPr lang="en-US" altLang="ja-JP" sz="2000" b="0" dirty="0">
                <a:latin typeface="HGP創英角ｺﾞｼｯｸUB" panose="020B0900000000000000" pitchFamily="50" charset="-128"/>
                <a:ea typeface="HGP創英角ｺﾞｼｯｸUB" panose="020B0900000000000000" pitchFamily="50" charset="-128"/>
              </a:rPr>
              <a:t>】</a:t>
            </a:r>
          </a:p>
          <a:p>
            <a:pPr marL="901700" indent="-180975" algn="l">
              <a:defRPr/>
            </a:pPr>
            <a:r>
              <a:rPr lang="ja-JP" altLang="en-US" sz="2000" b="0" dirty="0">
                <a:latin typeface="HGP創英角ｺﾞｼｯｸUB" panose="020B0900000000000000" pitchFamily="50" charset="-128"/>
                <a:ea typeface="HGP創英角ｺﾞｼｯｸUB" panose="020B0900000000000000" pitchFamily="50" charset="-128"/>
              </a:rPr>
              <a:t>□工事関係書類を</a:t>
            </a:r>
            <a:r>
              <a:rPr lang="ja-JP" altLang="en-US" sz="2000" b="0" u="sng" dirty="0">
                <a:solidFill>
                  <a:srgbClr val="FF0000"/>
                </a:solidFill>
                <a:latin typeface="HGP創英角ｺﾞｼｯｸUB" panose="020B0900000000000000" pitchFamily="50" charset="-128"/>
                <a:ea typeface="HGP創英角ｺﾞｼｯｸUB" panose="020B0900000000000000" pitchFamily="50" charset="-128"/>
              </a:rPr>
              <a:t>事前協議に基づき</a:t>
            </a:r>
            <a:r>
              <a:rPr lang="ja-JP" altLang="en-US" sz="2000" b="0" dirty="0">
                <a:latin typeface="HGP創英角ｺﾞｼｯｸUB" panose="020B0900000000000000" pitchFamily="50" charset="-128"/>
                <a:ea typeface="HGP創英角ｺﾞｼｯｸUB" panose="020B0900000000000000" pitchFamily="50" charset="-128"/>
              </a:rPr>
              <a:t>過不足なく簡潔に整理していることが確認できる</a:t>
            </a:r>
            <a:r>
              <a:rPr lang="ja-JP" altLang="en-US" sz="2000" b="0" dirty="0" smtClean="0">
                <a:latin typeface="HGP創英角ｺﾞｼｯｸUB" panose="020B0900000000000000" pitchFamily="50" charset="-128"/>
                <a:ea typeface="HGP創英角ｺﾞｼｯｸUB" panose="020B0900000000000000" pitchFamily="50" charset="-128"/>
              </a:rPr>
              <a:t>。</a:t>
            </a:r>
            <a:endParaRPr lang="en-US" altLang="ja-JP" sz="2000" b="0" dirty="0" smtClean="0">
              <a:latin typeface="HGP創英角ｺﾞｼｯｸUB" panose="020B0900000000000000" pitchFamily="50" charset="-128"/>
              <a:ea typeface="HGP創英角ｺﾞｼｯｸUB" panose="020B0900000000000000" pitchFamily="50" charset="-128"/>
            </a:endParaRPr>
          </a:p>
          <a:p>
            <a:pPr marL="360363" indent="-360363" algn="l">
              <a:defRPr/>
            </a:pPr>
            <a:r>
              <a:rPr lang="ja-JP" altLang="en-US" sz="2000" b="0" dirty="0" smtClean="0">
                <a:latin typeface="HGP創英角ｺﾞｼｯｸUB" panose="020B0900000000000000" pitchFamily="50" charset="-128"/>
                <a:ea typeface="HGP創英角ｺﾞｼｯｸUB" panose="020B0900000000000000" pitchFamily="50" charset="-128"/>
              </a:rPr>
              <a:t>・別紙</a:t>
            </a:r>
            <a:r>
              <a:rPr lang="ja-JP" altLang="en-US" sz="2000" b="0" dirty="0">
                <a:latin typeface="HGP創英角ｺﾞｼｯｸUB" panose="020B0900000000000000" pitchFamily="50" charset="-128"/>
                <a:ea typeface="HGP創英角ｺﾞｼｯｸUB" panose="020B0900000000000000" pitchFamily="50" charset="-128"/>
              </a:rPr>
              <a:t>－６を加える。</a:t>
            </a:r>
            <a:endParaRPr lang="en-US" altLang="ja-JP" sz="2000" b="0" dirty="0">
              <a:latin typeface="HGP創英角ｺﾞｼｯｸUB" panose="020B0900000000000000" pitchFamily="50" charset="-128"/>
              <a:ea typeface="HGP創英角ｺﾞｼｯｸUB" panose="020B0900000000000000" pitchFamily="50" charset="-128"/>
            </a:endParaRPr>
          </a:p>
        </p:txBody>
      </p:sp>
      <p:sp>
        <p:nvSpPr>
          <p:cNvPr id="5" name="Rectangle 24"/>
          <p:cNvSpPr>
            <a:spLocks noChangeArrowheads="1"/>
          </p:cNvSpPr>
          <p:nvPr/>
        </p:nvSpPr>
        <p:spPr bwMode="auto">
          <a:xfrm>
            <a:off x="1116013" y="44450"/>
            <a:ext cx="7200900" cy="533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spcBef>
                <a:spcPct val="50000"/>
              </a:spcBef>
            </a:pPr>
            <a:r>
              <a:rPr lang="ja-JP" altLang="en-US" sz="2400" b="0" dirty="0">
                <a:solidFill>
                  <a:schemeClr val="tx2"/>
                </a:solidFill>
                <a:latin typeface="HGP創英角ｺﾞｼｯｸUB" panose="020B0900000000000000" pitchFamily="50" charset="-128"/>
                <a:ea typeface="HGP創英角ｺﾞｼｯｸUB" panose="020B0900000000000000" pitchFamily="50" charset="-128"/>
              </a:rPr>
              <a:t>情報共有システムを活用したトータルプロセスの効率化</a:t>
            </a:r>
          </a:p>
        </p:txBody>
      </p:sp>
      <p:sp>
        <p:nvSpPr>
          <p:cNvPr id="6" name="Rectangle 22"/>
          <p:cNvSpPr>
            <a:spLocks noChangeArrowheads="1"/>
          </p:cNvSpPr>
          <p:nvPr/>
        </p:nvSpPr>
        <p:spPr bwMode="auto">
          <a:xfrm>
            <a:off x="108000" y="108000"/>
            <a:ext cx="1080000" cy="360000"/>
          </a:xfrm>
          <a:prstGeom prst="rect">
            <a:avLst/>
          </a:prstGeom>
          <a:solidFill>
            <a:srgbClr val="CCFFCC"/>
          </a:solidFill>
          <a:ln w="9525">
            <a:solidFill>
              <a:srgbClr val="0000FF"/>
            </a:solidFill>
            <a:miter lim="800000"/>
            <a:headEnd/>
            <a:tailEnd/>
          </a:ln>
        </p:spPr>
        <p:txBody>
          <a:bodyPr wrap="none" anchor="ctr">
            <a:spAutoFit/>
          </a:bodyPr>
          <a:lstStyle/>
          <a:p>
            <a:r>
              <a:rPr lang="ja-JP" altLang="en-US" b="0">
                <a:solidFill>
                  <a:srgbClr val="000000"/>
                </a:solidFill>
                <a:latin typeface="HGP創英角ｺﾞｼｯｸUB" panose="020B0900000000000000" pitchFamily="50" charset="-128"/>
                <a:ea typeface="HGP創英角ｺﾞｼｯｸUB" panose="020B0900000000000000" pitchFamily="50" charset="-128"/>
              </a:rPr>
              <a:t>取組事例１</a:t>
            </a:r>
          </a:p>
        </p:txBody>
      </p:sp>
    </p:spTree>
    <p:extLst>
      <p:ext uri="{BB962C8B-B14F-4D97-AF65-F5344CB8AC3E}">
        <p14:creationId xmlns="" xmlns:p14="http://schemas.microsoft.com/office/powerpoint/2010/main" val="1637680425"/>
      </p:ext>
    </p:extLst>
  </p:cSld>
  <p:clrMapOvr>
    <a:masterClrMapping/>
  </p:clrMapOvr>
  <p:transition spd="slow"/>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ext Box 10"/>
          <p:cNvSpPr txBox="1">
            <a:spLocks noChangeArrowheads="1"/>
          </p:cNvSpPr>
          <p:nvPr/>
        </p:nvSpPr>
        <p:spPr bwMode="auto">
          <a:xfrm>
            <a:off x="360000" y="1800000"/>
            <a:ext cx="8280000" cy="7694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spcBef>
                <a:spcPct val="50000"/>
              </a:spcBef>
            </a:pPr>
            <a:r>
              <a:rPr lang="en-US" altLang="ja-JP" sz="4400" b="0" i="1" u="sng" dirty="0" smtClean="0">
                <a:solidFill>
                  <a:srgbClr val="330066"/>
                </a:solidFill>
                <a:latin typeface="HGP創英角ｺﾞｼｯｸUB" pitchFamily="50" charset="-128"/>
                <a:ea typeface="HGP創英角ｺﾞｼｯｸUB" pitchFamily="50" charset="-128"/>
              </a:rPr>
              <a:t>9</a:t>
            </a:r>
            <a:r>
              <a:rPr lang="ja-JP" altLang="en-US" sz="4400" b="0" i="1" u="sng" dirty="0" err="1" smtClean="0">
                <a:solidFill>
                  <a:srgbClr val="330066"/>
                </a:solidFill>
                <a:latin typeface="HGP創英角ｺﾞｼｯｸUB" pitchFamily="50" charset="-128"/>
                <a:ea typeface="HGP創英角ｺﾞｼｯｸUB" pitchFamily="50" charset="-128"/>
              </a:rPr>
              <a:t>．</a:t>
            </a:r>
            <a:r>
              <a:rPr lang="ja-JP" altLang="en-US" sz="4400" b="0" i="1" u="sng" dirty="0" smtClean="0">
                <a:solidFill>
                  <a:srgbClr val="330066"/>
                </a:solidFill>
                <a:latin typeface="HGP創英角ｺﾞｼｯｸUB" pitchFamily="50" charset="-128"/>
                <a:ea typeface="HGP創英角ｺﾞｼｯｸUB" pitchFamily="50" charset="-128"/>
              </a:rPr>
              <a:t>事例紹介</a:t>
            </a:r>
            <a:endParaRPr lang="ja-JP" altLang="en-US" sz="4400" dirty="0">
              <a:solidFill>
                <a:srgbClr val="330066"/>
              </a:solidFill>
              <a:latin typeface="HGP創英角ｺﾞｼｯｸUB" pitchFamily="50" charset="-128"/>
              <a:ea typeface="HGP創英角ｺﾞｼｯｸUB" pitchFamily="50" charset="-128"/>
            </a:endParaRPr>
          </a:p>
        </p:txBody>
      </p:sp>
    </p:spTree>
    <p:extLst>
      <p:ext uri="{BB962C8B-B14F-4D97-AF65-F5344CB8AC3E}">
        <p14:creationId xmlns="" xmlns:p14="http://schemas.microsoft.com/office/powerpoint/2010/main" val="4232755758"/>
      </p:ext>
    </p:ext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3"/>
          <p:cNvSpPr>
            <a:spLocks noGrp="1" noChangeArrowheads="1"/>
          </p:cNvSpPr>
          <p:nvPr>
            <p:ph type="ctrTitle"/>
          </p:nvPr>
        </p:nvSpPr>
        <p:spPr>
          <a:xfrm>
            <a:off x="334963" y="1828800"/>
            <a:ext cx="8809037" cy="1470025"/>
          </a:xfrm>
        </p:spPr>
        <p:txBody>
          <a:bodyPr lIns="91440" tIns="45720" rIns="91440" bIns="45720" anchor="ctr"/>
          <a:lstStyle/>
          <a:p>
            <a:pPr marL="615950" indent="-615950" eaLnBrk="1" hangingPunct="1"/>
            <a:r>
              <a:rPr lang="ja-JP" altLang="en-US" sz="3600" b="0" dirty="0" smtClean="0">
                <a:latin typeface="HGP創英角ｺﾞｼｯｸUB" pitchFamily="50" charset="-128"/>
                <a:ea typeface="HGP創英角ｺﾞｼｯｸUB" pitchFamily="50" charset="-128"/>
              </a:rPr>
              <a:t>ＣＩＭの事例紹介</a:t>
            </a:r>
            <a:endParaRPr lang="en-US" altLang="ja-JP" sz="3600" b="0" dirty="0" smtClean="0">
              <a:latin typeface="HGP創英角ｺﾞｼｯｸUB" pitchFamily="50" charset="-128"/>
              <a:ea typeface="HGP創英角ｺﾞｼｯｸUB" pitchFamily="50" charset="-128"/>
            </a:endParaRPr>
          </a:p>
        </p:txBody>
      </p:sp>
    </p:spTree>
    <p:extLst>
      <p:ext uri="{BB962C8B-B14F-4D97-AF65-F5344CB8AC3E}">
        <p14:creationId xmlns="" xmlns:p14="http://schemas.microsoft.com/office/powerpoint/2010/main" val="3827685936"/>
      </p:ext>
    </p:extLst>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63"/>
          <p:cNvSpPr txBox="1">
            <a:spLocks noChangeArrowheads="1"/>
          </p:cNvSpPr>
          <p:nvPr/>
        </p:nvSpPr>
        <p:spPr bwMode="auto">
          <a:xfrm>
            <a:off x="251520" y="1"/>
            <a:ext cx="7888288" cy="5603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defPPr>
              <a:defRPr lang="ja-JP"/>
            </a:defPPr>
            <a:lvl1pPr algn="l" eaLnBrk="1" hangingPunct="1">
              <a:defRPr sz="3600" b="0">
                <a:solidFill>
                  <a:srgbClr val="330066"/>
                </a:solidFill>
                <a:latin typeface="HGP創英角ｺﾞｼｯｸUB" pitchFamily="50" charset="-128"/>
                <a:ea typeface="HGP創英角ｺﾞｼｯｸUB" pitchFamily="50" charset="-128"/>
              </a:defRPr>
            </a:lvl1pPr>
            <a:lvl2pPr marL="742950" indent="-285750" eaLnBrk="0" hangingPunct="0">
              <a:defRPr>
                <a:ea typeface="ＭＳ Ｐゴシック" charset="-128"/>
              </a:defRPr>
            </a:lvl2pPr>
            <a:lvl3pPr marL="1143000" indent="-228600" eaLnBrk="0" hangingPunct="0">
              <a:defRPr>
                <a:ea typeface="ＭＳ Ｐゴシック" charset="-128"/>
              </a:defRPr>
            </a:lvl3pPr>
            <a:lvl4pPr marL="1600200" indent="-228600" eaLnBrk="0" hangingPunct="0">
              <a:defRPr>
                <a:ea typeface="ＭＳ Ｐゴシック" charset="-128"/>
              </a:defRPr>
            </a:lvl4pPr>
            <a:lvl5pPr marL="2057400" indent="-228600" eaLnBrk="0" hangingPunct="0">
              <a:defRPr>
                <a:ea typeface="ＭＳ Ｐゴシック" charset="-128"/>
              </a:defRPr>
            </a:lvl5pPr>
            <a:lvl6pPr marL="2514600" indent="-228600" algn="ctr" eaLnBrk="0" fontAlgn="base" hangingPunct="0">
              <a:spcBef>
                <a:spcPct val="0"/>
              </a:spcBef>
              <a:spcAft>
                <a:spcPct val="0"/>
              </a:spcAft>
              <a:defRPr>
                <a:ea typeface="ＭＳ Ｐゴシック" charset="-128"/>
              </a:defRPr>
            </a:lvl6pPr>
            <a:lvl7pPr marL="2971800" indent="-228600" algn="ctr" eaLnBrk="0" fontAlgn="base" hangingPunct="0">
              <a:spcBef>
                <a:spcPct val="0"/>
              </a:spcBef>
              <a:spcAft>
                <a:spcPct val="0"/>
              </a:spcAft>
              <a:defRPr>
                <a:ea typeface="ＭＳ Ｐゴシック" charset="-128"/>
              </a:defRPr>
            </a:lvl7pPr>
            <a:lvl8pPr marL="3429000" indent="-228600" algn="ctr" eaLnBrk="0" fontAlgn="base" hangingPunct="0">
              <a:spcBef>
                <a:spcPct val="0"/>
              </a:spcBef>
              <a:spcAft>
                <a:spcPct val="0"/>
              </a:spcAft>
              <a:defRPr>
                <a:ea typeface="ＭＳ Ｐゴシック" charset="-128"/>
              </a:defRPr>
            </a:lvl8pPr>
            <a:lvl9pPr marL="3886200" indent="-228600" algn="ctr" eaLnBrk="0" fontAlgn="base" hangingPunct="0">
              <a:spcBef>
                <a:spcPct val="0"/>
              </a:spcBef>
              <a:spcAft>
                <a:spcPct val="0"/>
              </a:spcAft>
              <a:defRPr>
                <a:ea typeface="ＭＳ Ｐゴシック" charset="-128"/>
              </a:defRPr>
            </a:lvl9pPr>
          </a:lstStyle>
          <a:p>
            <a:r>
              <a:rPr lang="en-US" altLang="ja-JP" dirty="0" smtClean="0"/>
              <a:t>CIM</a:t>
            </a:r>
            <a:r>
              <a:rPr lang="ja-JP" altLang="en-US" dirty="0" smtClean="0"/>
              <a:t>の概念</a:t>
            </a:r>
            <a:endParaRPr lang="en-US" altLang="ja-JP" dirty="0"/>
          </a:p>
        </p:txBody>
      </p:sp>
      <p:sp>
        <p:nvSpPr>
          <p:cNvPr id="17" name="Text Box 23"/>
          <p:cNvSpPr txBox="1">
            <a:spLocks noChangeArrowheads="1"/>
          </p:cNvSpPr>
          <p:nvPr/>
        </p:nvSpPr>
        <p:spPr bwMode="auto">
          <a:xfrm>
            <a:off x="7315215" y="723900"/>
            <a:ext cx="1441420"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kumimoji="1" sz="1200">
                <a:solidFill>
                  <a:schemeClr val="tx1"/>
                </a:solidFill>
                <a:latin typeface="ＭＳ ゴシック" pitchFamily="49" charset="-128"/>
                <a:ea typeface="ＭＳ ゴシック" pitchFamily="49" charset="-128"/>
              </a:defRPr>
            </a:lvl1pPr>
            <a:lvl2pPr marL="742950" indent="-285750" eaLnBrk="0" hangingPunct="0">
              <a:defRPr kumimoji="1" sz="1200">
                <a:solidFill>
                  <a:schemeClr val="tx1"/>
                </a:solidFill>
                <a:latin typeface="ＭＳ ゴシック" pitchFamily="49" charset="-128"/>
                <a:ea typeface="ＭＳ ゴシック" pitchFamily="49" charset="-128"/>
              </a:defRPr>
            </a:lvl2pPr>
            <a:lvl3pPr marL="1143000" indent="-228600" eaLnBrk="0" hangingPunct="0">
              <a:defRPr kumimoji="1" sz="1200">
                <a:solidFill>
                  <a:schemeClr val="tx1"/>
                </a:solidFill>
                <a:latin typeface="ＭＳ ゴシック" pitchFamily="49" charset="-128"/>
                <a:ea typeface="ＭＳ ゴシック" pitchFamily="49" charset="-128"/>
              </a:defRPr>
            </a:lvl3pPr>
            <a:lvl4pPr marL="1600200" indent="-228600" eaLnBrk="0" hangingPunct="0">
              <a:defRPr kumimoji="1" sz="1200">
                <a:solidFill>
                  <a:schemeClr val="tx1"/>
                </a:solidFill>
                <a:latin typeface="ＭＳ ゴシック" pitchFamily="49" charset="-128"/>
                <a:ea typeface="ＭＳ ゴシック" pitchFamily="49" charset="-128"/>
              </a:defRPr>
            </a:lvl4pPr>
            <a:lvl5pPr marL="2057400" indent="-228600" eaLnBrk="0" hangingPunct="0">
              <a:defRPr kumimoji="1" sz="1200">
                <a:solidFill>
                  <a:schemeClr val="tx1"/>
                </a:solidFill>
                <a:latin typeface="ＭＳ ゴシック" pitchFamily="49" charset="-128"/>
                <a:ea typeface="ＭＳ ゴシック" pitchFamily="49" charset="-128"/>
              </a:defRPr>
            </a:lvl5pPr>
            <a:lvl6pPr marL="2514600" indent="-228600" eaLnBrk="0" fontAlgn="base" hangingPunct="0">
              <a:spcBef>
                <a:spcPct val="0"/>
              </a:spcBef>
              <a:spcAft>
                <a:spcPct val="0"/>
              </a:spcAft>
              <a:defRPr kumimoji="1" sz="1200">
                <a:solidFill>
                  <a:schemeClr val="tx1"/>
                </a:solidFill>
                <a:latin typeface="ＭＳ ゴシック" pitchFamily="49" charset="-128"/>
                <a:ea typeface="ＭＳ ゴシック" pitchFamily="49" charset="-128"/>
              </a:defRPr>
            </a:lvl6pPr>
            <a:lvl7pPr marL="2971800" indent="-228600" eaLnBrk="0" fontAlgn="base" hangingPunct="0">
              <a:spcBef>
                <a:spcPct val="0"/>
              </a:spcBef>
              <a:spcAft>
                <a:spcPct val="0"/>
              </a:spcAft>
              <a:defRPr kumimoji="1" sz="1200">
                <a:solidFill>
                  <a:schemeClr val="tx1"/>
                </a:solidFill>
                <a:latin typeface="ＭＳ ゴシック" pitchFamily="49" charset="-128"/>
                <a:ea typeface="ＭＳ ゴシック" pitchFamily="49" charset="-128"/>
              </a:defRPr>
            </a:lvl7pPr>
            <a:lvl8pPr marL="3429000" indent="-228600" eaLnBrk="0" fontAlgn="base" hangingPunct="0">
              <a:spcBef>
                <a:spcPct val="0"/>
              </a:spcBef>
              <a:spcAft>
                <a:spcPct val="0"/>
              </a:spcAft>
              <a:defRPr kumimoji="1" sz="1200">
                <a:solidFill>
                  <a:schemeClr val="tx1"/>
                </a:solidFill>
                <a:latin typeface="ＭＳ ゴシック" pitchFamily="49" charset="-128"/>
                <a:ea typeface="ＭＳ ゴシック" pitchFamily="49" charset="-128"/>
              </a:defRPr>
            </a:lvl8pPr>
            <a:lvl9pPr marL="3886200" indent="-228600" eaLnBrk="0" fontAlgn="base" hangingPunct="0">
              <a:spcBef>
                <a:spcPct val="0"/>
              </a:spcBef>
              <a:spcAft>
                <a:spcPct val="0"/>
              </a:spcAft>
              <a:defRPr kumimoji="1" sz="1200">
                <a:solidFill>
                  <a:schemeClr val="tx1"/>
                </a:solidFill>
                <a:latin typeface="ＭＳ ゴシック" pitchFamily="49" charset="-128"/>
                <a:ea typeface="ＭＳ ゴシック" pitchFamily="49" charset="-128"/>
              </a:defRPr>
            </a:lvl9pPr>
          </a:lstStyle>
          <a:p>
            <a:pPr eaLnBrk="1" hangingPunct="1"/>
            <a:r>
              <a:rPr lang="ja-JP" altLang="en-US" sz="1400" dirty="0">
                <a:ea typeface="HGS創英角ｺﾞｼｯｸUB" pitchFamily="50" charset="-128"/>
              </a:rPr>
              <a:t>横浜</a:t>
            </a:r>
            <a:r>
              <a:rPr lang="zh-TW" altLang="en-US" sz="1400" dirty="0">
                <a:ea typeface="HGS創英角ｺﾞｼｯｸUB" pitchFamily="50" charset="-128"/>
              </a:rPr>
              <a:t>国道</a:t>
            </a:r>
            <a:r>
              <a:rPr lang="zh-TW" altLang="en-US" sz="1400" dirty="0" smtClean="0">
                <a:ea typeface="HGS創英角ｺﾞｼｯｸUB" pitchFamily="50" charset="-128"/>
              </a:rPr>
              <a:t>事務所</a:t>
            </a:r>
            <a:endParaRPr lang="ja-JP" altLang="en-US" sz="1400" dirty="0">
              <a:ea typeface="HGS創英角ｺﾞｼｯｸUB" pitchFamily="50" charset="-128"/>
            </a:endParaRPr>
          </a:p>
        </p:txBody>
      </p:sp>
      <p:pic>
        <p:nvPicPr>
          <p:cNvPr id="19" name="図 18"/>
          <p:cNvPicPr>
            <a:picLocks noChangeAspect="1"/>
          </p:cNvPicPr>
          <p:nvPr/>
        </p:nvPicPr>
        <p:blipFill>
          <a:blip r:embed="rId2" cstate="email">
            <a:extLst>
              <a:ext uri="{28A0092B-C50C-407E-A947-70E740481C1C}">
                <a14:useLocalDpi xmlns="" xmlns:a14="http://schemas.microsoft.com/office/drawing/2010/main"/>
              </a:ext>
            </a:extLst>
          </a:blip>
          <a:stretch>
            <a:fillRect/>
          </a:stretch>
        </p:blipFill>
        <p:spPr>
          <a:xfrm>
            <a:off x="35496" y="620688"/>
            <a:ext cx="9051284" cy="5400600"/>
          </a:xfrm>
          <a:prstGeom prst="rect">
            <a:avLst/>
          </a:prstGeom>
        </p:spPr>
      </p:pic>
    </p:spTree>
    <p:extLst>
      <p:ext uri="{BB962C8B-B14F-4D97-AF65-F5344CB8AC3E}">
        <p14:creationId xmlns:p14="http://schemas.microsoft.com/office/powerpoint/2010/main" xmlns="" val="2391555889"/>
      </p:ext>
    </p:extLst>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2" cstate="email">
            <a:extLst>
              <a:ext uri="{28A0092B-C50C-407E-A947-70E740481C1C}">
                <a14:useLocalDpi xmlns="" xmlns:a14="http://schemas.microsoft.com/office/drawing/2010/main"/>
              </a:ext>
            </a:extLst>
          </a:blip>
          <a:stretch>
            <a:fillRect/>
          </a:stretch>
        </p:blipFill>
        <p:spPr>
          <a:xfrm>
            <a:off x="-1" y="799528"/>
            <a:ext cx="9144001" cy="5258946"/>
          </a:xfrm>
          <a:prstGeom prst="rect">
            <a:avLst/>
          </a:prstGeom>
        </p:spPr>
      </p:pic>
      <p:sp>
        <p:nvSpPr>
          <p:cNvPr id="4" name="Rectangle 63"/>
          <p:cNvSpPr txBox="1">
            <a:spLocks noChangeArrowheads="1"/>
          </p:cNvSpPr>
          <p:nvPr/>
        </p:nvSpPr>
        <p:spPr bwMode="auto">
          <a:xfrm>
            <a:off x="251520" y="1"/>
            <a:ext cx="7888288" cy="5603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defPPr>
              <a:defRPr lang="ja-JP"/>
            </a:defPPr>
            <a:lvl1pPr algn="l" eaLnBrk="1" hangingPunct="1">
              <a:defRPr sz="3600" b="0">
                <a:solidFill>
                  <a:srgbClr val="330066"/>
                </a:solidFill>
                <a:latin typeface="HGP創英角ｺﾞｼｯｸUB" pitchFamily="50" charset="-128"/>
                <a:ea typeface="HGP創英角ｺﾞｼｯｸUB" pitchFamily="50" charset="-128"/>
              </a:defRPr>
            </a:lvl1pPr>
            <a:lvl2pPr marL="742950" indent="-285750" eaLnBrk="0" hangingPunct="0">
              <a:defRPr>
                <a:ea typeface="ＭＳ Ｐゴシック" charset="-128"/>
              </a:defRPr>
            </a:lvl2pPr>
            <a:lvl3pPr marL="1143000" indent="-228600" eaLnBrk="0" hangingPunct="0">
              <a:defRPr>
                <a:ea typeface="ＭＳ Ｐゴシック" charset="-128"/>
              </a:defRPr>
            </a:lvl3pPr>
            <a:lvl4pPr marL="1600200" indent="-228600" eaLnBrk="0" hangingPunct="0">
              <a:defRPr>
                <a:ea typeface="ＭＳ Ｐゴシック" charset="-128"/>
              </a:defRPr>
            </a:lvl4pPr>
            <a:lvl5pPr marL="2057400" indent="-228600" eaLnBrk="0" hangingPunct="0">
              <a:defRPr>
                <a:ea typeface="ＭＳ Ｐゴシック" charset="-128"/>
              </a:defRPr>
            </a:lvl5pPr>
            <a:lvl6pPr marL="2514600" indent="-228600" algn="ctr" eaLnBrk="0" fontAlgn="base" hangingPunct="0">
              <a:spcBef>
                <a:spcPct val="0"/>
              </a:spcBef>
              <a:spcAft>
                <a:spcPct val="0"/>
              </a:spcAft>
              <a:defRPr>
                <a:ea typeface="ＭＳ Ｐゴシック" charset="-128"/>
              </a:defRPr>
            </a:lvl6pPr>
            <a:lvl7pPr marL="2971800" indent="-228600" algn="ctr" eaLnBrk="0" fontAlgn="base" hangingPunct="0">
              <a:spcBef>
                <a:spcPct val="0"/>
              </a:spcBef>
              <a:spcAft>
                <a:spcPct val="0"/>
              </a:spcAft>
              <a:defRPr>
                <a:ea typeface="ＭＳ Ｐゴシック" charset="-128"/>
              </a:defRPr>
            </a:lvl7pPr>
            <a:lvl8pPr marL="3429000" indent="-228600" algn="ctr" eaLnBrk="0" fontAlgn="base" hangingPunct="0">
              <a:spcBef>
                <a:spcPct val="0"/>
              </a:spcBef>
              <a:spcAft>
                <a:spcPct val="0"/>
              </a:spcAft>
              <a:defRPr>
                <a:ea typeface="ＭＳ Ｐゴシック" charset="-128"/>
              </a:defRPr>
            </a:lvl8pPr>
            <a:lvl9pPr marL="3886200" indent="-228600" algn="ctr" eaLnBrk="0" fontAlgn="base" hangingPunct="0">
              <a:spcBef>
                <a:spcPct val="0"/>
              </a:spcBef>
              <a:spcAft>
                <a:spcPct val="0"/>
              </a:spcAft>
              <a:defRPr>
                <a:ea typeface="ＭＳ Ｐゴシック" charset="-128"/>
              </a:defRPr>
            </a:lvl9pPr>
          </a:lstStyle>
          <a:p>
            <a:r>
              <a:rPr lang="en-US" altLang="ja-JP" dirty="0" smtClean="0"/>
              <a:t>CIM</a:t>
            </a:r>
            <a:r>
              <a:rPr lang="ja-JP" altLang="en-US" dirty="0" smtClean="0"/>
              <a:t>導入による効果</a:t>
            </a:r>
            <a:endParaRPr lang="en-US" altLang="ja-JP" dirty="0"/>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txBox="1">
            <a:spLocks/>
          </p:cNvSpPr>
          <p:nvPr/>
        </p:nvSpPr>
        <p:spPr>
          <a:xfrm>
            <a:off x="0" y="0"/>
            <a:ext cx="6372225" cy="476250"/>
          </a:xfrm>
          <a:prstGeom prst="rect">
            <a:avLst/>
          </a:prstGeom>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3200" b="1" i="0" u="none" strike="noStrike" kern="0" cap="none" spc="0" normalizeH="0" baseline="0" noProof="0" dirty="0" smtClean="0">
                <a:ln>
                  <a:noFill/>
                </a:ln>
                <a:solidFill>
                  <a:schemeClr val="tx2"/>
                </a:solidFill>
                <a:effectLst/>
                <a:uLnTx/>
                <a:uFillTx/>
                <a:latin typeface="HGS創英角ｺﾞｼｯｸUB" panose="020B0900000000000000" pitchFamily="50" charset="-128"/>
                <a:ea typeface="HGS創英角ｺﾞｼｯｸUB" panose="020B0900000000000000" pitchFamily="50" charset="-128"/>
                <a:cs typeface="+mj-cs"/>
              </a:rPr>
              <a:t>CIM</a:t>
            </a:r>
            <a:r>
              <a:rPr kumimoji="1" lang="ja-JP" altLang="en-US" sz="3200" b="1" i="0" u="none" strike="noStrike" kern="0" cap="none" spc="0" normalizeH="0" baseline="0" noProof="0" dirty="0" smtClean="0">
                <a:ln>
                  <a:noFill/>
                </a:ln>
                <a:solidFill>
                  <a:schemeClr val="tx2"/>
                </a:solidFill>
                <a:effectLst/>
                <a:uLnTx/>
                <a:uFillTx/>
                <a:latin typeface="HGS創英角ｺﾞｼｯｸUB" panose="020B0900000000000000" pitchFamily="50" charset="-128"/>
                <a:ea typeface="HGS創英角ｺﾞｼｯｸUB" panose="020B0900000000000000" pitchFamily="50" charset="-128"/>
                <a:cs typeface="+mj-cs"/>
              </a:rPr>
              <a:t>の事例（設計）</a:t>
            </a:r>
            <a:endParaRPr kumimoji="1" lang="ja-JP" altLang="en-US" sz="3200" b="1" i="0" u="none" strike="noStrike" kern="0" cap="none" spc="0" normalizeH="0" baseline="0" noProof="0" dirty="0">
              <a:ln>
                <a:noFill/>
              </a:ln>
              <a:solidFill>
                <a:schemeClr val="tx2"/>
              </a:solidFill>
              <a:effectLst/>
              <a:uLnTx/>
              <a:uFillTx/>
              <a:latin typeface="HGS創英角ｺﾞｼｯｸUB" panose="020B0900000000000000" pitchFamily="50" charset="-128"/>
              <a:ea typeface="HGS創英角ｺﾞｼｯｸUB" panose="020B0900000000000000" pitchFamily="50" charset="-128"/>
              <a:cs typeface="+mj-cs"/>
            </a:endParaRPr>
          </a:p>
        </p:txBody>
      </p:sp>
      <p:cxnSp>
        <p:nvCxnSpPr>
          <p:cNvPr id="3" name="直線コネクタ 2"/>
          <p:cNvCxnSpPr/>
          <p:nvPr/>
        </p:nvCxnSpPr>
        <p:spPr>
          <a:xfrm flipV="1">
            <a:off x="1697368" y="3839654"/>
            <a:ext cx="930416" cy="367495"/>
          </a:xfrm>
          <a:prstGeom prst="line">
            <a:avLst/>
          </a:prstGeom>
          <a:ln w="25400">
            <a:solidFill>
              <a:schemeClr val="bg1"/>
            </a:solidFill>
            <a:tailEnd type="oval" w="lg" len="lg"/>
          </a:ln>
        </p:spPr>
        <p:style>
          <a:lnRef idx="1">
            <a:schemeClr val="accent1"/>
          </a:lnRef>
          <a:fillRef idx="0">
            <a:schemeClr val="accent1"/>
          </a:fillRef>
          <a:effectRef idx="0">
            <a:schemeClr val="accent1"/>
          </a:effectRef>
          <a:fontRef idx="minor">
            <a:schemeClr val="tx1"/>
          </a:fontRef>
        </p:style>
      </p:cxnSp>
      <p:sp>
        <p:nvSpPr>
          <p:cNvPr id="4" name="スライド番号プレースホルダ 1"/>
          <p:cNvSpPr txBox="1">
            <a:spLocks/>
          </p:cNvSpPr>
          <p:nvPr/>
        </p:nvSpPr>
        <p:spPr>
          <a:xfrm>
            <a:off x="8172450" y="6492875"/>
            <a:ext cx="971550" cy="365125"/>
          </a:xfrm>
          <a:prstGeom prst="rect">
            <a:avLst/>
          </a:prstGeo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fld id="{0273C2CF-3AFF-40E9-BF57-2D6DD98D6304}" type="slidenum">
              <a:rPr kumimoji="1" lang="ja-JP" altLang="en-US" sz="1200" b="1" i="0" u="none" strike="noStrike" kern="1200" cap="none" spc="0" normalizeH="0" baseline="0" noProof="0" smtClean="0">
                <a:ln>
                  <a:noFill/>
                </a:ln>
                <a:solidFill>
                  <a:schemeClr val="tx1"/>
                </a:solidFill>
                <a:effectLst/>
                <a:uLnTx/>
                <a:uFillTx/>
                <a:latin typeface="HGS創英角ｺﾞｼｯｸUB" panose="020B0900000000000000" pitchFamily="50" charset="-128"/>
                <a:ea typeface="HGS創英角ｺﾞｼｯｸUB" panose="020B0900000000000000" pitchFamily="50" charset="-128"/>
                <a:cs typeface="+mn-cs"/>
              </a:rPr>
              <a:pPr marL="0" marR="0" lvl="0" indent="0" algn="ctr" defTabSz="914400" rtl="0" eaLnBrk="1" fontAlgn="base" latinLnBrk="0" hangingPunct="1">
                <a:lnSpc>
                  <a:spcPct val="100000"/>
                </a:lnSpc>
                <a:spcBef>
                  <a:spcPct val="0"/>
                </a:spcBef>
                <a:spcAft>
                  <a:spcPct val="0"/>
                </a:spcAft>
                <a:buClrTx/>
                <a:buSzTx/>
                <a:buFontTx/>
                <a:buNone/>
                <a:tabLst/>
                <a:defRPr/>
              </a:pPr>
              <a:t>143</a:t>
            </a:fld>
            <a:endParaRPr kumimoji="1" lang="ja-JP" altLang="en-US" sz="1200" b="1" i="0" u="none" strike="noStrike" kern="1200" cap="none" spc="0" normalizeH="0" baseline="0" noProof="0" dirty="0">
              <a:ln>
                <a:noFill/>
              </a:ln>
              <a:solidFill>
                <a:schemeClr val="tx1"/>
              </a:solidFill>
              <a:effectLst/>
              <a:uLnTx/>
              <a:uFillTx/>
              <a:latin typeface="HGS創英角ｺﾞｼｯｸUB" pitchFamily="50" charset="-128"/>
              <a:ea typeface="HGS創英角ｺﾞｼｯｸUB" pitchFamily="50" charset="-128"/>
              <a:cs typeface="+mn-cs"/>
            </a:endParaRPr>
          </a:p>
        </p:txBody>
      </p:sp>
      <p:pic>
        <p:nvPicPr>
          <p:cNvPr id="5" name="図 21"/>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216677" y="1548114"/>
            <a:ext cx="6227531" cy="25202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正方形/長方形 5"/>
          <p:cNvSpPr/>
          <p:nvPr/>
        </p:nvSpPr>
        <p:spPr>
          <a:xfrm>
            <a:off x="1539213" y="4052146"/>
            <a:ext cx="1537600" cy="307777"/>
          </a:xfrm>
          <a:prstGeom prst="rect">
            <a:avLst/>
          </a:prstGeom>
        </p:spPr>
        <p:txBody>
          <a:bodyPr wrap="none">
            <a:spAutoFit/>
          </a:bodyPr>
          <a:lstStyle/>
          <a:p>
            <a:r>
              <a:rPr lang="ja-JP" altLang="en-US" sz="1400" kern="100" dirty="0" smtClean="0">
                <a:latin typeface="HGS創英角ｺﾞｼｯｸUB" panose="020B0900000000000000" pitchFamily="50" charset="-128"/>
                <a:ea typeface="HGS創英角ｺﾞｼｯｸUB" panose="020B0900000000000000" pitchFamily="50" charset="-128"/>
                <a:cs typeface="Times New Roman" panose="02020603050405020304" pitchFamily="18" charset="0"/>
              </a:rPr>
              <a:t>図</a:t>
            </a:r>
            <a:r>
              <a:rPr lang="en-US" altLang="ja-JP" sz="1400" kern="100" dirty="0" smtClean="0">
                <a:latin typeface="HGS創英角ｺﾞｼｯｸUB" panose="020B0900000000000000" pitchFamily="50" charset="-128"/>
                <a:ea typeface="HGS創英角ｺﾞｼｯｸUB" panose="020B0900000000000000" pitchFamily="50" charset="-128"/>
                <a:cs typeface="Times New Roman" panose="02020603050405020304" pitchFamily="18" charset="0"/>
              </a:rPr>
              <a:t>-</a:t>
            </a:r>
            <a:r>
              <a:rPr lang="ja-JP" altLang="ja-JP" sz="1400" kern="100" dirty="0" smtClean="0">
                <a:latin typeface="HGS創英角ｺﾞｼｯｸUB" panose="020B0900000000000000" pitchFamily="50" charset="-128"/>
                <a:ea typeface="HGS創英角ｺﾞｼｯｸUB" panose="020B0900000000000000" pitchFamily="50" charset="-128"/>
                <a:cs typeface="Times New Roman" panose="02020603050405020304" pitchFamily="18" charset="0"/>
              </a:rPr>
              <a:t> </a:t>
            </a:r>
            <a:r>
              <a:rPr lang="en-US" altLang="ja-JP" sz="1400" kern="100" dirty="0">
                <a:latin typeface="HGS創英角ｺﾞｼｯｸUB" panose="020B0900000000000000" pitchFamily="50" charset="-128"/>
                <a:ea typeface="HGS創英角ｺﾞｼｯｸUB" panose="020B0900000000000000" pitchFamily="50" charset="-128"/>
                <a:cs typeface="Times New Roman" panose="02020603050405020304" pitchFamily="18" charset="0"/>
              </a:rPr>
              <a:t>IC</a:t>
            </a:r>
            <a:r>
              <a:rPr lang="ja-JP" altLang="ja-JP" sz="1400" kern="100" dirty="0">
                <a:latin typeface="HGS創英角ｺﾞｼｯｸUB" panose="020B0900000000000000" pitchFamily="50" charset="-128"/>
                <a:ea typeface="HGS創英角ｺﾞｼｯｸUB" panose="020B0900000000000000" pitchFamily="50" charset="-128"/>
                <a:cs typeface="Times New Roman" panose="02020603050405020304" pitchFamily="18" charset="0"/>
              </a:rPr>
              <a:t>・</a:t>
            </a:r>
            <a:r>
              <a:rPr lang="en-US" altLang="ja-JP" sz="1400" kern="100" dirty="0">
                <a:latin typeface="HGS創英角ｺﾞｼｯｸUB" panose="020B0900000000000000" pitchFamily="50" charset="-128"/>
                <a:ea typeface="HGS創英角ｺﾞｼｯｸUB" panose="020B0900000000000000" pitchFamily="50" charset="-128"/>
                <a:cs typeface="Times New Roman" panose="02020603050405020304" pitchFamily="18" charset="0"/>
              </a:rPr>
              <a:t>JCT</a:t>
            </a:r>
            <a:r>
              <a:rPr lang="ja-JP" altLang="ja-JP" sz="1400" kern="100" dirty="0" smtClean="0">
                <a:latin typeface="HGS創英角ｺﾞｼｯｸUB" panose="020B0900000000000000" pitchFamily="50" charset="-128"/>
                <a:ea typeface="HGS創英角ｺﾞｼｯｸUB" panose="020B0900000000000000" pitchFamily="50" charset="-128"/>
                <a:cs typeface="Times New Roman" panose="02020603050405020304" pitchFamily="18" charset="0"/>
              </a:rPr>
              <a:t>鳥瞰</a:t>
            </a:r>
            <a:endParaRPr lang="ja-JP" altLang="en-US" sz="1400" dirty="0">
              <a:latin typeface="HGS創英角ｺﾞｼｯｸUB" panose="020B0900000000000000" pitchFamily="50" charset="-128"/>
              <a:ea typeface="HGS創英角ｺﾞｼｯｸUB" panose="020B0900000000000000" pitchFamily="50" charset="-128"/>
            </a:endParaRPr>
          </a:p>
        </p:txBody>
      </p:sp>
      <p:sp>
        <p:nvSpPr>
          <p:cNvPr id="7" name="正方形/長方形 6"/>
          <p:cNvSpPr/>
          <p:nvPr/>
        </p:nvSpPr>
        <p:spPr>
          <a:xfrm>
            <a:off x="5363535" y="4236812"/>
            <a:ext cx="3169457" cy="307777"/>
          </a:xfrm>
          <a:prstGeom prst="rect">
            <a:avLst/>
          </a:prstGeom>
        </p:spPr>
        <p:txBody>
          <a:bodyPr wrap="none">
            <a:spAutoFit/>
          </a:bodyPr>
          <a:lstStyle/>
          <a:p>
            <a:r>
              <a:rPr lang="ja-JP" altLang="en-US" sz="1400" kern="100" dirty="0" smtClean="0">
                <a:latin typeface="HGS創英角ｺﾞｼｯｸUB" panose="020B0900000000000000" pitchFamily="50" charset="-128"/>
                <a:ea typeface="HGS創英角ｺﾞｼｯｸUB" panose="020B0900000000000000" pitchFamily="50" charset="-128"/>
                <a:cs typeface="Times New Roman" panose="02020603050405020304" pitchFamily="18" charset="0"/>
              </a:rPr>
              <a:t>図</a:t>
            </a:r>
            <a:r>
              <a:rPr lang="en-US" altLang="ja-JP" sz="1400" kern="100" dirty="0" smtClean="0">
                <a:latin typeface="HGS創英角ｺﾞｼｯｸUB" panose="020B0900000000000000" pitchFamily="50" charset="-128"/>
                <a:ea typeface="HGS創英角ｺﾞｼｯｸUB" panose="020B0900000000000000" pitchFamily="50" charset="-128"/>
                <a:cs typeface="Times New Roman" panose="02020603050405020304" pitchFamily="18" charset="0"/>
              </a:rPr>
              <a:t>-</a:t>
            </a:r>
            <a:r>
              <a:rPr lang="ja-JP" altLang="ja-JP" sz="1400" kern="100" dirty="0" smtClean="0">
                <a:latin typeface="HGS創英角ｺﾞｼｯｸUB" panose="020B0900000000000000" pitchFamily="50" charset="-128"/>
                <a:ea typeface="HGS創英角ｺﾞｼｯｸUB" panose="020B0900000000000000" pitchFamily="50" charset="-128"/>
                <a:cs typeface="Times New Roman" panose="02020603050405020304" pitchFamily="18" charset="0"/>
              </a:rPr>
              <a:t>近接</a:t>
            </a:r>
            <a:r>
              <a:rPr lang="ja-JP" altLang="ja-JP" sz="1400" kern="100" dirty="0">
                <a:latin typeface="HGS創英角ｺﾞｼｯｸUB" panose="020B0900000000000000" pitchFamily="50" charset="-128"/>
                <a:ea typeface="HGS創英角ｺﾞｼｯｸUB" panose="020B0900000000000000" pitchFamily="50" charset="-128"/>
                <a:cs typeface="Times New Roman" panose="02020603050405020304" pitchFamily="18" charset="0"/>
              </a:rPr>
              <a:t>施設含むモデルによる可視化</a:t>
            </a:r>
            <a:endParaRPr lang="ja-JP" altLang="en-US" sz="1400" dirty="0">
              <a:latin typeface="HGS創英角ｺﾞｼｯｸUB" panose="020B0900000000000000" pitchFamily="50" charset="-128"/>
              <a:ea typeface="HGS創英角ｺﾞｼｯｸUB" panose="020B0900000000000000" pitchFamily="50" charset="-128"/>
            </a:endParaRPr>
          </a:p>
        </p:txBody>
      </p:sp>
      <p:sp>
        <p:nvSpPr>
          <p:cNvPr id="8" name="角丸四角形 7"/>
          <p:cNvSpPr/>
          <p:nvPr/>
        </p:nvSpPr>
        <p:spPr>
          <a:xfrm>
            <a:off x="179593" y="4563158"/>
            <a:ext cx="8882843" cy="2178210"/>
          </a:xfrm>
          <a:prstGeom prst="roundRect">
            <a:avLst/>
          </a:prstGeom>
          <a:solidFill>
            <a:srgbClr val="0066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ja-JP" altLang="en-US" sz="1600" dirty="0">
                <a:latin typeface="HGS創英角ｺﾞｼｯｸUB" panose="020B0900000000000000" pitchFamily="50" charset="-128"/>
                <a:ea typeface="HGS創英角ｺﾞｼｯｸUB" panose="020B0900000000000000" pitchFamily="50" charset="-128"/>
              </a:rPr>
              <a:t>① 施工計画（進捗状況）の可視化</a:t>
            </a:r>
          </a:p>
          <a:p>
            <a:pPr algn="l"/>
            <a:r>
              <a:rPr lang="ja-JP" altLang="en-US" sz="1600" dirty="0" smtClean="0">
                <a:latin typeface="HGS創英角ｺﾞｼｯｸUB" panose="020B0900000000000000" pitchFamily="50" charset="-128"/>
                <a:ea typeface="HGS創英角ｺﾞｼｯｸUB" panose="020B0900000000000000" pitchFamily="50" charset="-128"/>
              </a:rPr>
              <a:t>　住民説明資料としての活用を目的とし、周辺地形・環境を含めた構造物の進捗状況を可視化する。</a:t>
            </a:r>
          </a:p>
          <a:p>
            <a:pPr algn="l"/>
            <a:r>
              <a:rPr lang="ja-JP" altLang="en-US" sz="1600" dirty="0" smtClean="0">
                <a:latin typeface="HGS創英角ｺﾞｼｯｸUB" panose="020B0900000000000000" pitchFamily="50" charset="-128"/>
                <a:ea typeface="HGS創英角ｺﾞｼｯｸUB" panose="020B0900000000000000" pitchFamily="50" charset="-128"/>
              </a:rPr>
              <a:t>② </a:t>
            </a:r>
            <a:r>
              <a:rPr lang="ja-JP" altLang="en-US" sz="1600" dirty="0">
                <a:latin typeface="HGS創英角ｺﾞｼｯｸUB" panose="020B0900000000000000" pitchFamily="50" charset="-128"/>
                <a:ea typeface="HGS創英角ｺﾞｼｯｸUB" panose="020B0900000000000000" pitchFamily="50" charset="-128"/>
              </a:rPr>
              <a:t>円滑な関係機関協議のための可視化</a:t>
            </a:r>
          </a:p>
          <a:p>
            <a:pPr algn="l"/>
            <a:r>
              <a:rPr lang="ja-JP" altLang="en-US" sz="1600" dirty="0" smtClean="0">
                <a:latin typeface="HGS創英角ｺﾞｼｯｸUB" panose="020B0900000000000000" pitchFamily="50" charset="-128"/>
                <a:ea typeface="HGS創英角ｺﾞｼｯｸUB" panose="020B0900000000000000" pitchFamily="50" charset="-128"/>
              </a:rPr>
              <a:t>　既存</a:t>
            </a:r>
            <a:r>
              <a:rPr lang="ja-JP" altLang="en-US" sz="1600" dirty="0">
                <a:latin typeface="HGS創英角ｺﾞｼｯｸUB" panose="020B0900000000000000" pitchFamily="50" charset="-128"/>
                <a:ea typeface="HGS創英角ｺﾞｼｯｸUB" panose="020B0900000000000000" pitchFamily="50" charset="-128"/>
              </a:rPr>
              <a:t>高圧線と新設ランプ橋との隔離状況を３次元モデルにより可視化、確認する。</a:t>
            </a:r>
          </a:p>
          <a:p>
            <a:pPr algn="l"/>
            <a:r>
              <a:rPr lang="ja-JP" altLang="en-US" sz="1600" dirty="0">
                <a:latin typeface="HGS創英角ｺﾞｼｯｸUB" panose="020B0900000000000000" pitchFamily="50" charset="-128"/>
                <a:ea typeface="HGS創英角ｺﾞｼｯｸUB" panose="020B0900000000000000" pitchFamily="50" charset="-128"/>
              </a:rPr>
              <a:t>③ 主構造、近接施設の可視化</a:t>
            </a:r>
          </a:p>
          <a:p>
            <a:pPr algn="l"/>
            <a:r>
              <a:rPr lang="ja-JP" altLang="en-US" sz="1600" dirty="0" smtClean="0">
                <a:latin typeface="HGS創英角ｺﾞｼｯｸUB" panose="020B0900000000000000" pitchFamily="50" charset="-128"/>
                <a:ea typeface="HGS創英角ｺﾞｼｯｸUB" panose="020B0900000000000000" pitchFamily="50" charset="-128"/>
              </a:rPr>
              <a:t>　橋梁</a:t>
            </a:r>
            <a:r>
              <a:rPr lang="ja-JP" altLang="en-US" sz="1600" dirty="0">
                <a:latin typeface="HGS創英角ｺﾞｼｯｸUB" panose="020B0900000000000000" pitchFamily="50" charset="-128"/>
                <a:ea typeface="HGS創英角ｺﾞｼｯｸUB" panose="020B0900000000000000" pitchFamily="50" charset="-128"/>
              </a:rPr>
              <a:t>は主要鋼材だけではなく、補剛材等を</a:t>
            </a:r>
            <a:r>
              <a:rPr lang="en-US" altLang="ja-JP" sz="1600" dirty="0">
                <a:latin typeface="HGS創英角ｺﾞｼｯｸUB" panose="020B0900000000000000" pitchFamily="50" charset="-128"/>
                <a:ea typeface="HGS創英角ｺﾞｼｯｸUB" panose="020B0900000000000000" pitchFamily="50" charset="-128"/>
              </a:rPr>
              <a:t>3</a:t>
            </a:r>
            <a:r>
              <a:rPr lang="ja-JP" altLang="en-US" sz="1600" dirty="0">
                <a:latin typeface="HGS創英角ｺﾞｼｯｸUB" panose="020B0900000000000000" pitchFamily="50" charset="-128"/>
                <a:ea typeface="HGS創英角ｺﾞｼｯｸUB" panose="020B0900000000000000" pitchFamily="50" charset="-128"/>
              </a:rPr>
              <a:t>次元モデルに反映する。また、施工にあたり、鉄塔等の近接施設も可視化し、干渉影響ほか検討に活用する</a:t>
            </a:r>
            <a:r>
              <a:rPr lang="ja-JP" altLang="en-US" sz="1600" dirty="0" smtClean="0">
                <a:latin typeface="HGS創英角ｺﾞｼｯｸUB" panose="020B0900000000000000" pitchFamily="50" charset="-128"/>
                <a:ea typeface="HGS創英角ｺﾞｼｯｸUB" panose="020B0900000000000000" pitchFamily="50" charset="-128"/>
              </a:rPr>
              <a:t>。</a:t>
            </a:r>
            <a:endParaRPr lang="ja-JP" altLang="en-US" sz="1600" dirty="0">
              <a:latin typeface="HGS創英角ｺﾞｼｯｸUB" panose="020B0900000000000000" pitchFamily="50" charset="-128"/>
              <a:ea typeface="HGS創英角ｺﾞｼｯｸUB" panose="020B0900000000000000" pitchFamily="50" charset="-128"/>
            </a:endParaRPr>
          </a:p>
        </p:txBody>
      </p:sp>
      <p:sp>
        <p:nvSpPr>
          <p:cNvPr id="9" name="正方形/長方形 8"/>
          <p:cNvSpPr/>
          <p:nvPr/>
        </p:nvSpPr>
        <p:spPr>
          <a:xfrm>
            <a:off x="0" y="836712"/>
            <a:ext cx="9144000" cy="923330"/>
          </a:xfrm>
          <a:prstGeom prst="rect">
            <a:avLst/>
          </a:prstGeom>
        </p:spPr>
        <p:txBody>
          <a:bodyPr wrap="square">
            <a:spAutoFit/>
          </a:bodyPr>
          <a:lstStyle/>
          <a:p>
            <a:r>
              <a:rPr lang="ja-JP" altLang="en-US" dirty="0" smtClean="0">
                <a:latin typeface="HGS創英角ｺﾞｼｯｸUB" panose="020B0900000000000000" pitchFamily="50" charset="-128"/>
                <a:ea typeface="HGS創英角ｺﾞｼｯｸUB" panose="020B0900000000000000" pitchFamily="50" charset="-128"/>
              </a:rPr>
              <a:t>　横浜</a:t>
            </a:r>
            <a:r>
              <a:rPr lang="ja-JP" altLang="en-US" dirty="0">
                <a:latin typeface="HGS創英角ｺﾞｼｯｸUB" panose="020B0900000000000000" pitchFamily="50" charset="-128"/>
                <a:ea typeface="HGS創英角ｺﾞｼｯｸUB" panose="020B0900000000000000" pitchFamily="50" charset="-128"/>
              </a:rPr>
              <a:t>環状南線栄IC・JCTの形状は、インターチェンジやジャンクションの線形が輻輳する複雑な構造となっている。全国初の取組みとして大規模施設にCIM（大規模構造物の可視化）を利用することでプロジェクト全体をマネジメントする可能性を検討</a:t>
            </a:r>
          </a:p>
        </p:txBody>
      </p:sp>
      <p:sp>
        <p:nvSpPr>
          <p:cNvPr id="10" name="正方形/長方形 9"/>
          <p:cNvSpPr/>
          <p:nvPr/>
        </p:nvSpPr>
        <p:spPr>
          <a:xfrm>
            <a:off x="4702151" y="2306535"/>
            <a:ext cx="4317330" cy="1930277"/>
          </a:xfrm>
          <a:prstGeom prst="rect">
            <a:avLst/>
          </a:prstGeom>
          <a:ln w="76200"/>
        </p:spPr>
        <p:style>
          <a:lnRef idx="2">
            <a:schemeClr val="accent3"/>
          </a:lnRef>
          <a:fillRef idx="1">
            <a:schemeClr val="lt1"/>
          </a:fillRef>
          <a:effectRef idx="0">
            <a:schemeClr val="accent3"/>
          </a:effectRef>
          <a:fontRef idx="minor">
            <a:schemeClr val="dk1"/>
          </a:fontRef>
        </p:style>
        <p:txBody>
          <a:bodyPr rtlCol="0" anchor="ctr"/>
          <a:lstStyle/>
          <a:p>
            <a:pPr algn="ctr"/>
            <a:endParaRPr kumimoji="1" lang="ja-JP" altLang="en-US"/>
          </a:p>
        </p:txBody>
      </p:sp>
      <p:pic>
        <p:nvPicPr>
          <p:cNvPr id="11" name="図 8"/>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6948264" y="2320003"/>
            <a:ext cx="2043906" cy="18871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 name="図 7"/>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4702151" y="2337362"/>
            <a:ext cx="2246113" cy="190055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3"/>
          <p:cNvSpPr>
            <a:spLocks noGrp="1" noChangeArrowheads="1"/>
          </p:cNvSpPr>
          <p:nvPr>
            <p:ph type="ctrTitle"/>
          </p:nvPr>
        </p:nvSpPr>
        <p:spPr>
          <a:xfrm>
            <a:off x="334963" y="1828800"/>
            <a:ext cx="8809037" cy="1470025"/>
          </a:xfrm>
        </p:spPr>
        <p:txBody>
          <a:bodyPr lIns="91440" tIns="45720" rIns="91440" bIns="45720" anchor="ctr"/>
          <a:lstStyle/>
          <a:p>
            <a:pPr marL="615950" indent="-615950" eaLnBrk="1" hangingPunct="1"/>
            <a:r>
              <a:rPr lang="ja-JP" altLang="en-US" sz="3600" b="0" dirty="0" smtClean="0">
                <a:latin typeface="HGP創英角ｺﾞｼｯｸUB" pitchFamily="50" charset="-128"/>
                <a:ea typeface="HGP創英角ｺﾞｼｯｸUB" pitchFamily="50" charset="-128"/>
              </a:rPr>
              <a:t>小黒板電子化</a:t>
            </a:r>
            <a:endParaRPr lang="en-US" altLang="ja-JP" sz="3600" b="0" dirty="0" smtClean="0">
              <a:latin typeface="HGP創英角ｺﾞｼｯｸUB" pitchFamily="50" charset="-128"/>
              <a:ea typeface="HGP創英角ｺﾞｼｯｸUB" pitchFamily="50" charset="-128"/>
            </a:endParaRPr>
          </a:p>
        </p:txBody>
      </p:sp>
    </p:spTree>
    <p:extLst>
      <p:ext uri="{BB962C8B-B14F-4D97-AF65-F5344CB8AC3E}">
        <p14:creationId xmlns="" xmlns:p14="http://schemas.microsoft.com/office/powerpoint/2010/main" val="4170209483"/>
      </p:ext>
    </p:extLst>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タイトル 1"/>
          <p:cNvSpPr txBox="1">
            <a:spLocks/>
          </p:cNvSpPr>
          <p:nvPr/>
        </p:nvSpPr>
        <p:spPr>
          <a:xfrm>
            <a:off x="0" y="0"/>
            <a:ext cx="7884368" cy="476250"/>
          </a:xfrm>
          <a:prstGeom prst="rect">
            <a:avLst/>
          </a:prstGeom>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3600" b="1" i="0" u="none" strike="noStrike" kern="0" cap="none" spc="0" normalizeH="0" baseline="0" noProof="0" dirty="0" smtClean="0">
                <a:ln>
                  <a:noFill/>
                </a:ln>
                <a:solidFill>
                  <a:schemeClr val="tx2"/>
                </a:solidFill>
                <a:effectLst/>
                <a:uLnTx/>
                <a:uFillTx/>
                <a:latin typeface="HGS創英角ｺﾞｼｯｸUB" panose="020B0900000000000000" pitchFamily="50" charset="-128"/>
                <a:ea typeface="HGS創英角ｺﾞｼｯｸUB" panose="020B0900000000000000" pitchFamily="50" charset="-128"/>
                <a:cs typeface="+mj-cs"/>
              </a:rPr>
              <a:t>写真管理基準（案）について</a:t>
            </a:r>
            <a:endParaRPr kumimoji="1" lang="ja-JP" altLang="en-US" sz="3600" b="1" i="0" u="none" strike="noStrike" kern="0" cap="none" spc="0" normalizeH="0" baseline="0" noProof="0" dirty="0">
              <a:ln>
                <a:noFill/>
              </a:ln>
              <a:solidFill>
                <a:schemeClr val="tx2"/>
              </a:solidFill>
              <a:effectLst/>
              <a:uLnTx/>
              <a:uFillTx/>
              <a:latin typeface="HGS創英角ｺﾞｼｯｸUB" panose="020B0900000000000000" pitchFamily="50" charset="-128"/>
              <a:ea typeface="HGS創英角ｺﾞｼｯｸUB" panose="020B0900000000000000" pitchFamily="50" charset="-128"/>
              <a:cs typeface="+mj-cs"/>
            </a:endParaRPr>
          </a:p>
        </p:txBody>
      </p:sp>
      <p:sp>
        <p:nvSpPr>
          <p:cNvPr id="12" name="テキスト ボックス 11"/>
          <p:cNvSpPr txBox="1"/>
          <p:nvPr/>
        </p:nvSpPr>
        <p:spPr>
          <a:xfrm>
            <a:off x="8028384" y="260648"/>
            <a:ext cx="1115616" cy="261610"/>
          </a:xfrm>
          <a:prstGeom prst="rect">
            <a:avLst/>
          </a:prstGeom>
          <a:noFill/>
        </p:spPr>
        <p:txBody>
          <a:bodyPr wrap="square" rtlCol="0">
            <a:spAutoFit/>
          </a:bodyPr>
          <a:lstStyle/>
          <a:p>
            <a:pPr algn="r"/>
            <a:r>
              <a:rPr lang="en-US" altLang="ja-JP" sz="1100" dirty="0" smtClean="0">
                <a:latin typeface="HGS創英角ｺﾞｼｯｸUB" pitchFamily="50" charset="-128"/>
                <a:ea typeface="HGS創英角ｺﾞｼｯｸUB" pitchFamily="50" charset="-128"/>
              </a:rPr>
              <a:t>H27.2.25</a:t>
            </a:r>
            <a:endParaRPr kumimoji="1" lang="ja-JP" altLang="en-US" sz="1100" dirty="0">
              <a:latin typeface="HGS創英角ｺﾞｼｯｸUB" pitchFamily="50" charset="-128"/>
              <a:ea typeface="HGS創英角ｺﾞｼｯｸUB" pitchFamily="50" charset="-128"/>
            </a:endParaRPr>
          </a:p>
        </p:txBody>
      </p:sp>
      <p:sp>
        <p:nvSpPr>
          <p:cNvPr id="13" name="Rectangle 107"/>
          <p:cNvSpPr>
            <a:spLocks noChangeArrowheads="1"/>
          </p:cNvSpPr>
          <p:nvPr/>
        </p:nvSpPr>
        <p:spPr bwMode="auto">
          <a:xfrm>
            <a:off x="395536" y="692696"/>
            <a:ext cx="8424936" cy="2585323"/>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lvl="0" algn="l"/>
            <a:r>
              <a:rPr kumimoji="1" lang="ja-JP" altLang="en-US" sz="2400" b="0" i="0" u="none" strike="noStrike" cap="none" normalizeH="0" baseline="0" dirty="0" smtClean="0">
                <a:ln>
                  <a:noFill/>
                </a:ln>
                <a:solidFill>
                  <a:schemeClr val="tx1"/>
                </a:solidFill>
                <a:effectLst/>
                <a:latin typeface="HGS創英角ｺﾞｼｯｸUB" panose="020B0900000000000000" pitchFamily="50" charset="-128"/>
                <a:ea typeface="HGS創英角ｺﾞｼｯｸUB" panose="020B0900000000000000" pitchFamily="50" charset="-128"/>
              </a:rPr>
              <a:t>　写真管理基準</a:t>
            </a:r>
            <a:r>
              <a:rPr kumimoji="1" lang="en-US" altLang="ja-JP" sz="2400" b="0" i="0" u="none" strike="noStrike" cap="none" normalizeH="0" baseline="0" dirty="0" smtClean="0">
                <a:ln>
                  <a:noFill/>
                </a:ln>
                <a:solidFill>
                  <a:schemeClr val="tx1"/>
                </a:solidFill>
                <a:effectLst/>
                <a:latin typeface="HGS創英角ｺﾞｼｯｸUB" panose="020B0900000000000000" pitchFamily="50" charset="-128"/>
                <a:ea typeface="HGS創英角ｺﾞｼｯｸUB" panose="020B0900000000000000" pitchFamily="50" charset="-128"/>
              </a:rPr>
              <a:t>(</a:t>
            </a:r>
            <a:r>
              <a:rPr kumimoji="1" lang="ja-JP" altLang="en-US" sz="2400" b="0" i="0" u="none" strike="noStrike" cap="none" normalizeH="0" baseline="0" dirty="0" smtClean="0">
                <a:ln>
                  <a:noFill/>
                </a:ln>
                <a:solidFill>
                  <a:schemeClr val="tx1"/>
                </a:solidFill>
                <a:effectLst/>
                <a:latin typeface="HGS創英角ｺﾞｼｯｸUB" panose="020B0900000000000000" pitchFamily="50" charset="-128"/>
                <a:ea typeface="HGS創英角ｺﾞｼｯｸUB" panose="020B0900000000000000" pitchFamily="50" charset="-128"/>
              </a:rPr>
              <a:t>案</a:t>
            </a:r>
            <a:r>
              <a:rPr kumimoji="1" lang="en-US" altLang="ja-JP" sz="2400" b="0" i="0" u="none" strike="noStrike" cap="none" normalizeH="0" baseline="0" dirty="0" smtClean="0">
                <a:ln>
                  <a:noFill/>
                </a:ln>
                <a:solidFill>
                  <a:schemeClr val="tx1"/>
                </a:solidFill>
                <a:effectLst/>
                <a:latin typeface="HGS創英角ｺﾞｼｯｸUB" panose="020B0900000000000000" pitchFamily="50" charset="-128"/>
                <a:ea typeface="HGS創英角ｺﾞｼｯｸUB" panose="020B0900000000000000" pitchFamily="50" charset="-128"/>
              </a:rPr>
              <a:t>)H25.3</a:t>
            </a:r>
            <a:r>
              <a:rPr lang="ja-JP" altLang="en-US" sz="2400" dirty="0" smtClean="0">
                <a:latin typeface="HGS創英角ｺﾞｼｯｸUB" panose="020B0900000000000000" pitchFamily="50" charset="-128"/>
                <a:ea typeface="HGS創英角ｺﾞｼｯｸUB" panose="020B0900000000000000" pitchFamily="50" charset="-128"/>
              </a:rPr>
              <a:t>では、「必要事項を記載した</a:t>
            </a:r>
            <a:endParaRPr lang="en-US" altLang="ja-JP" sz="2400" dirty="0" smtClean="0">
              <a:latin typeface="HGS創英角ｺﾞｼｯｸUB" panose="020B0900000000000000" pitchFamily="50" charset="-128"/>
              <a:ea typeface="HGS創英角ｺﾞｼｯｸUB" panose="020B0900000000000000" pitchFamily="50" charset="-128"/>
            </a:endParaRPr>
          </a:p>
          <a:p>
            <a:pPr lvl="0" algn="l"/>
            <a:r>
              <a:rPr lang="ja-JP" altLang="en-US" sz="2400" u="sng" dirty="0" smtClean="0">
                <a:latin typeface="HGS創英角ｺﾞｼｯｸUB" panose="020B0900000000000000" pitchFamily="50" charset="-128"/>
                <a:ea typeface="HGS創英角ｺﾞｼｯｸUB" panose="020B0900000000000000" pitchFamily="50" charset="-128"/>
              </a:rPr>
              <a:t>小黒板を文字が判読できるよう被写体とともに写しこむ</a:t>
            </a:r>
            <a:endParaRPr lang="en-US" altLang="ja-JP" sz="2400" u="sng" dirty="0" smtClean="0">
              <a:latin typeface="HGS創英角ｺﾞｼｯｸUB" panose="020B0900000000000000" pitchFamily="50" charset="-128"/>
              <a:ea typeface="HGS創英角ｺﾞｼｯｸUB" panose="020B0900000000000000" pitchFamily="50" charset="-128"/>
            </a:endParaRPr>
          </a:p>
          <a:p>
            <a:pPr lvl="0" algn="l"/>
            <a:r>
              <a:rPr lang="ja-JP" altLang="en-US" sz="2400" dirty="0" smtClean="0">
                <a:latin typeface="HGS創英角ｺﾞｼｯｸUB" panose="020B0900000000000000" pitchFamily="50" charset="-128"/>
                <a:ea typeface="HGS創英角ｺﾞｼｯｸUB" panose="020B0900000000000000" pitchFamily="50" charset="-128"/>
              </a:rPr>
              <a:t>ものとする。」と規定されている。</a:t>
            </a:r>
            <a:endParaRPr lang="en-US" altLang="ja-JP" sz="2400" dirty="0" smtClean="0">
              <a:latin typeface="HGS創英角ｺﾞｼｯｸUB" panose="020B0900000000000000" pitchFamily="50" charset="-128"/>
              <a:ea typeface="HGS創英角ｺﾞｼｯｸUB" panose="020B0900000000000000" pitchFamily="50" charset="-128"/>
            </a:endParaRPr>
          </a:p>
          <a:p>
            <a:pPr lvl="0" algn="l"/>
            <a:endParaRPr lang="en-US" altLang="ja-JP" sz="2400" dirty="0" smtClean="0">
              <a:latin typeface="HGS創英角ｺﾞｼｯｸUB" panose="020B0900000000000000" pitchFamily="50" charset="-128"/>
              <a:ea typeface="HGS創英角ｺﾞｼｯｸUB" panose="020B0900000000000000" pitchFamily="50" charset="-128"/>
            </a:endParaRPr>
          </a:p>
          <a:p>
            <a:pPr lvl="0" algn="l"/>
            <a:r>
              <a:rPr kumimoji="1" lang="ja-JP" altLang="en-US" sz="2400" b="0" i="0" u="none" strike="noStrike" cap="none" normalizeH="0" baseline="0" dirty="0" smtClean="0">
                <a:ln>
                  <a:noFill/>
                </a:ln>
                <a:solidFill>
                  <a:schemeClr val="tx1"/>
                </a:solidFill>
                <a:effectLst/>
                <a:latin typeface="HGS創英角ｺﾞｼｯｸUB" panose="020B0900000000000000" pitchFamily="50" charset="-128"/>
                <a:ea typeface="HGS創英角ｺﾞｼｯｸUB" panose="020B0900000000000000" pitchFamily="50" charset="-128"/>
              </a:rPr>
              <a:t>　上記より電子小黒板の利用は不可となっているが、</a:t>
            </a:r>
            <a:r>
              <a:rPr kumimoji="1" lang="en-US" altLang="ja-JP" sz="2400" b="0" i="0" u="none" strike="noStrike" cap="none" normalizeH="0" baseline="0" dirty="0" smtClean="0">
                <a:ln>
                  <a:noFill/>
                </a:ln>
                <a:solidFill>
                  <a:schemeClr val="tx1"/>
                </a:solidFill>
                <a:effectLst/>
                <a:latin typeface="HGS創英角ｺﾞｼｯｸUB" panose="020B0900000000000000" pitchFamily="50" charset="-128"/>
                <a:ea typeface="HGS創英角ｺﾞｼｯｸUB" panose="020B0900000000000000" pitchFamily="50" charset="-128"/>
              </a:rPr>
              <a:t>H25</a:t>
            </a:r>
            <a:r>
              <a:rPr kumimoji="1" lang="ja-JP" altLang="en-US" sz="2400" b="0" i="0" u="none" strike="noStrike" cap="none" normalizeH="0" baseline="0" dirty="0" smtClean="0">
                <a:ln>
                  <a:noFill/>
                </a:ln>
                <a:solidFill>
                  <a:schemeClr val="tx1"/>
                </a:solidFill>
                <a:effectLst/>
                <a:latin typeface="HGS創英角ｺﾞｼｯｸUB" panose="020B0900000000000000" pitchFamily="50" charset="-128"/>
                <a:ea typeface="HGS創英角ｺﾞｼｯｸUB" panose="020B0900000000000000" pitchFamily="50" charset="-128"/>
              </a:rPr>
              <a:t>年度より電子小黒板の利用について試行が開始された。</a:t>
            </a:r>
            <a:endParaRPr kumimoji="1" lang="en-US" altLang="ja-JP" sz="2400" b="0" i="0" u="none" strike="noStrike" cap="none" normalizeH="0" baseline="0" dirty="0" smtClean="0">
              <a:ln>
                <a:noFill/>
              </a:ln>
              <a:solidFill>
                <a:schemeClr val="tx1"/>
              </a:solidFill>
              <a:effectLst/>
              <a:latin typeface="HGS創英角ｺﾞｼｯｸUB" panose="020B0900000000000000" pitchFamily="50" charset="-128"/>
              <a:ea typeface="HGS創英角ｺﾞｼｯｸUB" panose="020B0900000000000000" pitchFamily="50" charset="-128"/>
            </a:endParaRPr>
          </a:p>
          <a:p>
            <a:pPr lvl="0" algn="l"/>
            <a:r>
              <a:rPr kumimoji="1" lang="en-US" altLang="ja-JP" sz="2400" b="0" i="0" u="none" strike="noStrike" cap="none" normalizeH="0" baseline="0" dirty="0" smtClean="0">
                <a:ln>
                  <a:noFill/>
                </a:ln>
                <a:solidFill>
                  <a:schemeClr val="tx1"/>
                </a:solidFill>
                <a:effectLst/>
                <a:latin typeface="HGS創英角ｺﾞｼｯｸUB" panose="020B0900000000000000" pitchFamily="50" charset="-128"/>
                <a:ea typeface="HGS創英角ｺﾞｼｯｸUB" panose="020B0900000000000000" pitchFamily="50" charset="-128"/>
              </a:rPr>
              <a:t>H26</a:t>
            </a:r>
            <a:r>
              <a:rPr kumimoji="1" lang="ja-JP" altLang="en-US" sz="2400" b="0" i="0" u="none" strike="noStrike" cap="none" normalizeH="0" baseline="0" dirty="0" smtClean="0">
                <a:ln>
                  <a:noFill/>
                </a:ln>
                <a:solidFill>
                  <a:schemeClr val="tx1"/>
                </a:solidFill>
                <a:effectLst/>
                <a:latin typeface="HGS創英角ｺﾞｼｯｸUB" panose="020B0900000000000000" pitchFamily="50" charset="-128"/>
                <a:ea typeface="HGS創英角ｺﾞｼｯｸUB" panose="020B0900000000000000" pitchFamily="50" charset="-128"/>
              </a:rPr>
              <a:t>年度は、全国で約</a:t>
            </a:r>
            <a:r>
              <a:rPr kumimoji="1" lang="en-US" altLang="ja-JP" sz="2400" b="0" i="0" u="none" strike="noStrike" cap="none" normalizeH="0" baseline="0" dirty="0" smtClean="0">
                <a:ln>
                  <a:noFill/>
                </a:ln>
                <a:solidFill>
                  <a:schemeClr val="tx1"/>
                </a:solidFill>
                <a:effectLst/>
                <a:latin typeface="HGS創英角ｺﾞｼｯｸUB" panose="020B0900000000000000" pitchFamily="50" charset="-128"/>
                <a:ea typeface="HGS創英角ｺﾞｼｯｸUB" panose="020B0900000000000000" pitchFamily="50" charset="-128"/>
              </a:rPr>
              <a:t>50</a:t>
            </a:r>
            <a:r>
              <a:rPr kumimoji="1" lang="ja-JP" altLang="en-US" sz="2400" b="0" i="0" u="none" strike="noStrike" cap="none" normalizeH="0" baseline="0" dirty="0" smtClean="0">
                <a:ln>
                  <a:noFill/>
                </a:ln>
                <a:solidFill>
                  <a:schemeClr val="tx1"/>
                </a:solidFill>
                <a:effectLst/>
                <a:latin typeface="HGS創英角ｺﾞｼｯｸUB" panose="020B0900000000000000" pitchFamily="50" charset="-128"/>
                <a:ea typeface="HGS創英角ｺﾞｼｯｸUB" panose="020B0900000000000000" pitchFamily="50" charset="-128"/>
              </a:rPr>
              <a:t>件実施</a:t>
            </a:r>
            <a:endParaRPr kumimoji="1" lang="ja-JP" sz="2400" b="0" i="0" u="none" strike="noStrike" cap="none" normalizeH="0" baseline="0" dirty="0" smtClean="0">
              <a:ln>
                <a:noFill/>
              </a:ln>
              <a:solidFill>
                <a:schemeClr val="tx1"/>
              </a:solidFill>
              <a:effectLst/>
              <a:latin typeface="HGS創英角ｺﾞｼｯｸUB" panose="020B0900000000000000" pitchFamily="50" charset="-128"/>
              <a:ea typeface="HGS創英角ｺﾞｼｯｸUB" panose="020B0900000000000000" pitchFamily="50" charset="-128"/>
            </a:endParaRPr>
          </a:p>
        </p:txBody>
      </p:sp>
      <p:pic>
        <p:nvPicPr>
          <p:cNvPr id="14" name="Picture 4"/>
          <p:cNvPicPr>
            <a:picLocks noChangeAspect="1" noChangeArrowheads="1"/>
          </p:cNvPicPr>
          <p:nvPr/>
        </p:nvPicPr>
        <p:blipFill>
          <a:blip r:embed="rId2" cstate="print"/>
          <a:srcRect/>
          <a:stretch>
            <a:fillRect/>
          </a:stretch>
        </p:blipFill>
        <p:spPr bwMode="auto">
          <a:xfrm>
            <a:off x="1138869" y="3368025"/>
            <a:ext cx="7321563" cy="2587749"/>
          </a:xfrm>
          <a:prstGeom prst="rect">
            <a:avLst/>
          </a:prstGeom>
          <a:noFill/>
          <a:ln w="9525">
            <a:solidFill>
              <a:schemeClr val="accent1">
                <a:shade val="95000"/>
                <a:satMod val="105000"/>
              </a:schemeClr>
            </a:solidFill>
            <a:miter lim="800000"/>
            <a:headEnd/>
            <a:tailEnd/>
          </a:ln>
        </p:spPr>
      </p:pic>
      <p:cxnSp>
        <p:nvCxnSpPr>
          <p:cNvPr id="15" name="直線コネクタ 14"/>
          <p:cNvCxnSpPr/>
          <p:nvPr/>
        </p:nvCxnSpPr>
        <p:spPr>
          <a:xfrm>
            <a:off x="4523245" y="3872081"/>
            <a:ext cx="3168352"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直線コネクタ 15"/>
          <p:cNvCxnSpPr/>
          <p:nvPr/>
        </p:nvCxnSpPr>
        <p:spPr>
          <a:xfrm>
            <a:off x="1570917" y="4016097"/>
            <a:ext cx="2520280"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17" name="Rectangle 107"/>
          <p:cNvSpPr>
            <a:spLocks noChangeArrowheads="1"/>
          </p:cNvSpPr>
          <p:nvPr/>
        </p:nvSpPr>
        <p:spPr bwMode="auto">
          <a:xfrm>
            <a:off x="2771800" y="6043354"/>
            <a:ext cx="3361124" cy="553998"/>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800" b="0" i="0" u="none" strike="noStrike" cap="none" normalizeH="0" baseline="0" dirty="0" smtClean="0">
                <a:ln>
                  <a:noFill/>
                </a:ln>
                <a:solidFill>
                  <a:schemeClr val="tx1"/>
                </a:solidFill>
                <a:effectLst/>
                <a:latin typeface="HGS創英角ｺﾞｼｯｸUB" panose="020B0900000000000000" pitchFamily="50" charset="-128"/>
                <a:ea typeface="HGS創英角ｺﾞｼｯｸUB" panose="020B0900000000000000" pitchFamily="50" charset="-128"/>
              </a:rPr>
              <a:t>図：写真管理基準（案）</a:t>
            </a:r>
            <a:r>
              <a:rPr kumimoji="1" lang="en-US" altLang="ja-JP" sz="1800" b="0" i="0" u="none" strike="noStrike" cap="none" normalizeH="0" baseline="0" dirty="0" smtClean="0">
                <a:ln>
                  <a:noFill/>
                </a:ln>
                <a:solidFill>
                  <a:schemeClr val="tx1"/>
                </a:solidFill>
                <a:effectLst/>
                <a:latin typeface="HGS創英角ｺﾞｼｯｸUB" panose="020B0900000000000000" pitchFamily="50" charset="-128"/>
                <a:ea typeface="HGS創英角ｺﾞｼｯｸUB" panose="020B0900000000000000" pitchFamily="50" charset="-128"/>
              </a:rPr>
              <a:t>H27.3</a:t>
            </a:r>
          </a:p>
          <a:p>
            <a:pPr marL="0" marR="0" lvl="0" indent="0" algn="l" defTabSz="914400" rtl="0" eaLnBrk="1" fontAlgn="base" latinLnBrk="0" hangingPunct="1">
              <a:lnSpc>
                <a:spcPct val="100000"/>
              </a:lnSpc>
              <a:spcBef>
                <a:spcPct val="0"/>
              </a:spcBef>
              <a:spcAft>
                <a:spcPct val="0"/>
              </a:spcAft>
              <a:buClrTx/>
              <a:buSzTx/>
              <a:buFontTx/>
              <a:buNone/>
              <a:tabLst/>
            </a:pPr>
            <a:r>
              <a:rPr lang="ja-JP" altLang="en-US" dirty="0" smtClean="0">
                <a:latin typeface="HGS創英角ｺﾞｼｯｸUB" panose="020B0900000000000000" pitchFamily="50" charset="-128"/>
                <a:ea typeface="HGS創英角ｺﾞｼｯｸUB" panose="020B0900000000000000" pitchFamily="50" charset="-128"/>
              </a:rPr>
              <a:t>　</a:t>
            </a:r>
            <a:r>
              <a:rPr kumimoji="1" lang="ja-JP" altLang="en-US" sz="1800" b="0" i="0" u="none" strike="noStrike" cap="none" normalizeH="0" baseline="0" dirty="0" smtClean="0">
                <a:ln>
                  <a:noFill/>
                </a:ln>
                <a:solidFill>
                  <a:schemeClr val="tx1"/>
                </a:solidFill>
                <a:effectLst/>
                <a:latin typeface="HGS創英角ｺﾞｼｯｸUB" panose="020B0900000000000000" pitchFamily="50" charset="-128"/>
                <a:ea typeface="HGS創英角ｺﾞｼｯｸUB" panose="020B0900000000000000" pitchFamily="50" charset="-128"/>
              </a:rPr>
              <a:t>　</a:t>
            </a:r>
            <a:r>
              <a:rPr kumimoji="1" lang="en-US" altLang="ja-JP" sz="1800" b="0" i="0" u="none" strike="noStrike" cap="none" normalizeH="0" baseline="0" dirty="0" smtClean="0">
                <a:ln>
                  <a:noFill/>
                </a:ln>
                <a:solidFill>
                  <a:schemeClr val="tx1"/>
                </a:solidFill>
                <a:effectLst/>
                <a:latin typeface="HGS創英角ｺﾞｼｯｸUB" panose="020B0900000000000000" pitchFamily="50" charset="-128"/>
                <a:ea typeface="HGS創英角ｺﾞｼｯｸUB" panose="020B0900000000000000" pitchFamily="50" charset="-128"/>
              </a:rPr>
              <a:t>2-2</a:t>
            </a:r>
            <a:r>
              <a:rPr kumimoji="1" lang="ja-JP" altLang="en-US" sz="1800" b="0" i="0" u="none" strike="noStrike" cap="none" normalizeH="0" baseline="0" dirty="0" smtClean="0">
                <a:ln>
                  <a:noFill/>
                </a:ln>
                <a:solidFill>
                  <a:schemeClr val="tx1"/>
                </a:solidFill>
                <a:effectLst/>
                <a:latin typeface="HGS創英角ｺﾞｼｯｸUB" panose="020B0900000000000000" pitchFamily="50" charset="-128"/>
                <a:ea typeface="HGS創英角ｺﾞｼｯｸUB" panose="020B0900000000000000" pitchFamily="50" charset="-128"/>
              </a:rPr>
              <a:t>撮影方法抜粋</a:t>
            </a:r>
            <a:endParaRPr kumimoji="1" lang="ja-JP" sz="1800" b="0" i="0" u="none" strike="noStrike" cap="none" normalizeH="0" baseline="0" dirty="0" smtClean="0">
              <a:ln>
                <a:noFill/>
              </a:ln>
              <a:solidFill>
                <a:schemeClr val="tx1"/>
              </a:solidFill>
              <a:effectLst/>
              <a:latin typeface="HGS創英角ｺﾞｼｯｸUB" panose="020B0900000000000000" pitchFamily="50" charset="-128"/>
              <a:ea typeface="HGS創英角ｺﾞｼｯｸUB" panose="020B0900000000000000" pitchFamily="50" charset="-128"/>
            </a:endParaRP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
          <p:cNvGrpSpPr>
            <a:grpSpLocks noChangeAspect="1"/>
          </p:cNvGrpSpPr>
          <p:nvPr/>
        </p:nvGrpSpPr>
        <p:grpSpPr bwMode="auto">
          <a:xfrm>
            <a:off x="539552" y="1052736"/>
            <a:ext cx="3830737" cy="3672408"/>
            <a:chOff x="1358" y="3824"/>
            <a:chExt cx="8745" cy="8385"/>
          </a:xfrm>
        </p:grpSpPr>
        <p:sp>
          <p:nvSpPr>
            <p:cNvPr id="3" name="AutoShape 25"/>
            <p:cNvSpPr>
              <a:spLocks noChangeArrowheads="1"/>
            </p:cNvSpPr>
            <p:nvPr/>
          </p:nvSpPr>
          <p:spPr bwMode="auto">
            <a:xfrm>
              <a:off x="1590" y="4409"/>
              <a:ext cx="7770" cy="810"/>
            </a:xfrm>
            <a:prstGeom prst="roundRect">
              <a:avLst>
                <a:gd name="adj" fmla="val 16667"/>
              </a:avLst>
            </a:prstGeom>
            <a:gradFill rotWithShape="0">
              <a:gsLst>
                <a:gs pos="0">
                  <a:srgbClr val="F4B083"/>
                </a:gs>
                <a:gs pos="50000">
                  <a:srgbClr val="FBE4D5"/>
                </a:gs>
                <a:gs pos="100000">
                  <a:srgbClr val="F4B083"/>
                </a:gs>
              </a:gsLst>
              <a:lin ang="18900000" scaled="1"/>
            </a:gradFill>
            <a:ln w="12700">
              <a:solidFill>
                <a:srgbClr val="F4B083"/>
              </a:solidFill>
              <a:round/>
              <a:headEnd/>
              <a:tailEnd/>
            </a:ln>
            <a:effectLst>
              <a:outerShdw dist="28398" dir="3806097" algn="ctr" rotWithShape="0">
                <a:srgbClr val="823B0B">
                  <a:alpha val="50000"/>
                </a:srgbClr>
              </a:outerShdw>
            </a:effectLst>
          </p:spPr>
          <p:txBody>
            <a:bodyPr vert="horz" wrap="square" lIns="64637" tIns="7734" rIns="64637" bIns="7734"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400" b="1" i="0" u="none" strike="noStrike" cap="none" normalizeH="0" baseline="0" dirty="0" smtClean="0">
                  <a:ln>
                    <a:noFill/>
                  </a:ln>
                  <a:solidFill>
                    <a:schemeClr val="tx1"/>
                  </a:solidFill>
                  <a:effectLst/>
                  <a:latin typeface="ＭＳ ゴシック" pitchFamily="49" charset="-128"/>
                  <a:ea typeface="ＭＳ ゴシック" pitchFamily="49" charset="-128"/>
                  <a:cs typeface="Times New Roman" pitchFamily="18" charset="0"/>
                </a:rPr>
                <a:t>(1) </a:t>
              </a:r>
              <a:r>
                <a:rPr kumimoji="1" lang="ja-JP" altLang="en-US" sz="1400" b="1" i="0" u="none" strike="noStrike" cap="none" normalizeH="0" baseline="0" dirty="0" smtClean="0">
                  <a:ln>
                    <a:noFill/>
                  </a:ln>
                  <a:solidFill>
                    <a:schemeClr val="tx1"/>
                  </a:solidFill>
                  <a:effectLst/>
                  <a:latin typeface="ＭＳ ゴシック" pitchFamily="49" charset="-128"/>
                  <a:ea typeface="ＭＳ ゴシック" pitchFamily="49" charset="-128"/>
                  <a:cs typeface="Times New Roman" pitchFamily="18" charset="0"/>
                </a:rPr>
                <a:t>現　場　撮　影</a:t>
              </a:r>
              <a:endParaRPr kumimoji="1" lang="ja-JP" altLang="en-US" sz="1800" b="1"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4" name="AutoShape 24"/>
            <p:cNvSpPr>
              <a:spLocks noChangeArrowheads="1"/>
            </p:cNvSpPr>
            <p:nvPr/>
          </p:nvSpPr>
          <p:spPr bwMode="auto">
            <a:xfrm>
              <a:off x="4470" y="5519"/>
              <a:ext cx="4755" cy="450"/>
            </a:xfrm>
            <a:prstGeom prst="roundRect">
              <a:avLst>
                <a:gd name="adj" fmla="val 16667"/>
              </a:avLst>
            </a:prstGeom>
            <a:gradFill rotWithShape="0">
              <a:gsLst>
                <a:gs pos="0">
                  <a:srgbClr val="9CC2E5"/>
                </a:gs>
                <a:gs pos="50000">
                  <a:srgbClr val="DEEAF6"/>
                </a:gs>
                <a:gs pos="100000">
                  <a:srgbClr val="9CC2E5"/>
                </a:gs>
              </a:gsLst>
              <a:lin ang="18900000" scaled="1"/>
            </a:gradFill>
            <a:ln w="12700">
              <a:solidFill>
                <a:srgbClr val="9CC2E5"/>
              </a:solidFill>
              <a:round/>
              <a:headEnd/>
              <a:tailEnd/>
            </a:ln>
            <a:effectLst>
              <a:outerShdw dist="28398" dir="3806097" algn="ctr" rotWithShape="0">
                <a:srgbClr val="1F4D78">
                  <a:alpha val="50000"/>
                </a:srgbClr>
              </a:outerShdw>
            </a:effectLst>
          </p:spPr>
          <p:txBody>
            <a:bodyPr vert="horz" wrap="square" lIns="64637" tIns="7734" rIns="64637" bIns="7734"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000" b="1" i="0" u="none" strike="noStrike" cap="none" normalizeH="0" baseline="0" dirty="0" smtClean="0">
                  <a:ln>
                    <a:noFill/>
                  </a:ln>
                  <a:solidFill>
                    <a:schemeClr val="tx1"/>
                  </a:solidFill>
                  <a:effectLst/>
                  <a:latin typeface="ＭＳ ゴシック" pitchFamily="49" charset="-128"/>
                  <a:ea typeface="ＭＳ ゴシック" pitchFamily="49" charset="-128"/>
                  <a:cs typeface="Times New Roman" pitchFamily="18" charset="0"/>
                </a:rPr>
                <a:t>1.</a:t>
              </a:r>
              <a:r>
                <a:rPr kumimoji="1" lang="ja-JP" altLang="en-US" sz="1000" b="1" i="0" u="none" strike="noStrike" cap="none" normalizeH="0" baseline="0" dirty="0" smtClean="0">
                  <a:ln>
                    <a:noFill/>
                  </a:ln>
                  <a:solidFill>
                    <a:schemeClr val="tx1"/>
                  </a:solidFill>
                  <a:effectLst/>
                  <a:latin typeface="ＭＳ ゴシック" pitchFamily="49" charset="-128"/>
                  <a:ea typeface="ＭＳ ゴシック" pitchFamily="49" charset="-128"/>
                  <a:cs typeface="Times New Roman" pitchFamily="18" charset="0"/>
                </a:rPr>
                <a:t>黒板記入</a:t>
              </a:r>
              <a:endParaRPr kumimoji="1" lang="ja-JP" altLang="en-US" sz="1800" b="1"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 name="AutoShape 23"/>
            <p:cNvSpPr>
              <a:spLocks noChangeArrowheads="1"/>
            </p:cNvSpPr>
            <p:nvPr/>
          </p:nvSpPr>
          <p:spPr bwMode="auto">
            <a:xfrm>
              <a:off x="4470" y="6389"/>
              <a:ext cx="4755" cy="450"/>
            </a:xfrm>
            <a:prstGeom prst="roundRect">
              <a:avLst>
                <a:gd name="adj" fmla="val 16667"/>
              </a:avLst>
            </a:prstGeom>
            <a:gradFill rotWithShape="0">
              <a:gsLst>
                <a:gs pos="0">
                  <a:srgbClr val="9CC2E5"/>
                </a:gs>
                <a:gs pos="50000">
                  <a:srgbClr val="DEEAF6"/>
                </a:gs>
                <a:gs pos="100000">
                  <a:srgbClr val="9CC2E5"/>
                </a:gs>
              </a:gsLst>
              <a:lin ang="18900000" scaled="1"/>
            </a:gradFill>
            <a:ln w="12700">
              <a:solidFill>
                <a:srgbClr val="9CC2E5"/>
              </a:solidFill>
              <a:round/>
              <a:headEnd/>
              <a:tailEnd/>
            </a:ln>
            <a:effectLst>
              <a:outerShdw dist="28398" dir="3806097" algn="ctr" rotWithShape="0">
                <a:srgbClr val="1F4D78">
                  <a:alpha val="50000"/>
                </a:srgbClr>
              </a:outerShdw>
            </a:effectLst>
          </p:spPr>
          <p:txBody>
            <a:bodyPr vert="horz" wrap="square" lIns="64637" tIns="7734" rIns="64637" bIns="7734"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000" b="1" i="0" u="none" strike="noStrike" cap="none" normalizeH="0" baseline="0" dirty="0" smtClean="0">
                  <a:ln>
                    <a:noFill/>
                  </a:ln>
                  <a:solidFill>
                    <a:schemeClr val="tx1"/>
                  </a:solidFill>
                  <a:effectLst/>
                  <a:latin typeface="ＭＳ ゴシック" pitchFamily="49" charset="-128"/>
                  <a:ea typeface="ＭＳ ゴシック" pitchFamily="49" charset="-128"/>
                  <a:cs typeface="Times New Roman" pitchFamily="18" charset="0"/>
                </a:rPr>
                <a:t>2.</a:t>
              </a:r>
              <a:r>
                <a:rPr kumimoji="1" lang="ja-JP" altLang="en-US" sz="1000" b="1" i="0" u="none" strike="noStrike" cap="none" normalizeH="0" baseline="0" dirty="0" smtClean="0">
                  <a:ln>
                    <a:noFill/>
                  </a:ln>
                  <a:solidFill>
                    <a:schemeClr val="tx1"/>
                  </a:solidFill>
                  <a:effectLst/>
                  <a:latin typeface="ＭＳ ゴシック" pitchFamily="49" charset="-128"/>
                  <a:ea typeface="ＭＳ ゴシック" pitchFamily="49" charset="-128"/>
                  <a:cs typeface="Times New Roman" pitchFamily="18" charset="0"/>
                </a:rPr>
                <a:t>写真撮影</a:t>
              </a:r>
              <a:endParaRPr kumimoji="1" lang="ja-JP" altLang="en-US" sz="1800" b="1"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6" name="AutoShape 22"/>
            <p:cNvSpPr>
              <a:spLocks noChangeArrowheads="1"/>
            </p:cNvSpPr>
            <p:nvPr/>
          </p:nvSpPr>
          <p:spPr bwMode="auto">
            <a:xfrm>
              <a:off x="1545" y="7199"/>
              <a:ext cx="7830" cy="765"/>
            </a:xfrm>
            <a:prstGeom prst="roundRect">
              <a:avLst>
                <a:gd name="adj" fmla="val 16667"/>
              </a:avLst>
            </a:prstGeom>
            <a:gradFill rotWithShape="0">
              <a:gsLst>
                <a:gs pos="0">
                  <a:srgbClr val="F4B083"/>
                </a:gs>
                <a:gs pos="50000">
                  <a:srgbClr val="FBE4D5"/>
                </a:gs>
                <a:gs pos="100000">
                  <a:srgbClr val="F4B083"/>
                </a:gs>
              </a:gsLst>
              <a:lin ang="18900000" scaled="1"/>
            </a:gradFill>
            <a:ln w="12700">
              <a:solidFill>
                <a:srgbClr val="F4B083"/>
              </a:solidFill>
              <a:round/>
              <a:headEnd/>
              <a:tailEnd/>
            </a:ln>
            <a:effectLst>
              <a:outerShdw dist="28398" dir="3806097" algn="ctr" rotWithShape="0">
                <a:srgbClr val="823B0B">
                  <a:alpha val="50000"/>
                </a:srgbClr>
              </a:outerShdw>
            </a:effectLst>
          </p:spPr>
          <p:txBody>
            <a:bodyPr vert="horz" wrap="square" lIns="64637" tIns="7734" rIns="64637" bIns="7734"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400" b="1" i="0" u="none" strike="noStrike" cap="none" normalizeH="0" baseline="0" dirty="0" smtClean="0">
                  <a:ln>
                    <a:noFill/>
                  </a:ln>
                  <a:solidFill>
                    <a:schemeClr val="tx1"/>
                  </a:solidFill>
                  <a:effectLst/>
                  <a:latin typeface="ＭＳ ゴシック" pitchFamily="49" charset="-128"/>
                  <a:ea typeface="ＭＳ ゴシック" pitchFamily="49" charset="-128"/>
                  <a:cs typeface="Times New Roman" pitchFamily="18" charset="0"/>
                </a:rPr>
                <a:t>(2) </a:t>
              </a:r>
              <a:r>
                <a:rPr kumimoji="1" lang="ja-JP" altLang="en-US" sz="1400" b="1" i="0" u="none" strike="noStrike" cap="none" normalizeH="0" baseline="0" dirty="0" smtClean="0">
                  <a:ln>
                    <a:noFill/>
                  </a:ln>
                  <a:solidFill>
                    <a:schemeClr val="tx1"/>
                  </a:solidFill>
                  <a:effectLst/>
                  <a:latin typeface="ＭＳ ゴシック" pitchFamily="49" charset="-128"/>
                  <a:ea typeface="ＭＳ ゴシック" pitchFamily="49" charset="-128"/>
                  <a:cs typeface="Times New Roman" pitchFamily="18" charset="0"/>
                </a:rPr>
                <a:t>写　真　整　理</a:t>
              </a:r>
              <a:endParaRPr kumimoji="1" lang="ja-JP" altLang="en-US" sz="1800" b="1"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7" name="AutoShape 21"/>
            <p:cNvSpPr>
              <a:spLocks noChangeArrowheads="1"/>
            </p:cNvSpPr>
            <p:nvPr/>
          </p:nvSpPr>
          <p:spPr bwMode="auto">
            <a:xfrm>
              <a:off x="4440" y="8384"/>
              <a:ext cx="4755" cy="450"/>
            </a:xfrm>
            <a:prstGeom prst="roundRect">
              <a:avLst>
                <a:gd name="adj" fmla="val 16667"/>
              </a:avLst>
            </a:prstGeom>
            <a:gradFill rotWithShape="0">
              <a:gsLst>
                <a:gs pos="0">
                  <a:srgbClr val="9CC2E5"/>
                </a:gs>
                <a:gs pos="50000">
                  <a:srgbClr val="DEEAF6"/>
                </a:gs>
                <a:gs pos="100000">
                  <a:srgbClr val="9CC2E5"/>
                </a:gs>
              </a:gsLst>
              <a:lin ang="18900000" scaled="1"/>
            </a:gradFill>
            <a:ln w="12700">
              <a:solidFill>
                <a:srgbClr val="9CC2E5"/>
              </a:solidFill>
              <a:round/>
              <a:headEnd/>
              <a:tailEnd/>
            </a:ln>
            <a:effectLst>
              <a:outerShdw dist="28398" dir="3806097" algn="ctr" rotWithShape="0">
                <a:srgbClr val="1F4D78">
                  <a:alpha val="50000"/>
                </a:srgbClr>
              </a:outerShdw>
            </a:effectLst>
          </p:spPr>
          <p:txBody>
            <a:bodyPr vert="horz" wrap="square" lIns="64637" tIns="7734" rIns="64637" bIns="7734"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000" b="1" i="0" u="none" strike="noStrike" cap="none" normalizeH="0" baseline="0" dirty="0" smtClean="0">
                  <a:ln>
                    <a:noFill/>
                  </a:ln>
                  <a:solidFill>
                    <a:schemeClr val="tx1"/>
                  </a:solidFill>
                  <a:effectLst/>
                  <a:latin typeface="ＭＳ ゴシック" pitchFamily="49" charset="-128"/>
                  <a:ea typeface="ＭＳ ゴシック" pitchFamily="49" charset="-128"/>
                  <a:cs typeface="Times New Roman" pitchFamily="18" charset="0"/>
                </a:rPr>
                <a:t>1.</a:t>
              </a:r>
              <a:r>
                <a:rPr kumimoji="1" lang="ja-JP" altLang="en-US" sz="1000" b="1" i="0" u="none" strike="noStrike" cap="none" normalizeH="0" baseline="0" dirty="0" smtClean="0">
                  <a:ln>
                    <a:noFill/>
                  </a:ln>
                  <a:solidFill>
                    <a:schemeClr val="tx1"/>
                  </a:solidFill>
                  <a:effectLst/>
                  <a:latin typeface="ＭＳ ゴシック" pitchFamily="49" charset="-128"/>
                  <a:ea typeface="ＭＳ ゴシック" pitchFamily="49" charset="-128"/>
                  <a:cs typeface="Times New Roman" pitchFamily="18" charset="0"/>
                </a:rPr>
                <a:t>写真取込</a:t>
              </a:r>
              <a:endParaRPr kumimoji="1" lang="ja-JP" altLang="en-US" sz="600" b="1"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8" name="AutoShape 20"/>
            <p:cNvSpPr>
              <a:spLocks noChangeArrowheads="1"/>
            </p:cNvSpPr>
            <p:nvPr/>
          </p:nvSpPr>
          <p:spPr bwMode="auto">
            <a:xfrm>
              <a:off x="4440" y="9299"/>
              <a:ext cx="4755" cy="450"/>
            </a:xfrm>
            <a:prstGeom prst="roundRect">
              <a:avLst>
                <a:gd name="adj" fmla="val 16667"/>
              </a:avLst>
            </a:prstGeom>
            <a:gradFill rotWithShape="0">
              <a:gsLst>
                <a:gs pos="0">
                  <a:srgbClr val="9CC2E5"/>
                </a:gs>
                <a:gs pos="50000">
                  <a:srgbClr val="DEEAF6"/>
                </a:gs>
                <a:gs pos="100000">
                  <a:srgbClr val="9CC2E5"/>
                </a:gs>
              </a:gsLst>
              <a:lin ang="18900000" scaled="1"/>
            </a:gradFill>
            <a:ln w="12700">
              <a:solidFill>
                <a:srgbClr val="9CC2E5"/>
              </a:solidFill>
              <a:round/>
              <a:headEnd/>
              <a:tailEnd/>
            </a:ln>
            <a:effectLst>
              <a:outerShdw dist="28398" dir="3806097" algn="ctr" rotWithShape="0">
                <a:srgbClr val="1F4D78">
                  <a:alpha val="50000"/>
                </a:srgbClr>
              </a:outerShdw>
            </a:effectLst>
          </p:spPr>
          <p:txBody>
            <a:bodyPr vert="horz" wrap="square" lIns="64637" tIns="7734" rIns="64637" bIns="7734"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000" b="1" i="0" u="none" strike="noStrike" cap="none" normalizeH="0" baseline="0" dirty="0" smtClean="0">
                  <a:ln>
                    <a:noFill/>
                  </a:ln>
                  <a:solidFill>
                    <a:schemeClr val="tx1"/>
                  </a:solidFill>
                  <a:effectLst/>
                  <a:latin typeface="ＭＳ ゴシック" pitchFamily="49" charset="-128"/>
                  <a:ea typeface="ＭＳ ゴシック" pitchFamily="49" charset="-128"/>
                  <a:cs typeface="Times New Roman" pitchFamily="18" charset="0"/>
                </a:rPr>
                <a:t>2.</a:t>
              </a:r>
              <a:r>
                <a:rPr kumimoji="1" lang="ja-JP" altLang="en-US" sz="1000" b="1" i="0" u="none" strike="noStrike" cap="none" normalizeH="0" baseline="0" dirty="0" smtClean="0">
                  <a:ln>
                    <a:noFill/>
                  </a:ln>
                  <a:solidFill>
                    <a:schemeClr val="tx1"/>
                  </a:solidFill>
                  <a:effectLst/>
                  <a:latin typeface="ＭＳ ゴシック" pitchFamily="49" charset="-128"/>
                  <a:ea typeface="ＭＳ ゴシック" pitchFamily="49" charset="-128"/>
                  <a:cs typeface="Times New Roman" pitchFamily="18" charset="0"/>
                </a:rPr>
                <a:t>写真整理（情報入力）</a:t>
              </a:r>
              <a:endParaRPr kumimoji="1" lang="ja-JP" altLang="en-US" sz="1800" b="1"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9" name="AutoShape 19"/>
            <p:cNvSpPr>
              <a:spLocks noChangeArrowheads="1"/>
            </p:cNvSpPr>
            <p:nvPr/>
          </p:nvSpPr>
          <p:spPr bwMode="auto">
            <a:xfrm>
              <a:off x="4440" y="10162"/>
              <a:ext cx="4755" cy="450"/>
            </a:xfrm>
            <a:prstGeom prst="roundRect">
              <a:avLst>
                <a:gd name="adj" fmla="val 16667"/>
              </a:avLst>
            </a:prstGeom>
            <a:gradFill rotWithShape="0">
              <a:gsLst>
                <a:gs pos="0">
                  <a:srgbClr val="9CC2E5"/>
                </a:gs>
                <a:gs pos="50000">
                  <a:srgbClr val="DEEAF6"/>
                </a:gs>
                <a:gs pos="100000">
                  <a:srgbClr val="9CC2E5"/>
                </a:gs>
              </a:gsLst>
              <a:lin ang="18900000" scaled="1"/>
            </a:gradFill>
            <a:ln w="12700">
              <a:solidFill>
                <a:srgbClr val="9CC2E5"/>
              </a:solidFill>
              <a:round/>
              <a:headEnd/>
              <a:tailEnd/>
            </a:ln>
            <a:effectLst>
              <a:outerShdw dist="28398" dir="3806097" algn="ctr" rotWithShape="0">
                <a:srgbClr val="1F4D78">
                  <a:alpha val="50000"/>
                </a:srgbClr>
              </a:outerShdw>
            </a:effectLst>
          </p:spPr>
          <p:txBody>
            <a:bodyPr vert="horz" wrap="square" lIns="64637" tIns="7734" rIns="64637" bIns="7734"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000" b="1" i="0" u="none" strike="noStrike" cap="none" normalizeH="0" baseline="0" dirty="0" smtClean="0">
                  <a:ln>
                    <a:noFill/>
                  </a:ln>
                  <a:solidFill>
                    <a:schemeClr val="tx1"/>
                  </a:solidFill>
                  <a:effectLst/>
                  <a:latin typeface="ＭＳ ゴシック" pitchFamily="49" charset="-128"/>
                  <a:ea typeface="ＭＳ ゴシック" pitchFamily="49" charset="-128"/>
                  <a:cs typeface="Times New Roman" pitchFamily="18" charset="0"/>
                </a:rPr>
                <a:t>3.</a:t>
              </a:r>
              <a:r>
                <a:rPr kumimoji="1" lang="ja-JP" altLang="en-US" sz="1000" b="1" i="0" u="none" strike="noStrike" cap="none" normalizeH="0" baseline="0" dirty="0" smtClean="0">
                  <a:ln>
                    <a:noFill/>
                  </a:ln>
                  <a:solidFill>
                    <a:schemeClr val="tx1"/>
                  </a:solidFill>
                  <a:effectLst/>
                  <a:latin typeface="ＭＳ ゴシック" pitchFamily="49" charset="-128"/>
                  <a:ea typeface="ＭＳ ゴシック" pitchFamily="49" charset="-128"/>
                  <a:cs typeface="Times New Roman" pitchFamily="18" charset="0"/>
                </a:rPr>
                <a:t>成果品データ出力</a:t>
              </a:r>
              <a:endParaRPr kumimoji="1" lang="ja-JP" altLang="en-US" sz="1800" b="1"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10" name="AutoShape 17"/>
            <p:cNvSpPr>
              <a:spLocks noChangeShapeType="1"/>
            </p:cNvSpPr>
            <p:nvPr/>
          </p:nvSpPr>
          <p:spPr bwMode="auto">
            <a:xfrm>
              <a:off x="3285" y="5333"/>
              <a:ext cx="1" cy="1755"/>
            </a:xfrm>
            <a:prstGeom prst="straightConnector1">
              <a:avLst/>
            </a:prstGeom>
            <a:noFill/>
            <a:ln w="63500">
              <a:solidFill>
                <a:srgbClr val="ED7D31"/>
              </a:solidFill>
              <a:round/>
              <a:headEnd/>
              <a:tailEnd type="triangle" w="med" len="med"/>
            </a:ln>
            <a:effectLst/>
          </p:spPr>
          <p:txBody>
            <a:bodyPr vert="horz" wrap="square" lIns="91440" tIns="45720" rIns="91440" bIns="45720" numCol="1" anchor="t" anchorCtr="0" compatLnSpc="1">
              <a:prstTxWarp prst="textNoShape">
                <a:avLst/>
              </a:prstTxWarp>
            </a:bodyPr>
            <a:lstStyle/>
            <a:p>
              <a:endParaRPr lang="ja-JP" altLang="en-US"/>
            </a:p>
          </p:txBody>
        </p:sp>
        <p:sp>
          <p:nvSpPr>
            <p:cNvPr id="11" name="AutoShape 16"/>
            <p:cNvSpPr>
              <a:spLocks noChangeShapeType="1"/>
            </p:cNvSpPr>
            <p:nvPr/>
          </p:nvSpPr>
          <p:spPr bwMode="auto">
            <a:xfrm>
              <a:off x="3284" y="8108"/>
              <a:ext cx="1" cy="3891"/>
            </a:xfrm>
            <a:prstGeom prst="straightConnector1">
              <a:avLst/>
            </a:prstGeom>
            <a:noFill/>
            <a:ln w="63500">
              <a:solidFill>
                <a:srgbClr val="ED7D31"/>
              </a:solidFill>
              <a:round/>
              <a:headEnd/>
              <a:tailEnd type="triangle" w="med" len="med"/>
            </a:ln>
            <a:effectLst/>
          </p:spPr>
          <p:txBody>
            <a:bodyPr vert="horz" wrap="square" lIns="91440" tIns="45720" rIns="91440" bIns="45720" numCol="1" anchor="t" anchorCtr="0" compatLnSpc="1">
              <a:prstTxWarp prst="textNoShape">
                <a:avLst/>
              </a:prstTxWarp>
            </a:bodyPr>
            <a:lstStyle/>
            <a:p>
              <a:endParaRPr lang="ja-JP" altLang="en-US"/>
            </a:p>
          </p:txBody>
        </p:sp>
        <p:sp>
          <p:nvSpPr>
            <p:cNvPr id="12" name="AutoShape 15"/>
            <p:cNvSpPr>
              <a:spLocks noChangeShapeType="1"/>
            </p:cNvSpPr>
            <p:nvPr/>
          </p:nvSpPr>
          <p:spPr bwMode="auto">
            <a:xfrm>
              <a:off x="6848" y="5969"/>
              <a:ext cx="1" cy="420"/>
            </a:xfrm>
            <a:prstGeom prst="straightConnector1">
              <a:avLst/>
            </a:prstGeom>
            <a:noFill/>
            <a:ln w="9525">
              <a:solidFill>
                <a:srgbClr val="000000"/>
              </a:solidFill>
              <a:round/>
              <a:headEnd/>
              <a:tailEnd type="triangle" w="med" len="med"/>
            </a:ln>
          </p:spPr>
          <p:txBody>
            <a:bodyPr vert="horz" wrap="square" lIns="91440" tIns="45720" rIns="91440" bIns="45720" numCol="1" anchor="t" anchorCtr="0" compatLnSpc="1">
              <a:prstTxWarp prst="textNoShape">
                <a:avLst/>
              </a:prstTxWarp>
            </a:bodyPr>
            <a:lstStyle/>
            <a:p>
              <a:endParaRPr lang="ja-JP" altLang="en-US"/>
            </a:p>
          </p:txBody>
        </p:sp>
        <p:sp>
          <p:nvSpPr>
            <p:cNvPr id="13" name="AutoShape 14"/>
            <p:cNvSpPr>
              <a:spLocks noChangeShapeType="1"/>
            </p:cNvSpPr>
            <p:nvPr/>
          </p:nvSpPr>
          <p:spPr bwMode="auto">
            <a:xfrm>
              <a:off x="6818" y="8835"/>
              <a:ext cx="1" cy="464"/>
            </a:xfrm>
            <a:prstGeom prst="straightConnector1">
              <a:avLst/>
            </a:prstGeom>
            <a:noFill/>
            <a:ln w="9525">
              <a:solidFill>
                <a:srgbClr val="000000"/>
              </a:solidFill>
              <a:round/>
              <a:headEnd/>
              <a:tailEnd type="triangle" w="med" len="med"/>
            </a:ln>
          </p:spPr>
          <p:txBody>
            <a:bodyPr vert="horz" wrap="square" lIns="91440" tIns="45720" rIns="91440" bIns="45720" numCol="1" anchor="t" anchorCtr="0" compatLnSpc="1">
              <a:prstTxWarp prst="textNoShape">
                <a:avLst/>
              </a:prstTxWarp>
            </a:bodyPr>
            <a:lstStyle/>
            <a:p>
              <a:endParaRPr lang="ja-JP" altLang="en-US"/>
            </a:p>
          </p:txBody>
        </p:sp>
        <p:sp>
          <p:nvSpPr>
            <p:cNvPr id="14" name="AutoShape 13"/>
            <p:cNvSpPr>
              <a:spLocks noChangeShapeType="1"/>
            </p:cNvSpPr>
            <p:nvPr/>
          </p:nvSpPr>
          <p:spPr bwMode="auto">
            <a:xfrm>
              <a:off x="6818" y="9749"/>
              <a:ext cx="1" cy="413"/>
            </a:xfrm>
            <a:prstGeom prst="straightConnector1">
              <a:avLst/>
            </a:prstGeom>
            <a:noFill/>
            <a:ln w="9525">
              <a:solidFill>
                <a:srgbClr val="000000"/>
              </a:solidFill>
              <a:round/>
              <a:headEnd/>
              <a:tailEnd type="triangle" w="med" len="med"/>
            </a:ln>
          </p:spPr>
          <p:txBody>
            <a:bodyPr vert="horz" wrap="square" lIns="91440" tIns="45720" rIns="91440" bIns="45720" numCol="1" anchor="t" anchorCtr="0" compatLnSpc="1">
              <a:prstTxWarp prst="textNoShape">
                <a:avLst/>
              </a:prstTxWarp>
            </a:bodyPr>
            <a:lstStyle/>
            <a:p>
              <a:endParaRPr lang="ja-JP" altLang="en-US"/>
            </a:p>
          </p:txBody>
        </p:sp>
        <p:sp>
          <p:nvSpPr>
            <p:cNvPr id="15" name="Rectangle 12"/>
            <p:cNvSpPr>
              <a:spLocks noChangeArrowheads="1"/>
            </p:cNvSpPr>
            <p:nvPr/>
          </p:nvSpPr>
          <p:spPr bwMode="auto">
            <a:xfrm>
              <a:off x="1358" y="3824"/>
              <a:ext cx="8745" cy="8385"/>
            </a:xfrm>
            <a:prstGeom prst="rect">
              <a:avLst/>
            </a:prstGeom>
            <a:noFill/>
            <a:ln w="9525">
              <a:solidFill>
                <a:srgbClr val="000000"/>
              </a:solidFill>
              <a:miter lim="800000"/>
              <a:headEnd/>
              <a:tailEnd/>
            </a:ln>
          </p:spPr>
          <p:txBody>
            <a:bodyPr vert="horz" wrap="square" lIns="74295" tIns="8890" rIns="74295" bIns="8890" numCol="1" anchor="t" anchorCtr="0" compatLnSpc="1">
              <a:prstTxWarp prst="textNoShape">
                <a:avLst/>
              </a:prstTxWarp>
            </a:bodyPr>
            <a:lstStyle/>
            <a:p>
              <a:endParaRPr lang="ja-JP" altLang="en-US"/>
            </a:p>
          </p:txBody>
        </p:sp>
        <p:sp>
          <p:nvSpPr>
            <p:cNvPr id="16" name="AutoShape 7"/>
            <p:cNvSpPr>
              <a:spLocks noChangeArrowheads="1"/>
            </p:cNvSpPr>
            <p:nvPr/>
          </p:nvSpPr>
          <p:spPr bwMode="auto">
            <a:xfrm>
              <a:off x="4440" y="11137"/>
              <a:ext cx="4755" cy="450"/>
            </a:xfrm>
            <a:prstGeom prst="roundRect">
              <a:avLst>
                <a:gd name="adj" fmla="val 16667"/>
              </a:avLst>
            </a:prstGeom>
            <a:gradFill rotWithShape="0">
              <a:gsLst>
                <a:gs pos="0">
                  <a:srgbClr val="9CC2E5"/>
                </a:gs>
                <a:gs pos="50000">
                  <a:srgbClr val="DEEAF6"/>
                </a:gs>
                <a:gs pos="100000">
                  <a:srgbClr val="9CC2E5"/>
                </a:gs>
              </a:gsLst>
              <a:lin ang="18900000" scaled="1"/>
            </a:gradFill>
            <a:ln w="12700">
              <a:solidFill>
                <a:srgbClr val="9CC2E5"/>
              </a:solidFill>
              <a:round/>
              <a:headEnd/>
              <a:tailEnd/>
            </a:ln>
            <a:effectLst>
              <a:outerShdw dist="28398" dir="3806097" algn="ctr" rotWithShape="0">
                <a:srgbClr val="1F4D78">
                  <a:alpha val="50000"/>
                </a:srgbClr>
              </a:outerShdw>
            </a:effectLst>
          </p:spPr>
          <p:txBody>
            <a:bodyPr vert="horz" wrap="square" lIns="64637" tIns="7734" rIns="64637" bIns="7734"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000" b="1" i="0" u="none" strike="noStrike" cap="none" normalizeH="0" baseline="0" dirty="0" smtClean="0">
                  <a:ln>
                    <a:noFill/>
                  </a:ln>
                  <a:solidFill>
                    <a:schemeClr val="tx1"/>
                  </a:solidFill>
                  <a:effectLst/>
                  <a:latin typeface="ＭＳ ゴシック" pitchFamily="49" charset="-128"/>
                  <a:ea typeface="ＭＳ ゴシック" pitchFamily="49" charset="-128"/>
                  <a:cs typeface="Times New Roman" pitchFamily="18" charset="0"/>
                </a:rPr>
                <a:t>4.</a:t>
              </a:r>
              <a:r>
                <a:rPr kumimoji="1" lang="ja-JP" altLang="en-US" sz="1000" b="1" i="0" u="none" strike="noStrike" cap="none" normalizeH="0" baseline="0" dirty="0" smtClean="0">
                  <a:ln>
                    <a:noFill/>
                  </a:ln>
                  <a:solidFill>
                    <a:schemeClr val="tx1"/>
                  </a:solidFill>
                  <a:effectLst/>
                  <a:latin typeface="ＭＳ ゴシック" pitchFamily="49" charset="-128"/>
                  <a:ea typeface="ＭＳ ゴシック" pitchFamily="49" charset="-128"/>
                  <a:cs typeface="Times New Roman" pitchFamily="18" charset="0"/>
                </a:rPr>
                <a:t>成果品データ提出</a:t>
              </a:r>
              <a:endParaRPr kumimoji="1" lang="ja-JP" altLang="en-US" sz="1800" b="1"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17" name="AutoShape 6"/>
            <p:cNvSpPr>
              <a:spLocks noChangeShapeType="1"/>
            </p:cNvSpPr>
            <p:nvPr/>
          </p:nvSpPr>
          <p:spPr bwMode="auto">
            <a:xfrm>
              <a:off x="6819" y="10664"/>
              <a:ext cx="1" cy="413"/>
            </a:xfrm>
            <a:prstGeom prst="straightConnector1">
              <a:avLst/>
            </a:prstGeom>
            <a:noFill/>
            <a:ln w="9525">
              <a:solidFill>
                <a:srgbClr val="000000"/>
              </a:solidFill>
              <a:round/>
              <a:headEnd/>
              <a:tailEnd type="triangle" w="med" len="med"/>
            </a:ln>
          </p:spPr>
          <p:txBody>
            <a:bodyPr vert="horz" wrap="square" lIns="91440" tIns="45720" rIns="91440" bIns="45720" numCol="1" anchor="t" anchorCtr="0" compatLnSpc="1">
              <a:prstTxWarp prst="textNoShape">
                <a:avLst/>
              </a:prstTxWarp>
            </a:bodyPr>
            <a:lstStyle/>
            <a:p>
              <a:endParaRPr lang="ja-JP" altLang="en-US"/>
            </a:p>
          </p:txBody>
        </p:sp>
      </p:grpSp>
      <p:sp>
        <p:nvSpPr>
          <p:cNvPr id="18" name="Rectangle 41"/>
          <p:cNvSpPr>
            <a:spLocks noChangeArrowheads="1"/>
          </p:cNvSpPr>
          <p:nvPr/>
        </p:nvSpPr>
        <p:spPr bwMode="auto">
          <a:xfrm>
            <a:off x="0" y="457200"/>
            <a:ext cx="9144000" cy="457200"/>
          </a:xfrm>
          <a:prstGeom prst="rect">
            <a:avLst/>
          </a:prstGeom>
          <a:noFill/>
          <a:ln w="9525">
            <a:noFill/>
            <a:miter lim="800000"/>
            <a:headEnd/>
            <a:tailEnd/>
          </a:ln>
          <a:effectLst/>
        </p:spPr>
        <p:txBody>
          <a:bodyPr vert="horz" wrap="none" lIns="426903" tIns="45720" rIns="91440" bIns="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grpSp>
        <p:nvGrpSpPr>
          <p:cNvPr id="19" name="Group 3"/>
          <p:cNvGrpSpPr>
            <a:grpSpLocks noChangeAspect="1"/>
          </p:cNvGrpSpPr>
          <p:nvPr/>
        </p:nvGrpSpPr>
        <p:grpSpPr bwMode="auto">
          <a:xfrm>
            <a:off x="4932040" y="1052736"/>
            <a:ext cx="3830737" cy="3672408"/>
            <a:chOff x="1358" y="3824"/>
            <a:chExt cx="8745" cy="8385"/>
          </a:xfrm>
        </p:grpSpPr>
        <p:sp>
          <p:nvSpPr>
            <p:cNvPr id="20" name="AutoShape 25"/>
            <p:cNvSpPr>
              <a:spLocks noChangeArrowheads="1"/>
            </p:cNvSpPr>
            <p:nvPr/>
          </p:nvSpPr>
          <p:spPr bwMode="auto">
            <a:xfrm>
              <a:off x="1590" y="4409"/>
              <a:ext cx="7770" cy="810"/>
            </a:xfrm>
            <a:prstGeom prst="roundRect">
              <a:avLst>
                <a:gd name="adj" fmla="val 16667"/>
              </a:avLst>
            </a:prstGeom>
            <a:gradFill rotWithShape="0">
              <a:gsLst>
                <a:gs pos="0">
                  <a:srgbClr val="F4B083"/>
                </a:gs>
                <a:gs pos="50000">
                  <a:srgbClr val="FBE4D5"/>
                </a:gs>
                <a:gs pos="100000">
                  <a:srgbClr val="F4B083"/>
                </a:gs>
              </a:gsLst>
              <a:lin ang="18900000" scaled="1"/>
            </a:gradFill>
            <a:ln w="12700">
              <a:solidFill>
                <a:srgbClr val="F4B083"/>
              </a:solidFill>
              <a:round/>
              <a:headEnd/>
              <a:tailEnd/>
            </a:ln>
            <a:effectLst>
              <a:outerShdw dist="28398" dir="3806097" algn="ctr" rotWithShape="0">
                <a:srgbClr val="823B0B">
                  <a:alpha val="50000"/>
                </a:srgbClr>
              </a:outerShdw>
            </a:effectLst>
          </p:spPr>
          <p:txBody>
            <a:bodyPr vert="horz" wrap="square" lIns="64637" tIns="7734" rIns="64637" bIns="7734"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400" b="1" i="0" u="none" strike="noStrike" cap="none" normalizeH="0" baseline="0" dirty="0" smtClean="0">
                  <a:ln>
                    <a:noFill/>
                  </a:ln>
                  <a:solidFill>
                    <a:schemeClr val="tx1"/>
                  </a:solidFill>
                  <a:effectLst/>
                  <a:latin typeface="ＭＳ ゴシック" pitchFamily="49" charset="-128"/>
                  <a:ea typeface="ＭＳ ゴシック" pitchFamily="49" charset="-128"/>
                  <a:cs typeface="Times New Roman" pitchFamily="18" charset="0"/>
                </a:rPr>
                <a:t>(1) </a:t>
              </a:r>
              <a:r>
                <a:rPr kumimoji="1" lang="ja-JP" altLang="en-US" sz="1400" b="1" i="0" u="none" strike="noStrike" cap="none" normalizeH="0" baseline="0" dirty="0" smtClean="0">
                  <a:ln>
                    <a:noFill/>
                  </a:ln>
                  <a:solidFill>
                    <a:schemeClr val="tx1"/>
                  </a:solidFill>
                  <a:effectLst/>
                  <a:latin typeface="ＭＳ ゴシック" pitchFamily="49" charset="-128"/>
                  <a:ea typeface="ＭＳ ゴシック" pitchFamily="49" charset="-128"/>
                  <a:cs typeface="Times New Roman" pitchFamily="18" charset="0"/>
                </a:rPr>
                <a:t>現　場　撮　影</a:t>
              </a:r>
              <a:endParaRPr kumimoji="1" lang="ja-JP" altLang="en-US" sz="1800" b="1"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21" name="AutoShape 24"/>
            <p:cNvSpPr>
              <a:spLocks noChangeArrowheads="1"/>
            </p:cNvSpPr>
            <p:nvPr/>
          </p:nvSpPr>
          <p:spPr bwMode="auto">
            <a:xfrm>
              <a:off x="4470" y="5519"/>
              <a:ext cx="4755" cy="450"/>
            </a:xfrm>
            <a:prstGeom prst="roundRect">
              <a:avLst>
                <a:gd name="adj" fmla="val 16667"/>
              </a:avLst>
            </a:prstGeom>
            <a:gradFill rotWithShape="0">
              <a:gsLst>
                <a:gs pos="0">
                  <a:srgbClr val="9CC2E5"/>
                </a:gs>
                <a:gs pos="50000">
                  <a:srgbClr val="DEEAF6"/>
                </a:gs>
                <a:gs pos="100000">
                  <a:srgbClr val="9CC2E5"/>
                </a:gs>
              </a:gsLst>
              <a:lin ang="18900000" scaled="1"/>
            </a:gradFill>
            <a:ln w="12700">
              <a:solidFill>
                <a:srgbClr val="9CC2E5"/>
              </a:solidFill>
              <a:round/>
              <a:headEnd/>
              <a:tailEnd/>
            </a:ln>
            <a:effectLst>
              <a:outerShdw dist="28398" dir="3806097" algn="ctr" rotWithShape="0">
                <a:srgbClr val="1F4D78">
                  <a:alpha val="50000"/>
                </a:srgbClr>
              </a:outerShdw>
            </a:effectLst>
          </p:spPr>
          <p:txBody>
            <a:bodyPr vert="horz" wrap="square" lIns="64637" tIns="7734" rIns="64637" bIns="7734"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000" b="1" i="0" u="none" strike="noStrike" cap="none" normalizeH="0" baseline="0" dirty="0" smtClean="0">
                  <a:ln>
                    <a:noFill/>
                  </a:ln>
                  <a:solidFill>
                    <a:srgbClr val="FF0000"/>
                  </a:solidFill>
                  <a:effectLst/>
                  <a:latin typeface="ＭＳ ゴシック" pitchFamily="49" charset="-128"/>
                  <a:ea typeface="ＭＳ ゴシック" pitchFamily="49" charset="-128"/>
                  <a:cs typeface="Times New Roman" pitchFamily="18" charset="0"/>
                </a:rPr>
                <a:t>1.</a:t>
              </a:r>
              <a:r>
                <a:rPr kumimoji="1" lang="ja-JP" altLang="en-US" sz="1000" b="1" i="0" u="none" strike="noStrike" cap="none" normalizeH="0" baseline="0" dirty="0" smtClean="0">
                  <a:ln>
                    <a:noFill/>
                  </a:ln>
                  <a:solidFill>
                    <a:srgbClr val="FF0000"/>
                  </a:solidFill>
                  <a:effectLst/>
                  <a:latin typeface="ＭＳ ゴシック" pitchFamily="49" charset="-128"/>
                  <a:ea typeface="ＭＳ ゴシック" pitchFamily="49" charset="-128"/>
                  <a:cs typeface="Times New Roman" pitchFamily="18" charset="0"/>
                </a:rPr>
                <a:t> 黒板情報の入力</a:t>
              </a:r>
              <a:endParaRPr kumimoji="1" lang="ja-JP" altLang="en-US" sz="1800" b="1" i="0" u="none" strike="noStrike" cap="none" normalizeH="0" baseline="0" dirty="0" smtClean="0">
                <a:ln>
                  <a:noFill/>
                </a:ln>
                <a:solidFill>
                  <a:srgbClr val="FF0000"/>
                </a:solidFill>
                <a:effectLst/>
                <a:latin typeface="Arial" pitchFamily="34" charset="0"/>
                <a:ea typeface="ＭＳ Ｐゴシック" pitchFamily="50" charset="-128"/>
                <a:cs typeface="ＭＳ Ｐゴシック" pitchFamily="50" charset="-128"/>
              </a:endParaRPr>
            </a:p>
          </p:txBody>
        </p:sp>
        <p:sp>
          <p:nvSpPr>
            <p:cNvPr id="22" name="AutoShape 23"/>
            <p:cNvSpPr>
              <a:spLocks noChangeArrowheads="1"/>
            </p:cNvSpPr>
            <p:nvPr/>
          </p:nvSpPr>
          <p:spPr bwMode="auto">
            <a:xfrm>
              <a:off x="4470" y="6389"/>
              <a:ext cx="4755" cy="450"/>
            </a:xfrm>
            <a:prstGeom prst="roundRect">
              <a:avLst>
                <a:gd name="adj" fmla="val 16667"/>
              </a:avLst>
            </a:prstGeom>
            <a:gradFill rotWithShape="0">
              <a:gsLst>
                <a:gs pos="0">
                  <a:srgbClr val="9CC2E5"/>
                </a:gs>
                <a:gs pos="50000">
                  <a:srgbClr val="DEEAF6"/>
                </a:gs>
                <a:gs pos="100000">
                  <a:srgbClr val="9CC2E5"/>
                </a:gs>
              </a:gsLst>
              <a:lin ang="18900000" scaled="1"/>
            </a:gradFill>
            <a:ln w="12700">
              <a:solidFill>
                <a:srgbClr val="9CC2E5"/>
              </a:solidFill>
              <a:round/>
              <a:headEnd/>
              <a:tailEnd/>
            </a:ln>
            <a:effectLst>
              <a:outerShdw dist="28398" dir="3806097" algn="ctr" rotWithShape="0">
                <a:srgbClr val="1F4D78">
                  <a:alpha val="50000"/>
                </a:srgbClr>
              </a:outerShdw>
            </a:effectLst>
          </p:spPr>
          <p:txBody>
            <a:bodyPr vert="horz" wrap="square" lIns="64637" tIns="7734" rIns="64637" bIns="7734"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000" b="1" i="0" u="none" strike="noStrike" cap="none" normalizeH="0" baseline="0" dirty="0" smtClean="0">
                  <a:ln>
                    <a:noFill/>
                  </a:ln>
                  <a:solidFill>
                    <a:srgbClr val="FF0000"/>
                  </a:solidFill>
                  <a:effectLst/>
                  <a:latin typeface="ＭＳ ゴシック" pitchFamily="49" charset="-128"/>
                  <a:ea typeface="ＭＳ ゴシック" pitchFamily="49" charset="-128"/>
                  <a:cs typeface="Times New Roman" pitchFamily="18" charset="0"/>
                </a:rPr>
                <a:t>2.</a:t>
              </a:r>
              <a:r>
                <a:rPr kumimoji="1" lang="ja-JP" altLang="en-US" sz="1000" b="1" i="0" u="none" strike="noStrike" cap="none" normalizeH="0" baseline="0" dirty="0" smtClean="0">
                  <a:ln>
                    <a:noFill/>
                  </a:ln>
                  <a:solidFill>
                    <a:srgbClr val="FF0000"/>
                  </a:solidFill>
                  <a:effectLst/>
                  <a:latin typeface="ＭＳ ゴシック" pitchFamily="49" charset="-128"/>
                  <a:ea typeface="ＭＳ ゴシック" pitchFamily="49" charset="-128"/>
                  <a:cs typeface="Times New Roman" pitchFamily="18" charset="0"/>
                </a:rPr>
                <a:t>黒板情報（追記可）</a:t>
              </a:r>
              <a:r>
                <a:rPr kumimoji="1" lang="en-US" altLang="ja-JP" sz="1000" b="1" i="0" u="none" strike="noStrike" cap="none" normalizeH="0" baseline="0" dirty="0" smtClean="0">
                  <a:ln>
                    <a:noFill/>
                  </a:ln>
                  <a:solidFill>
                    <a:srgbClr val="FF0000"/>
                  </a:solidFill>
                  <a:effectLst/>
                  <a:latin typeface="ＭＳ ゴシック" pitchFamily="49" charset="-128"/>
                  <a:ea typeface="ＭＳ ゴシック" pitchFamily="49" charset="-128"/>
                  <a:cs typeface="Times New Roman" pitchFamily="18" charset="0"/>
                </a:rPr>
                <a:t>+</a:t>
              </a:r>
              <a:r>
                <a:rPr kumimoji="1" lang="ja-JP" altLang="en-US" sz="1000" b="1" i="0" u="none" strike="noStrike" cap="none" normalizeH="0" baseline="0" dirty="0" smtClean="0">
                  <a:ln>
                    <a:noFill/>
                  </a:ln>
                  <a:solidFill>
                    <a:srgbClr val="FF0000"/>
                  </a:solidFill>
                  <a:effectLst/>
                  <a:latin typeface="ＭＳ ゴシック" pitchFamily="49" charset="-128"/>
                  <a:ea typeface="ＭＳ ゴシック" pitchFamily="49" charset="-128"/>
                  <a:cs typeface="Times New Roman" pitchFamily="18" charset="0"/>
                </a:rPr>
                <a:t>写真撮影</a:t>
              </a:r>
              <a:endParaRPr kumimoji="1" lang="ja-JP" altLang="en-US" sz="1800" b="1" i="0" u="none" strike="noStrike" cap="none" normalizeH="0" baseline="0" dirty="0" smtClean="0">
                <a:ln>
                  <a:noFill/>
                </a:ln>
                <a:solidFill>
                  <a:srgbClr val="FF0000"/>
                </a:solidFill>
                <a:effectLst/>
                <a:latin typeface="Arial" pitchFamily="34" charset="0"/>
                <a:ea typeface="ＭＳ Ｐゴシック" pitchFamily="50" charset="-128"/>
                <a:cs typeface="ＭＳ Ｐゴシック" pitchFamily="50" charset="-128"/>
              </a:endParaRPr>
            </a:p>
          </p:txBody>
        </p:sp>
        <p:sp>
          <p:nvSpPr>
            <p:cNvPr id="23" name="AutoShape 22"/>
            <p:cNvSpPr>
              <a:spLocks noChangeArrowheads="1"/>
            </p:cNvSpPr>
            <p:nvPr/>
          </p:nvSpPr>
          <p:spPr bwMode="auto">
            <a:xfrm>
              <a:off x="1545" y="7199"/>
              <a:ext cx="7830" cy="765"/>
            </a:xfrm>
            <a:prstGeom prst="roundRect">
              <a:avLst>
                <a:gd name="adj" fmla="val 16667"/>
              </a:avLst>
            </a:prstGeom>
            <a:gradFill rotWithShape="0">
              <a:gsLst>
                <a:gs pos="0">
                  <a:srgbClr val="F4B083"/>
                </a:gs>
                <a:gs pos="50000">
                  <a:srgbClr val="FBE4D5"/>
                </a:gs>
                <a:gs pos="100000">
                  <a:srgbClr val="F4B083"/>
                </a:gs>
              </a:gsLst>
              <a:lin ang="18900000" scaled="1"/>
            </a:gradFill>
            <a:ln w="12700">
              <a:solidFill>
                <a:srgbClr val="F4B083"/>
              </a:solidFill>
              <a:round/>
              <a:headEnd/>
              <a:tailEnd/>
            </a:ln>
            <a:effectLst>
              <a:outerShdw dist="28398" dir="3806097" algn="ctr" rotWithShape="0">
                <a:srgbClr val="823B0B">
                  <a:alpha val="50000"/>
                </a:srgbClr>
              </a:outerShdw>
            </a:effectLst>
          </p:spPr>
          <p:txBody>
            <a:bodyPr vert="horz" wrap="square" lIns="64637" tIns="7734" rIns="64637" bIns="7734"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400" b="1" i="0" u="none" strike="noStrike" cap="none" normalizeH="0" baseline="0" dirty="0" smtClean="0">
                  <a:ln>
                    <a:noFill/>
                  </a:ln>
                  <a:solidFill>
                    <a:schemeClr val="tx1"/>
                  </a:solidFill>
                  <a:effectLst/>
                  <a:latin typeface="ＭＳ ゴシック" pitchFamily="49" charset="-128"/>
                  <a:ea typeface="ＭＳ ゴシック" pitchFamily="49" charset="-128"/>
                  <a:cs typeface="Times New Roman" pitchFamily="18" charset="0"/>
                </a:rPr>
                <a:t>(2) </a:t>
              </a:r>
              <a:r>
                <a:rPr kumimoji="1" lang="ja-JP" altLang="en-US" sz="1400" b="1" i="0" u="none" strike="noStrike" cap="none" normalizeH="0" baseline="0" dirty="0" smtClean="0">
                  <a:ln>
                    <a:noFill/>
                  </a:ln>
                  <a:solidFill>
                    <a:schemeClr val="tx1"/>
                  </a:solidFill>
                  <a:effectLst/>
                  <a:latin typeface="ＭＳ ゴシック" pitchFamily="49" charset="-128"/>
                  <a:ea typeface="ＭＳ ゴシック" pitchFamily="49" charset="-128"/>
                  <a:cs typeface="Times New Roman" pitchFamily="18" charset="0"/>
                </a:rPr>
                <a:t>写　真　整　理</a:t>
              </a:r>
              <a:endParaRPr kumimoji="1" lang="ja-JP" altLang="en-US" sz="1800" b="1"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24" name="AutoShape 21"/>
            <p:cNvSpPr>
              <a:spLocks noChangeArrowheads="1"/>
            </p:cNvSpPr>
            <p:nvPr/>
          </p:nvSpPr>
          <p:spPr bwMode="auto">
            <a:xfrm>
              <a:off x="4440" y="8384"/>
              <a:ext cx="4755" cy="450"/>
            </a:xfrm>
            <a:prstGeom prst="roundRect">
              <a:avLst>
                <a:gd name="adj" fmla="val 16667"/>
              </a:avLst>
            </a:prstGeom>
            <a:gradFill rotWithShape="0">
              <a:gsLst>
                <a:gs pos="0">
                  <a:srgbClr val="9CC2E5"/>
                </a:gs>
                <a:gs pos="50000">
                  <a:srgbClr val="DEEAF6"/>
                </a:gs>
                <a:gs pos="100000">
                  <a:srgbClr val="9CC2E5"/>
                </a:gs>
              </a:gsLst>
              <a:lin ang="18900000" scaled="1"/>
            </a:gradFill>
            <a:ln w="12700">
              <a:solidFill>
                <a:srgbClr val="9CC2E5"/>
              </a:solidFill>
              <a:round/>
              <a:headEnd/>
              <a:tailEnd/>
            </a:ln>
            <a:effectLst>
              <a:outerShdw dist="28398" dir="3806097" algn="ctr" rotWithShape="0">
                <a:srgbClr val="1F4D78">
                  <a:alpha val="50000"/>
                </a:srgbClr>
              </a:outerShdw>
            </a:effectLst>
          </p:spPr>
          <p:txBody>
            <a:bodyPr vert="horz" wrap="square" lIns="64637" tIns="7734" rIns="64637" bIns="7734"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000" b="1" i="0" u="none" strike="noStrike" cap="none" normalizeH="0" baseline="0" dirty="0" smtClean="0">
                  <a:ln>
                    <a:noFill/>
                  </a:ln>
                  <a:solidFill>
                    <a:schemeClr val="tx1"/>
                  </a:solidFill>
                  <a:effectLst/>
                  <a:latin typeface="ＭＳ ゴシック" pitchFamily="49" charset="-128"/>
                  <a:ea typeface="ＭＳ ゴシック" pitchFamily="49" charset="-128"/>
                  <a:cs typeface="Times New Roman" pitchFamily="18" charset="0"/>
                </a:rPr>
                <a:t>1.</a:t>
              </a:r>
              <a:r>
                <a:rPr kumimoji="1" lang="ja-JP" altLang="en-US" sz="1000" b="1" i="0" u="none" strike="noStrike" cap="none" normalizeH="0" baseline="0" dirty="0" smtClean="0">
                  <a:ln>
                    <a:noFill/>
                  </a:ln>
                  <a:solidFill>
                    <a:schemeClr val="tx1"/>
                  </a:solidFill>
                  <a:effectLst/>
                  <a:latin typeface="ＭＳ ゴシック" pitchFamily="49" charset="-128"/>
                  <a:ea typeface="ＭＳ ゴシック" pitchFamily="49" charset="-128"/>
                  <a:cs typeface="Times New Roman" pitchFamily="18" charset="0"/>
                </a:rPr>
                <a:t>写真取込</a:t>
              </a:r>
              <a:endParaRPr kumimoji="1" lang="ja-JP" altLang="en-US" sz="600" b="1"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25" name="AutoShape 20"/>
            <p:cNvSpPr>
              <a:spLocks noChangeArrowheads="1"/>
            </p:cNvSpPr>
            <p:nvPr/>
          </p:nvSpPr>
          <p:spPr bwMode="auto">
            <a:xfrm>
              <a:off x="4440" y="9299"/>
              <a:ext cx="4755" cy="450"/>
            </a:xfrm>
            <a:prstGeom prst="roundRect">
              <a:avLst>
                <a:gd name="adj" fmla="val 16667"/>
              </a:avLst>
            </a:prstGeom>
            <a:gradFill rotWithShape="0">
              <a:gsLst>
                <a:gs pos="0">
                  <a:srgbClr val="9CC2E5"/>
                </a:gs>
                <a:gs pos="50000">
                  <a:srgbClr val="DEEAF6"/>
                </a:gs>
                <a:gs pos="100000">
                  <a:srgbClr val="9CC2E5"/>
                </a:gs>
              </a:gsLst>
              <a:lin ang="18900000" scaled="1"/>
            </a:gradFill>
            <a:ln w="12700">
              <a:solidFill>
                <a:srgbClr val="9CC2E5"/>
              </a:solidFill>
              <a:round/>
              <a:headEnd/>
              <a:tailEnd/>
            </a:ln>
            <a:effectLst>
              <a:outerShdw dist="28398" dir="3806097" algn="ctr" rotWithShape="0">
                <a:srgbClr val="1F4D78">
                  <a:alpha val="50000"/>
                </a:srgbClr>
              </a:outerShdw>
            </a:effectLst>
          </p:spPr>
          <p:txBody>
            <a:bodyPr vert="horz" wrap="square" lIns="64637" tIns="7734" rIns="64637" bIns="7734" numCol="1" anchor="t" anchorCtr="0" compatLnSpc="1">
              <a:prstTxWarp prst="textNoShape">
                <a:avLst/>
              </a:prstTxWarp>
            </a:bodyPr>
            <a:lstStyle/>
            <a:p>
              <a:pPr lvl="0" algn="ctr"/>
              <a:r>
                <a:rPr kumimoji="1" lang="en-US" altLang="ja-JP" sz="1000" b="1" i="0" u="none" strike="noStrike" cap="none" normalizeH="0" baseline="0" dirty="0" smtClean="0">
                  <a:ln>
                    <a:noFill/>
                  </a:ln>
                  <a:solidFill>
                    <a:srgbClr val="FF0000"/>
                  </a:solidFill>
                  <a:effectLst/>
                  <a:latin typeface="ＭＳ ゴシック" pitchFamily="49" charset="-128"/>
                  <a:ea typeface="ＭＳ ゴシック" pitchFamily="49" charset="-128"/>
                  <a:cs typeface="Times New Roman" pitchFamily="18" charset="0"/>
                </a:rPr>
                <a:t>2.</a:t>
              </a:r>
              <a:r>
                <a:rPr kumimoji="1" lang="ja-JP" altLang="en-US" sz="1000" b="1" i="0" u="none" strike="noStrike" cap="none" normalizeH="0" baseline="0" dirty="0" smtClean="0">
                  <a:ln>
                    <a:noFill/>
                  </a:ln>
                  <a:solidFill>
                    <a:srgbClr val="FF0000"/>
                  </a:solidFill>
                  <a:effectLst/>
                  <a:latin typeface="ＭＳ ゴシック" pitchFamily="49" charset="-128"/>
                  <a:ea typeface="ＭＳ ゴシック" pitchFamily="49" charset="-128"/>
                  <a:cs typeface="Times New Roman" pitchFamily="18" charset="0"/>
                </a:rPr>
                <a:t>写真整理（</a:t>
              </a:r>
              <a:r>
                <a:rPr lang="ja-JP" altLang="en-US" sz="1000" b="1" dirty="0" smtClean="0">
                  <a:solidFill>
                    <a:srgbClr val="FF0000"/>
                  </a:solidFill>
                  <a:latin typeface="ＭＳ ゴシック" pitchFamily="49" charset="-128"/>
                  <a:ea typeface="ＭＳ ゴシック" pitchFamily="49" charset="-128"/>
                  <a:cs typeface="Times New Roman" pitchFamily="18" charset="0"/>
                </a:rPr>
                <a:t>自動</a:t>
              </a:r>
              <a:r>
                <a:rPr kumimoji="1" lang="ja-JP" altLang="en-US" sz="1000" b="1" i="0" u="none" strike="noStrike" cap="none" normalizeH="0" baseline="0" dirty="0" smtClean="0">
                  <a:ln>
                    <a:noFill/>
                  </a:ln>
                  <a:solidFill>
                    <a:srgbClr val="FF0000"/>
                  </a:solidFill>
                  <a:effectLst/>
                  <a:latin typeface="ＭＳ ゴシック" pitchFamily="49" charset="-128"/>
                  <a:ea typeface="ＭＳ ゴシック" pitchFamily="49" charset="-128"/>
                  <a:cs typeface="Times New Roman" pitchFamily="18" charset="0"/>
                </a:rPr>
                <a:t>）</a:t>
              </a:r>
              <a:endParaRPr kumimoji="1" lang="ja-JP" altLang="en-US" sz="1800" b="1" i="0" u="none" strike="noStrike" cap="none" normalizeH="0" baseline="0" dirty="0" smtClean="0">
                <a:ln>
                  <a:noFill/>
                </a:ln>
                <a:solidFill>
                  <a:srgbClr val="FF0000"/>
                </a:solidFill>
                <a:effectLst/>
                <a:latin typeface="Arial" pitchFamily="34" charset="0"/>
                <a:ea typeface="ＭＳ Ｐゴシック" pitchFamily="50" charset="-128"/>
                <a:cs typeface="ＭＳ Ｐゴシック" pitchFamily="50" charset="-128"/>
              </a:endParaRPr>
            </a:p>
          </p:txBody>
        </p:sp>
        <p:sp>
          <p:nvSpPr>
            <p:cNvPr id="26" name="AutoShape 19"/>
            <p:cNvSpPr>
              <a:spLocks noChangeArrowheads="1"/>
            </p:cNvSpPr>
            <p:nvPr/>
          </p:nvSpPr>
          <p:spPr bwMode="auto">
            <a:xfrm>
              <a:off x="4440" y="10162"/>
              <a:ext cx="4755" cy="450"/>
            </a:xfrm>
            <a:prstGeom prst="roundRect">
              <a:avLst>
                <a:gd name="adj" fmla="val 16667"/>
              </a:avLst>
            </a:prstGeom>
            <a:gradFill rotWithShape="0">
              <a:gsLst>
                <a:gs pos="0">
                  <a:srgbClr val="9CC2E5"/>
                </a:gs>
                <a:gs pos="50000">
                  <a:srgbClr val="DEEAF6"/>
                </a:gs>
                <a:gs pos="100000">
                  <a:srgbClr val="9CC2E5"/>
                </a:gs>
              </a:gsLst>
              <a:lin ang="18900000" scaled="1"/>
            </a:gradFill>
            <a:ln w="12700">
              <a:solidFill>
                <a:srgbClr val="9CC2E5"/>
              </a:solidFill>
              <a:round/>
              <a:headEnd/>
              <a:tailEnd/>
            </a:ln>
            <a:effectLst>
              <a:outerShdw dist="28398" dir="3806097" algn="ctr" rotWithShape="0">
                <a:srgbClr val="1F4D78">
                  <a:alpha val="50000"/>
                </a:srgbClr>
              </a:outerShdw>
            </a:effectLst>
          </p:spPr>
          <p:txBody>
            <a:bodyPr vert="horz" wrap="square" lIns="64637" tIns="7734" rIns="64637" bIns="7734"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000" b="1" i="0" u="none" strike="noStrike" cap="none" normalizeH="0" baseline="0" dirty="0" smtClean="0">
                  <a:ln>
                    <a:noFill/>
                  </a:ln>
                  <a:solidFill>
                    <a:schemeClr val="tx1"/>
                  </a:solidFill>
                  <a:effectLst/>
                  <a:latin typeface="ＭＳ ゴシック" pitchFamily="49" charset="-128"/>
                  <a:ea typeface="ＭＳ ゴシック" pitchFamily="49" charset="-128"/>
                  <a:cs typeface="Times New Roman" pitchFamily="18" charset="0"/>
                </a:rPr>
                <a:t>3.</a:t>
              </a:r>
              <a:r>
                <a:rPr kumimoji="1" lang="ja-JP" altLang="en-US" sz="1000" b="1" i="0" u="none" strike="noStrike" cap="none" normalizeH="0" baseline="0" dirty="0" smtClean="0">
                  <a:ln>
                    <a:noFill/>
                  </a:ln>
                  <a:solidFill>
                    <a:schemeClr val="tx1"/>
                  </a:solidFill>
                  <a:effectLst/>
                  <a:latin typeface="ＭＳ ゴシック" pitchFamily="49" charset="-128"/>
                  <a:ea typeface="ＭＳ ゴシック" pitchFamily="49" charset="-128"/>
                  <a:cs typeface="Times New Roman" pitchFamily="18" charset="0"/>
                </a:rPr>
                <a:t>成果品データ出力</a:t>
              </a:r>
              <a:endParaRPr kumimoji="1" lang="ja-JP" altLang="en-US" sz="1800" b="1"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27" name="AutoShape 17"/>
            <p:cNvSpPr>
              <a:spLocks noChangeShapeType="1"/>
            </p:cNvSpPr>
            <p:nvPr/>
          </p:nvSpPr>
          <p:spPr bwMode="auto">
            <a:xfrm>
              <a:off x="3285" y="5333"/>
              <a:ext cx="1" cy="1755"/>
            </a:xfrm>
            <a:prstGeom prst="straightConnector1">
              <a:avLst/>
            </a:prstGeom>
            <a:noFill/>
            <a:ln w="63500">
              <a:solidFill>
                <a:srgbClr val="ED7D31"/>
              </a:solidFill>
              <a:round/>
              <a:headEnd/>
              <a:tailEnd type="triangle" w="med" len="med"/>
            </a:ln>
            <a:effectLst/>
          </p:spPr>
          <p:txBody>
            <a:bodyPr vert="horz" wrap="square" lIns="91440" tIns="45720" rIns="91440" bIns="45720" numCol="1" anchor="t" anchorCtr="0" compatLnSpc="1">
              <a:prstTxWarp prst="textNoShape">
                <a:avLst/>
              </a:prstTxWarp>
            </a:bodyPr>
            <a:lstStyle/>
            <a:p>
              <a:endParaRPr lang="ja-JP" altLang="en-US"/>
            </a:p>
          </p:txBody>
        </p:sp>
        <p:sp>
          <p:nvSpPr>
            <p:cNvPr id="28" name="AutoShape 16"/>
            <p:cNvSpPr>
              <a:spLocks noChangeShapeType="1"/>
            </p:cNvSpPr>
            <p:nvPr/>
          </p:nvSpPr>
          <p:spPr bwMode="auto">
            <a:xfrm>
              <a:off x="3284" y="8108"/>
              <a:ext cx="1" cy="3891"/>
            </a:xfrm>
            <a:prstGeom prst="straightConnector1">
              <a:avLst/>
            </a:prstGeom>
            <a:noFill/>
            <a:ln w="63500">
              <a:solidFill>
                <a:srgbClr val="ED7D31"/>
              </a:solidFill>
              <a:round/>
              <a:headEnd/>
              <a:tailEnd type="triangle" w="med" len="med"/>
            </a:ln>
            <a:effectLst/>
          </p:spPr>
          <p:txBody>
            <a:bodyPr vert="horz" wrap="square" lIns="91440" tIns="45720" rIns="91440" bIns="45720" numCol="1" anchor="t" anchorCtr="0" compatLnSpc="1">
              <a:prstTxWarp prst="textNoShape">
                <a:avLst/>
              </a:prstTxWarp>
            </a:bodyPr>
            <a:lstStyle/>
            <a:p>
              <a:endParaRPr lang="ja-JP" altLang="en-US"/>
            </a:p>
          </p:txBody>
        </p:sp>
        <p:sp>
          <p:nvSpPr>
            <p:cNvPr id="29" name="AutoShape 15"/>
            <p:cNvSpPr>
              <a:spLocks noChangeShapeType="1"/>
            </p:cNvSpPr>
            <p:nvPr/>
          </p:nvSpPr>
          <p:spPr bwMode="auto">
            <a:xfrm>
              <a:off x="6848" y="5969"/>
              <a:ext cx="1" cy="420"/>
            </a:xfrm>
            <a:prstGeom prst="straightConnector1">
              <a:avLst/>
            </a:prstGeom>
            <a:noFill/>
            <a:ln w="9525">
              <a:solidFill>
                <a:srgbClr val="000000"/>
              </a:solidFill>
              <a:round/>
              <a:headEnd/>
              <a:tailEnd type="triangle" w="med" len="med"/>
            </a:ln>
          </p:spPr>
          <p:txBody>
            <a:bodyPr vert="horz" wrap="square" lIns="91440" tIns="45720" rIns="91440" bIns="45720" numCol="1" anchor="t" anchorCtr="0" compatLnSpc="1">
              <a:prstTxWarp prst="textNoShape">
                <a:avLst/>
              </a:prstTxWarp>
            </a:bodyPr>
            <a:lstStyle/>
            <a:p>
              <a:endParaRPr lang="ja-JP" altLang="en-US"/>
            </a:p>
          </p:txBody>
        </p:sp>
        <p:sp>
          <p:nvSpPr>
            <p:cNvPr id="30" name="AutoShape 14"/>
            <p:cNvSpPr>
              <a:spLocks noChangeShapeType="1"/>
            </p:cNvSpPr>
            <p:nvPr/>
          </p:nvSpPr>
          <p:spPr bwMode="auto">
            <a:xfrm>
              <a:off x="6818" y="8835"/>
              <a:ext cx="1" cy="464"/>
            </a:xfrm>
            <a:prstGeom prst="straightConnector1">
              <a:avLst/>
            </a:prstGeom>
            <a:noFill/>
            <a:ln w="9525">
              <a:solidFill>
                <a:srgbClr val="000000"/>
              </a:solidFill>
              <a:round/>
              <a:headEnd/>
              <a:tailEnd type="triangle" w="med" len="med"/>
            </a:ln>
          </p:spPr>
          <p:txBody>
            <a:bodyPr vert="horz" wrap="square" lIns="91440" tIns="45720" rIns="91440" bIns="45720" numCol="1" anchor="t" anchorCtr="0" compatLnSpc="1">
              <a:prstTxWarp prst="textNoShape">
                <a:avLst/>
              </a:prstTxWarp>
            </a:bodyPr>
            <a:lstStyle/>
            <a:p>
              <a:endParaRPr lang="ja-JP" altLang="en-US"/>
            </a:p>
          </p:txBody>
        </p:sp>
        <p:sp>
          <p:nvSpPr>
            <p:cNvPr id="31" name="AutoShape 13"/>
            <p:cNvSpPr>
              <a:spLocks noChangeShapeType="1"/>
            </p:cNvSpPr>
            <p:nvPr/>
          </p:nvSpPr>
          <p:spPr bwMode="auto">
            <a:xfrm>
              <a:off x="6818" y="9749"/>
              <a:ext cx="1" cy="413"/>
            </a:xfrm>
            <a:prstGeom prst="straightConnector1">
              <a:avLst/>
            </a:prstGeom>
            <a:noFill/>
            <a:ln w="9525">
              <a:solidFill>
                <a:srgbClr val="000000"/>
              </a:solidFill>
              <a:round/>
              <a:headEnd/>
              <a:tailEnd type="triangle" w="med" len="med"/>
            </a:ln>
          </p:spPr>
          <p:txBody>
            <a:bodyPr vert="horz" wrap="square" lIns="91440" tIns="45720" rIns="91440" bIns="45720" numCol="1" anchor="t" anchorCtr="0" compatLnSpc="1">
              <a:prstTxWarp prst="textNoShape">
                <a:avLst/>
              </a:prstTxWarp>
            </a:bodyPr>
            <a:lstStyle/>
            <a:p>
              <a:endParaRPr lang="ja-JP" altLang="en-US"/>
            </a:p>
          </p:txBody>
        </p:sp>
        <p:sp>
          <p:nvSpPr>
            <p:cNvPr id="32" name="Rectangle 12"/>
            <p:cNvSpPr>
              <a:spLocks noChangeArrowheads="1"/>
            </p:cNvSpPr>
            <p:nvPr/>
          </p:nvSpPr>
          <p:spPr bwMode="auto">
            <a:xfrm>
              <a:off x="1358" y="3824"/>
              <a:ext cx="8745" cy="8385"/>
            </a:xfrm>
            <a:prstGeom prst="rect">
              <a:avLst/>
            </a:prstGeom>
            <a:noFill/>
            <a:ln w="9525">
              <a:solidFill>
                <a:srgbClr val="000000"/>
              </a:solidFill>
              <a:miter lim="800000"/>
              <a:headEnd/>
              <a:tailEnd/>
            </a:ln>
          </p:spPr>
          <p:txBody>
            <a:bodyPr vert="horz" wrap="square" lIns="74295" tIns="8890" rIns="74295" bIns="8890" numCol="1" anchor="t" anchorCtr="0" compatLnSpc="1">
              <a:prstTxWarp prst="textNoShape">
                <a:avLst/>
              </a:prstTxWarp>
            </a:bodyPr>
            <a:lstStyle/>
            <a:p>
              <a:endParaRPr lang="ja-JP" altLang="en-US"/>
            </a:p>
          </p:txBody>
        </p:sp>
        <p:sp>
          <p:nvSpPr>
            <p:cNvPr id="33" name="Text Box 11"/>
            <p:cNvSpPr txBox="1">
              <a:spLocks noChangeArrowheads="1"/>
            </p:cNvSpPr>
            <p:nvPr/>
          </p:nvSpPr>
          <p:spPr bwMode="auto">
            <a:xfrm>
              <a:off x="1590" y="3824"/>
              <a:ext cx="2760" cy="570"/>
            </a:xfrm>
            <a:prstGeom prst="rect">
              <a:avLst/>
            </a:prstGeom>
            <a:noFill/>
            <a:ln w="9525">
              <a:noFill/>
              <a:miter lim="800000"/>
              <a:headEnd/>
              <a:tailEnd/>
            </a:ln>
          </p:spPr>
          <p:txBody>
            <a:bodyPr vert="horz" wrap="square" lIns="64637" tIns="7734" rIns="64637" bIns="7734"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1" lang="ja-JP" sz="18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34" name="AutoShape 7"/>
            <p:cNvSpPr>
              <a:spLocks noChangeArrowheads="1"/>
            </p:cNvSpPr>
            <p:nvPr/>
          </p:nvSpPr>
          <p:spPr bwMode="auto">
            <a:xfrm>
              <a:off x="4440" y="11137"/>
              <a:ext cx="4755" cy="450"/>
            </a:xfrm>
            <a:prstGeom prst="roundRect">
              <a:avLst>
                <a:gd name="adj" fmla="val 16667"/>
              </a:avLst>
            </a:prstGeom>
            <a:gradFill rotWithShape="0">
              <a:gsLst>
                <a:gs pos="0">
                  <a:srgbClr val="9CC2E5"/>
                </a:gs>
                <a:gs pos="50000">
                  <a:srgbClr val="DEEAF6"/>
                </a:gs>
                <a:gs pos="100000">
                  <a:srgbClr val="9CC2E5"/>
                </a:gs>
              </a:gsLst>
              <a:lin ang="18900000" scaled="1"/>
            </a:gradFill>
            <a:ln w="12700">
              <a:solidFill>
                <a:srgbClr val="9CC2E5"/>
              </a:solidFill>
              <a:round/>
              <a:headEnd/>
              <a:tailEnd/>
            </a:ln>
            <a:effectLst>
              <a:outerShdw dist="28398" dir="3806097" algn="ctr" rotWithShape="0">
                <a:srgbClr val="1F4D78">
                  <a:alpha val="50000"/>
                </a:srgbClr>
              </a:outerShdw>
            </a:effectLst>
          </p:spPr>
          <p:txBody>
            <a:bodyPr vert="horz" wrap="square" lIns="64637" tIns="7734" rIns="64637" bIns="7734"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000" b="1" i="0" u="none" strike="noStrike" cap="none" normalizeH="0" baseline="0" dirty="0" smtClean="0">
                  <a:ln>
                    <a:noFill/>
                  </a:ln>
                  <a:solidFill>
                    <a:schemeClr val="tx1"/>
                  </a:solidFill>
                  <a:effectLst/>
                  <a:latin typeface="ＭＳ ゴシック" pitchFamily="49" charset="-128"/>
                  <a:ea typeface="ＭＳ ゴシック" pitchFamily="49" charset="-128"/>
                  <a:cs typeface="Times New Roman" pitchFamily="18" charset="0"/>
                </a:rPr>
                <a:t>4.</a:t>
              </a:r>
              <a:r>
                <a:rPr kumimoji="1" lang="ja-JP" altLang="en-US" sz="1000" b="1" i="0" u="none" strike="noStrike" cap="none" normalizeH="0" baseline="0" dirty="0" smtClean="0">
                  <a:ln>
                    <a:noFill/>
                  </a:ln>
                  <a:solidFill>
                    <a:schemeClr val="tx1"/>
                  </a:solidFill>
                  <a:effectLst/>
                  <a:latin typeface="ＭＳ ゴシック" pitchFamily="49" charset="-128"/>
                  <a:ea typeface="ＭＳ ゴシック" pitchFamily="49" charset="-128"/>
                  <a:cs typeface="Times New Roman" pitchFamily="18" charset="0"/>
                </a:rPr>
                <a:t>成果品データ提出</a:t>
              </a:r>
              <a:endParaRPr kumimoji="1" lang="ja-JP" altLang="en-US" sz="1800" b="1"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35" name="AutoShape 6"/>
            <p:cNvSpPr>
              <a:spLocks noChangeShapeType="1"/>
            </p:cNvSpPr>
            <p:nvPr/>
          </p:nvSpPr>
          <p:spPr bwMode="auto">
            <a:xfrm>
              <a:off x="6819" y="10664"/>
              <a:ext cx="1" cy="413"/>
            </a:xfrm>
            <a:prstGeom prst="straightConnector1">
              <a:avLst/>
            </a:prstGeom>
            <a:noFill/>
            <a:ln w="9525">
              <a:solidFill>
                <a:srgbClr val="000000"/>
              </a:solidFill>
              <a:round/>
              <a:headEnd/>
              <a:tailEnd type="triangle" w="med" len="med"/>
            </a:ln>
          </p:spPr>
          <p:txBody>
            <a:bodyPr vert="horz" wrap="square" lIns="91440" tIns="45720" rIns="91440" bIns="45720" numCol="1" anchor="t" anchorCtr="0" compatLnSpc="1">
              <a:prstTxWarp prst="textNoShape">
                <a:avLst/>
              </a:prstTxWarp>
            </a:bodyPr>
            <a:lstStyle/>
            <a:p>
              <a:endParaRPr lang="ja-JP" altLang="en-US"/>
            </a:p>
          </p:txBody>
        </p:sp>
      </p:grpSp>
      <p:cxnSp>
        <p:nvCxnSpPr>
          <p:cNvPr id="36" name="カギ線コネクタ 35"/>
          <p:cNvCxnSpPr>
            <a:stCxn id="5" idx="3"/>
            <a:endCxn id="4" idx="3"/>
          </p:cNvCxnSpPr>
          <p:nvPr/>
        </p:nvCxnSpPr>
        <p:spPr>
          <a:xfrm flipV="1">
            <a:off x="3985682" y="1893645"/>
            <a:ext cx="12700" cy="381037"/>
          </a:xfrm>
          <a:prstGeom prst="bentConnector3">
            <a:avLst>
              <a:gd name="adj1" fmla="val 1800000"/>
            </a:avLst>
          </a:prstGeom>
          <a:ln w="25400">
            <a:tailEnd type="arrow"/>
          </a:ln>
        </p:spPr>
        <p:style>
          <a:lnRef idx="1">
            <a:schemeClr val="accent1"/>
          </a:lnRef>
          <a:fillRef idx="0">
            <a:schemeClr val="accent1"/>
          </a:fillRef>
          <a:effectRef idx="0">
            <a:schemeClr val="accent1"/>
          </a:effectRef>
          <a:fontRef idx="minor">
            <a:schemeClr val="tx1"/>
          </a:fontRef>
        </p:style>
      </p:cxnSp>
      <p:sp>
        <p:nvSpPr>
          <p:cNvPr id="37" name="Rectangle 107"/>
          <p:cNvSpPr>
            <a:spLocks noChangeArrowheads="1"/>
          </p:cNvSpPr>
          <p:nvPr/>
        </p:nvSpPr>
        <p:spPr bwMode="auto">
          <a:xfrm>
            <a:off x="1043608" y="692696"/>
            <a:ext cx="2808312" cy="276999"/>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800" b="0" i="0" u="none" strike="noStrike" cap="none" normalizeH="0" baseline="0" dirty="0" smtClean="0">
                <a:ln>
                  <a:noFill/>
                </a:ln>
                <a:solidFill>
                  <a:srgbClr val="FF0000"/>
                </a:solidFill>
                <a:effectLst/>
                <a:latin typeface="HGS創英角ｺﾞｼｯｸUB" panose="020B0900000000000000" pitchFamily="50" charset="-128"/>
                <a:ea typeface="HGS創英角ｺﾞｼｯｸUB" panose="020B0900000000000000" pitchFamily="50" charset="-128"/>
              </a:rPr>
              <a:t>●従来の流れ</a:t>
            </a:r>
            <a:endParaRPr kumimoji="1" lang="ja-JP" sz="1800" b="0" i="0" u="none" strike="noStrike" cap="none" normalizeH="0" baseline="0" dirty="0" smtClean="0">
              <a:ln>
                <a:noFill/>
              </a:ln>
              <a:solidFill>
                <a:srgbClr val="FF0000"/>
              </a:solidFill>
              <a:effectLst/>
              <a:latin typeface="HGS創英角ｺﾞｼｯｸUB" panose="020B0900000000000000" pitchFamily="50" charset="-128"/>
              <a:ea typeface="HGS創英角ｺﾞｼｯｸUB" panose="020B0900000000000000" pitchFamily="50" charset="-128"/>
            </a:endParaRPr>
          </a:p>
        </p:txBody>
      </p:sp>
      <p:sp>
        <p:nvSpPr>
          <p:cNvPr id="38" name="Rectangle 107"/>
          <p:cNvSpPr>
            <a:spLocks noChangeArrowheads="1"/>
          </p:cNvSpPr>
          <p:nvPr/>
        </p:nvSpPr>
        <p:spPr bwMode="auto">
          <a:xfrm>
            <a:off x="5436096" y="692696"/>
            <a:ext cx="2808312" cy="276999"/>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800" b="0" i="0" u="none" strike="noStrike" cap="none" normalizeH="0" baseline="0" dirty="0" smtClean="0">
                <a:ln>
                  <a:noFill/>
                </a:ln>
                <a:solidFill>
                  <a:srgbClr val="FF0000"/>
                </a:solidFill>
                <a:effectLst/>
                <a:latin typeface="HGS創英角ｺﾞｼｯｸUB" panose="020B0900000000000000" pitchFamily="50" charset="-128"/>
                <a:ea typeface="HGS創英角ｺﾞｼｯｸUB" panose="020B0900000000000000" pitchFamily="50" charset="-128"/>
              </a:rPr>
              <a:t>●試行時の流れ</a:t>
            </a:r>
            <a:endParaRPr kumimoji="1" lang="ja-JP" sz="1800" b="0" i="0" u="none" strike="noStrike" cap="none" normalizeH="0" baseline="0" dirty="0" smtClean="0">
              <a:ln>
                <a:noFill/>
              </a:ln>
              <a:solidFill>
                <a:srgbClr val="FF0000"/>
              </a:solidFill>
              <a:effectLst/>
              <a:latin typeface="HGS創英角ｺﾞｼｯｸUB" panose="020B0900000000000000" pitchFamily="50" charset="-128"/>
              <a:ea typeface="HGS創英角ｺﾞｼｯｸUB" panose="020B0900000000000000" pitchFamily="50" charset="-128"/>
            </a:endParaRPr>
          </a:p>
        </p:txBody>
      </p:sp>
      <p:sp>
        <p:nvSpPr>
          <p:cNvPr id="39" name="正方形/長方形 38"/>
          <p:cNvSpPr/>
          <p:nvPr/>
        </p:nvSpPr>
        <p:spPr>
          <a:xfrm>
            <a:off x="179512" y="4941168"/>
            <a:ext cx="8820472" cy="1584176"/>
          </a:xfrm>
          <a:prstGeom prst="rect">
            <a:avLst/>
          </a:prstGeom>
          <a:solidFill>
            <a:schemeClr val="bg1"/>
          </a:solidFill>
          <a:ln>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altLang="ja-JP" sz="1800" dirty="0" smtClean="0">
                <a:solidFill>
                  <a:srgbClr val="FF0000"/>
                </a:solidFill>
              </a:rPr>
              <a:t>【</a:t>
            </a:r>
            <a:r>
              <a:rPr lang="ja-JP" altLang="en-US" sz="1800" dirty="0" smtClean="0">
                <a:solidFill>
                  <a:srgbClr val="FF0000"/>
                </a:solidFill>
              </a:rPr>
              <a:t>撮影時</a:t>
            </a:r>
            <a:r>
              <a:rPr lang="en-US" altLang="ja-JP" sz="1800" dirty="0" smtClean="0">
                <a:solidFill>
                  <a:srgbClr val="FF0000"/>
                </a:solidFill>
              </a:rPr>
              <a:t>】</a:t>
            </a:r>
            <a:endParaRPr kumimoji="1" lang="en-US" altLang="ja-JP" sz="1800" dirty="0" smtClean="0">
              <a:solidFill>
                <a:srgbClr val="FF0000"/>
              </a:solidFill>
            </a:endParaRPr>
          </a:p>
          <a:p>
            <a:pPr algn="l"/>
            <a:r>
              <a:rPr kumimoji="1" lang="ja-JP" altLang="en-US" sz="1800" dirty="0" smtClean="0">
                <a:solidFill>
                  <a:srgbClr val="FF0000"/>
                </a:solidFill>
              </a:rPr>
              <a:t>・従来は、使用する黒板をその都度作成し</a:t>
            </a:r>
            <a:r>
              <a:rPr lang="ja-JP" altLang="en-US" sz="1800" dirty="0" smtClean="0">
                <a:solidFill>
                  <a:srgbClr val="FF0000"/>
                </a:solidFill>
              </a:rPr>
              <a:t>、撮影を繰り返している。</a:t>
            </a:r>
            <a:endParaRPr lang="en-US" altLang="ja-JP" sz="1800" dirty="0" smtClean="0">
              <a:solidFill>
                <a:srgbClr val="FF0000"/>
              </a:solidFill>
            </a:endParaRPr>
          </a:p>
          <a:p>
            <a:pPr algn="l"/>
            <a:r>
              <a:rPr kumimoji="1" lang="ja-JP" altLang="en-US" sz="1800" dirty="0" smtClean="0">
                <a:solidFill>
                  <a:srgbClr val="FF0000"/>
                </a:solidFill>
              </a:rPr>
              <a:t>・電子小黒板では、予め作成した黒板情報を選択することで</a:t>
            </a:r>
            <a:r>
              <a:rPr lang="ja-JP" altLang="en-US" sz="1800" dirty="0" smtClean="0">
                <a:solidFill>
                  <a:srgbClr val="FF0000"/>
                </a:solidFill>
              </a:rPr>
              <a:t>撮影可能</a:t>
            </a:r>
            <a:endParaRPr lang="en-US" altLang="ja-JP" sz="1800" dirty="0" smtClean="0">
              <a:solidFill>
                <a:srgbClr val="FF0000"/>
              </a:solidFill>
            </a:endParaRPr>
          </a:p>
          <a:p>
            <a:pPr algn="l"/>
            <a:r>
              <a:rPr lang="en-US" altLang="ja-JP" sz="1800" dirty="0" smtClean="0">
                <a:solidFill>
                  <a:srgbClr val="FF0000"/>
                </a:solidFill>
              </a:rPr>
              <a:t>【</a:t>
            </a:r>
            <a:r>
              <a:rPr lang="ja-JP" altLang="en-US" sz="1800" dirty="0" smtClean="0">
                <a:solidFill>
                  <a:srgbClr val="FF0000"/>
                </a:solidFill>
              </a:rPr>
              <a:t>写真整理時</a:t>
            </a:r>
            <a:r>
              <a:rPr lang="en-US" altLang="ja-JP" sz="1800" dirty="0" smtClean="0">
                <a:solidFill>
                  <a:srgbClr val="FF0000"/>
                </a:solidFill>
              </a:rPr>
              <a:t>】</a:t>
            </a:r>
          </a:p>
          <a:p>
            <a:pPr algn="l"/>
            <a:r>
              <a:rPr kumimoji="1" lang="ja-JP" altLang="en-US" sz="1800" dirty="0" smtClean="0">
                <a:solidFill>
                  <a:srgbClr val="FF0000"/>
                </a:solidFill>
              </a:rPr>
              <a:t>・写真整理の段階では、あらかじめ写真区分・工種情報等を入力しているため</a:t>
            </a:r>
            <a:r>
              <a:rPr lang="ja-JP" altLang="en-US" sz="1800" dirty="0" smtClean="0">
                <a:solidFill>
                  <a:srgbClr val="FF0000"/>
                </a:solidFill>
              </a:rPr>
              <a:t>設定は不要</a:t>
            </a:r>
            <a:endParaRPr kumimoji="1" lang="ja-JP" altLang="en-US" sz="1800" dirty="0">
              <a:solidFill>
                <a:srgbClr val="FF0000"/>
              </a:solidFill>
            </a:endParaRPr>
          </a:p>
        </p:txBody>
      </p:sp>
      <p:sp>
        <p:nvSpPr>
          <p:cNvPr id="40" name="タイトル 1"/>
          <p:cNvSpPr txBox="1">
            <a:spLocks/>
          </p:cNvSpPr>
          <p:nvPr/>
        </p:nvSpPr>
        <p:spPr>
          <a:xfrm>
            <a:off x="0" y="0"/>
            <a:ext cx="6372225" cy="476250"/>
          </a:xfrm>
          <a:prstGeom prst="rect">
            <a:avLst/>
          </a:prstGeom>
        </p:spPr>
        <p:txBody>
          <a:bodyPr/>
          <a:lstStyle/>
          <a:p>
            <a:pPr lvl="0" algn="l" eaLnBrk="0" hangingPunct="0">
              <a:defRPr/>
            </a:pPr>
            <a:r>
              <a:rPr lang="ja-JP" altLang="en-US" sz="3200" kern="0" dirty="0" smtClean="0">
                <a:solidFill>
                  <a:schemeClr val="tx2"/>
                </a:solidFill>
                <a:latin typeface="HGS創英角ｺﾞｼｯｸUB" panose="020B0900000000000000" pitchFamily="50" charset="-128"/>
                <a:ea typeface="HGS創英角ｺﾞｼｯｸUB" panose="020B0900000000000000" pitchFamily="50" charset="-128"/>
              </a:rPr>
              <a:t>工事写真データ作成のフロー</a:t>
            </a:r>
            <a:endParaRPr lang="ja-JP" altLang="en-US" sz="3200" kern="0" dirty="0">
              <a:solidFill>
                <a:schemeClr val="tx2"/>
              </a:solidFill>
              <a:latin typeface="HGS創英角ｺﾞｼｯｸUB" panose="020B0900000000000000" pitchFamily="50" charset="-128"/>
              <a:ea typeface="HGS創英角ｺﾞｼｯｸUB" panose="020B0900000000000000" pitchFamily="50" charset="-128"/>
            </a:endParaRP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P0000011"/>
          <p:cNvPicPr>
            <a:picLocks noChangeAspect="1" noChangeArrowheads="1"/>
          </p:cNvPicPr>
          <p:nvPr/>
        </p:nvPicPr>
        <p:blipFill>
          <a:blip r:embed="rId2" cstate="print"/>
          <a:srcRect/>
          <a:stretch>
            <a:fillRect/>
          </a:stretch>
        </p:blipFill>
        <p:spPr bwMode="auto">
          <a:xfrm>
            <a:off x="4932040" y="1484784"/>
            <a:ext cx="3744416" cy="2787812"/>
          </a:xfrm>
          <a:prstGeom prst="rect">
            <a:avLst/>
          </a:prstGeom>
          <a:noFill/>
          <a:ln w="9525">
            <a:noFill/>
            <a:miter lim="800000"/>
            <a:headEnd/>
            <a:tailEnd/>
          </a:ln>
        </p:spPr>
      </p:pic>
      <p:sp>
        <p:nvSpPr>
          <p:cNvPr id="3" name="正方形/長方形 2"/>
          <p:cNvSpPr/>
          <p:nvPr/>
        </p:nvSpPr>
        <p:spPr>
          <a:xfrm>
            <a:off x="4860031" y="3212976"/>
            <a:ext cx="1512168" cy="108012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4" name="Picture 19"/>
          <p:cNvPicPr>
            <a:picLocks noChangeAspect="1" noChangeArrowheads="1"/>
          </p:cNvPicPr>
          <p:nvPr/>
        </p:nvPicPr>
        <p:blipFill>
          <a:blip r:embed="rId3" cstate="print"/>
          <a:srcRect/>
          <a:stretch>
            <a:fillRect/>
          </a:stretch>
        </p:blipFill>
        <p:spPr bwMode="auto">
          <a:xfrm>
            <a:off x="755576" y="1420388"/>
            <a:ext cx="3528392" cy="2876185"/>
          </a:xfrm>
          <a:prstGeom prst="rect">
            <a:avLst/>
          </a:prstGeom>
          <a:noFill/>
          <a:ln w="9525">
            <a:noFill/>
            <a:miter lim="800000"/>
            <a:headEnd/>
            <a:tailEnd/>
          </a:ln>
        </p:spPr>
      </p:pic>
      <p:sp>
        <p:nvSpPr>
          <p:cNvPr id="5" name="Rectangle 107"/>
          <p:cNvSpPr>
            <a:spLocks noChangeArrowheads="1"/>
          </p:cNvSpPr>
          <p:nvPr/>
        </p:nvSpPr>
        <p:spPr bwMode="auto">
          <a:xfrm>
            <a:off x="1403648" y="4365104"/>
            <a:ext cx="2088232" cy="276999"/>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800" b="0" i="0" u="none" strike="noStrike" cap="none" normalizeH="0" baseline="0" dirty="0" smtClean="0">
                <a:ln>
                  <a:noFill/>
                </a:ln>
                <a:solidFill>
                  <a:schemeClr val="tx1"/>
                </a:solidFill>
                <a:effectLst/>
                <a:latin typeface="HGS創英角ｺﾞｼｯｸUB" panose="020B0900000000000000" pitchFamily="50" charset="-128"/>
                <a:ea typeface="HGS創英角ｺﾞｼｯｸUB" panose="020B0900000000000000" pitchFamily="50" charset="-128"/>
              </a:rPr>
              <a:t>図：現在の工事写真</a:t>
            </a:r>
            <a:endParaRPr kumimoji="1" lang="ja-JP" sz="1800" b="0" i="0" u="none" strike="noStrike" cap="none" normalizeH="0" baseline="0" dirty="0" smtClean="0">
              <a:ln>
                <a:noFill/>
              </a:ln>
              <a:solidFill>
                <a:schemeClr val="tx1"/>
              </a:solidFill>
              <a:effectLst/>
              <a:latin typeface="HGS創英角ｺﾞｼｯｸUB" panose="020B0900000000000000" pitchFamily="50" charset="-128"/>
              <a:ea typeface="HGS創英角ｺﾞｼｯｸUB" panose="020B0900000000000000" pitchFamily="50" charset="-128"/>
            </a:endParaRPr>
          </a:p>
        </p:txBody>
      </p:sp>
      <p:sp>
        <p:nvSpPr>
          <p:cNvPr id="6" name="右矢印 5"/>
          <p:cNvSpPr/>
          <p:nvPr/>
        </p:nvSpPr>
        <p:spPr>
          <a:xfrm>
            <a:off x="4355976" y="1916832"/>
            <a:ext cx="504056" cy="1800200"/>
          </a:xfrm>
          <a:prstGeom prst="right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kumimoji="1" lang="ja-JP" altLang="en-US"/>
          </a:p>
        </p:txBody>
      </p:sp>
      <p:sp>
        <p:nvSpPr>
          <p:cNvPr id="7" name="Rectangle 107"/>
          <p:cNvSpPr>
            <a:spLocks noChangeArrowheads="1"/>
          </p:cNvSpPr>
          <p:nvPr/>
        </p:nvSpPr>
        <p:spPr bwMode="auto">
          <a:xfrm>
            <a:off x="5436096" y="4365104"/>
            <a:ext cx="2808312" cy="276999"/>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800" b="0" i="0" u="none" strike="noStrike" cap="none" normalizeH="0" baseline="0" dirty="0" smtClean="0">
                <a:ln>
                  <a:noFill/>
                </a:ln>
                <a:solidFill>
                  <a:schemeClr val="tx1"/>
                </a:solidFill>
                <a:effectLst/>
                <a:latin typeface="HGS創英角ｺﾞｼｯｸUB" panose="020B0900000000000000" pitchFamily="50" charset="-128"/>
                <a:ea typeface="HGS創英角ｺﾞｼｯｸUB" panose="020B0900000000000000" pitchFamily="50" charset="-128"/>
              </a:rPr>
              <a:t>図：試行現場の工事写真</a:t>
            </a:r>
            <a:endParaRPr kumimoji="1" lang="ja-JP" sz="1800" b="0" i="0" u="none" strike="noStrike" cap="none" normalizeH="0" baseline="0" dirty="0" smtClean="0">
              <a:ln>
                <a:noFill/>
              </a:ln>
              <a:solidFill>
                <a:schemeClr val="tx1"/>
              </a:solidFill>
              <a:effectLst/>
              <a:latin typeface="HGS創英角ｺﾞｼｯｸUB" panose="020B0900000000000000" pitchFamily="50" charset="-128"/>
              <a:ea typeface="HGS創英角ｺﾞｼｯｸUB" panose="020B0900000000000000" pitchFamily="50" charset="-128"/>
            </a:endParaRPr>
          </a:p>
        </p:txBody>
      </p:sp>
      <p:sp>
        <p:nvSpPr>
          <p:cNvPr id="8" name="Rectangle 107"/>
          <p:cNvSpPr>
            <a:spLocks noChangeArrowheads="1"/>
          </p:cNvSpPr>
          <p:nvPr/>
        </p:nvSpPr>
        <p:spPr bwMode="auto">
          <a:xfrm>
            <a:off x="395536" y="692696"/>
            <a:ext cx="2808312" cy="276999"/>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lang="ja-JP" altLang="en-US" dirty="0" smtClean="0">
                <a:solidFill>
                  <a:srgbClr val="FF0000"/>
                </a:solidFill>
                <a:latin typeface="HGS創英角ｺﾞｼｯｸUB" panose="020B0900000000000000" pitchFamily="50" charset="-128"/>
                <a:ea typeface="HGS創英角ｺﾞｼｯｸUB" panose="020B0900000000000000" pitchFamily="50" charset="-128"/>
              </a:rPr>
              <a:t>●撮影時における効果</a:t>
            </a:r>
            <a:endParaRPr kumimoji="1" lang="ja-JP" sz="1800" b="0" i="0" u="none" strike="noStrike" cap="none" normalizeH="0" baseline="0" dirty="0" smtClean="0">
              <a:ln>
                <a:noFill/>
              </a:ln>
              <a:solidFill>
                <a:srgbClr val="FF0000"/>
              </a:solidFill>
              <a:effectLst/>
              <a:latin typeface="HGS創英角ｺﾞｼｯｸUB" panose="020B0900000000000000" pitchFamily="50" charset="-128"/>
              <a:ea typeface="HGS創英角ｺﾞｼｯｸUB" panose="020B0900000000000000" pitchFamily="50" charset="-128"/>
            </a:endParaRPr>
          </a:p>
        </p:txBody>
      </p:sp>
      <p:sp>
        <p:nvSpPr>
          <p:cNvPr id="9" name="正方形/長方形 8"/>
          <p:cNvSpPr/>
          <p:nvPr/>
        </p:nvSpPr>
        <p:spPr>
          <a:xfrm>
            <a:off x="1691680" y="1484784"/>
            <a:ext cx="1656184" cy="266429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正方形/長方形 9"/>
          <p:cNvSpPr/>
          <p:nvPr/>
        </p:nvSpPr>
        <p:spPr>
          <a:xfrm>
            <a:off x="755576" y="4941168"/>
            <a:ext cx="7920880" cy="1584176"/>
          </a:xfrm>
          <a:prstGeom prst="rect">
            <a:avLst/>
          </a:prstGeom>
          <a:solidFill>
            <a:schemeClr val="bg1"/>
          </a:solidFill>
          <a:ln>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kumimoji="1" lang="ja-JP" altLang="en-US" sz="1800" dirty="0" smtClean="0">
                <a:solidFill>
                  <a:srgbClr val="FF0000"/>
                </a:solidFill>
              </a:rPr>
              <a:t>①従来複数の人間で撮影を行っていたが、電子小黒板を利用することで</a:t>
            </a:r>
            <a:endParaRPr kumimoji="1" lang="en-US" altLang="ja-JP" sz="1800" dirty="0" smtClean="0">
              <a:solidFill>
                <a:srgbClr val="FF0000"/>
              </a:solidFill>
            </a:endParaRPr>
          </a:p>
          <a:p>
            <a:pPr algn="l"/>
            <a:r>
              <a:rPr lang="ja-JP" altLang="en-US" sz="1800" dirty="0" smtClean="0">
                <a:solidFill>
                  <a:srgbClr val="FF0000"/>
                </a:solidFill>
              </a:rPr>
              <a:t>　</a:t>
            </a:r>
            <a:r>
              <a:rPr kumimoji="1" lang="ja-JP" altLang="en-US" sz="1800" dirty="0" smtClean="0">
                <a:solidFill>
                  <a:srgbClr val="FF0000"/>
                </a:solidFill>
              </a:rPr>
              <a:t>省人数化が図れる。（黒板を持つ人</a:t>
            </a:r>
            <a:r>
              <a:rPr kumimoji="1" lang="en-US" altLang="ja-JP" sz="1800" dirty="0" smtClean="0">
                <a:solidFill>
                  <a:srgbClr val="FF0000"/>
                </a:solidFill>
              </a:rPr>
              <a:t>+</a:t>
            </a:r>
            <a:r>
              <a:rPr kumimoji="1" lang="ja-JP" altLang="en-US" sz="1800" dirty="0" smtClean="0">
                <a:solidFill>
                  <a:srgbClr val="FF0000"/>
                </a:solidFill>
              </a:rPr>
              <a:t>撮影者　　→　撮影者のみ等）</a:t>
            </a:r>
            <a:endParaRPr kumimoji="1" lang="en-US" altLang="ja-JP" sz="1800" dirty="0" smtClean="0">
              <a:solidFill>
                <a:srgbClr val="FF0000"/>
              </a:solidFill>
            </a:endParaRPr>
          </a:p>
          <a:p>
            <a:pPr algn="l"/>
            <a:r>
              <a:rPr lang="ja-JP" altLang="en-US" sz="1800" dirty="0" smtClean="0">
                <a:solidFill>
                  <a:srgbClr val="FF0000"/>
                </a:solidFill>
              </a:rPr>
              <a:t>②従来では、できない配置での黒板の表示が可能。</a:t>
            </a:r>
            <a:endParaRPr lang="en-US" altLang="ja-JP" sz="1800" dirty="0" smtClean="0">
              <a:solidFill>
                <a:srgbClr val="FF0000"/>
              </a:solidFill>
            </a:endParaRPr>
          </a:p>
          <a:p>
            <a:pPr algn="l"/>
            <a:r>
              <a:rPr lang="ja-JP" altLang="en-US" sz="1800" dirty="0" smtClean="0">
                <a:solidFill>
                  <a:srgbClr val="FF0000"/>
                </a:solidFill>
              </a:rPr>
              <a:t>　（狭小部や空中に表示可能）</a:t>
            </a:r>
            <a:endParaRPr lang="en-US" altLang="ja-JP" sz="1800" dirty="0" smtClean="0">
              <a:solidFill>
                <a:srgbClr val="FF0000"/>
              </a:solidFill>
            </a:endParaRPr>
          </a:p>
          <a:p>
            <a:pPr algn="l"/>
            <a:r>
              <a:rPr kumimoji="1" lang="ja-JP" altLang="en-US" sz="1800" dirty="0" smtClean="0">
                <a:solidFill>
                  <a:srgbClr val="FF0000"/>
                </a:solidFill>
              </a:rPr>
              <a:t>③強風時の撮影の危険性も減少</a:t>
            </a:r>
            <a:endParaRPr kumimoji="1" lang="ja-JP" altLang="en-US" sz="1800" dirty="0">
              <a:solidFill>
                <a:srgbClr val="FF0000"/>
              </a:solidFill>
            </a:endParaRPr>
          </a:p>
        </p:txBody>
      </p:sp>
      <p:sp>
        <p:nvSpPr>
          <p:cNvPr id="23" name="タイトル 1"/>
          <p:cNvSpPr txBox="1">
            <a:spLocks/>
          </p:cNvSpPr>
          <p:nvPr/>
        </p:nvSpPr>
        <p:spPr>
          <a:xfrm>
            <a:off x="0" y="0"/>
            <a:ext cx="6372225" cy="476250"/>
          </a:xfrm>
          <a:prstGeom prst="rect">
            <a:avLst/>
          </a:prstGeom>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2800" b="0" i="0" u="none" strike="noStrike" kern="1200" cap="none" spc="0" normalizeH="0" baseline="0" noProof="0" dirty="0" smtClean="0">
                <a:ln>
                  <a:noFill/>
                </a:ln>
                <a:solidFill>
                  <a:srgbClr val="4087C8"/>
                </a:solidFill>
                <a:effectLst/>
                <a:uLnTx/>
                <a:uFillTx/>
                <a:latin typeface="HGS創英角ｺﾞｼｯｸUB" panose="020B0900000000000000" pitchFamily="50" charset="-128"/>
                <a:ea typeface="HGS創英角ｺﾞｼｯｸUB" panose="020B0900000000000000" pitchFamily="50" charset="-128"/>
                <a:cs typeface="+mj-cs"/>
              </a:rPr>
              <a:t>小黒板電子化の効果（現場撮影時）</a:t>
            </a:r>
            <a:endParaRPr kumimoji="1" lang="ja-JP" altLang="en-US" sz="2800" b="0" i="0" u="none" strike="noStrike" kern="1200" cap="none" spc="0" normalizeH="0" baseline="0" noProof="0" dirty="0">
              <a:ln>
                <a:noFill/>
              </a:ln>
              <a:solidFill>
                <a:srgbClr val="4087C8"/>
              </a:solidFill>
              <a:effectLst/>
              <a:uLnTx/>
              <a:uFillTx/>
              <a:latin typeface="HGS創英角ｺﾞｼｯｸUB" panose="020B0900000000000000" pitchFamily="50" charset="-128"/>
              <a:ea typeface="HGS創英角ｺﾞｼｯｸUB" panose="020B0900000000000000" pitchFamily="50" charset="-128"/>
              <a:cs typeface="+mj-cs"/>
            </a:endParaRP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2" cstate="print"/>
          <a:stretch>
            <a:fillRect/>
          </a:stretch>
        </p:blipFill>
        <p:spPr>
          <a:xfrm>
            <a:off x="179512" y="1484784"/>
            <a:ext cx="3359820" cy="1800200"/>
          </a:xfrm>
          <a:prstGeom prst="rect">
            <a:avLst/>
          </a:prstGeom>
        </p:spPr>
      </p:pic>
      <p:sp>
        <p:nvSpPr>
          <p:cNvPr id="3" name="Rectangle 107"/>
          <p:cNvSpPr>
            <a:spLocks noChangeArrowheads="1"/>
          </p:cNvSpPr>
          <p:nvPr/>
        </p:nvSpPr>
        <p:spPr bwMode="auto">
          <a:xfrm>
            <a:off x="395536" y="692696"/>
            <a:ext cx="2808312" cy="276999"/>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lang="ja-JP" altLang="en-US" dirty="0" smtClean="0">
                <a:solidFill>
                  <a:srgbClr val="FF0000"/>
                </a:solidFill>
                <a:latin typeface="HGS創英角ｺﾞｼｯｸUB" panose="020B0900000000000000" pitchFamily="50" charset="-128"/>
                <a:ea typeface="HGS創英角ｺﾞｼｯｸUB" panose="020B0900000000000000" pitchFamily="50" charset="-128"/>
              </a:rPr>
              <a:t>●写真整理時における効果</a:t>
            </a:r>
            <a:endParaRPr kumimoji="1" lang="ja-JP" sz="1800" b="0" i="0" u="none" strike="noStrike" cap="none" normalizeH="0" baseline="0" dirty="0" smtClean="0">
              <a:ln>
                <a:noFill/>
              </a:ln>
              <a:solidFill>
                <a:srgbClr val="FF0000"/>
              </a:solidFill>
              <a:effectLst/>
              <a:latin typeface="HGS創英角ｺﾞｼｯｸUB" panose="020B0900000000000000" pitchFamily="50" charset="-128"/>
              <a:ea typeface="HGS創英角ｺﾞｼｯｸUB" panose="020B0900000000000000" pitchFamily="50" charset="-128"/>
            </a:endParaRPr>
          </a:p>
        </p:txBody>
      </p:sp>
      <p:pic>
        <p:nvPicPr>
          <p:cNvPr id="4" name="Picture 1"/>
          <p:cNvPicPr>
            <a:picLocks noChangeAspect="1" noChangeArrowheads="1"/>
          </p:cNvPicPr>
          <p:nvPr/>
        </p:nvPicPr>
        <p:blipFill>
          <a:blip r:embed="rId3" cstate="print"/>
          <a:srcRect/>
          <a:stretch>
            <a:fillRect/>
          </a:stretch>
        </p:blipFill>
        <p:spPr bwMode="auto">
          <a:xfrm>
            <a:off x="3779912" y="1196752"/>
            <a:ext cx="4668500" cy="2729620"/>
          </a:xfrm>
          <a:prstGeom prst="rect">
            <a:avLst/>
          </a:prstGeom>
          <a:noFill/>
          <a:ln w="9525">
            <a:solidFill>
              <a:schemeClr val="tx1"/>
            </a:solidFill>
            <a:miter lim="800000"/>
            <a:headEnd/>
            <a:tailEnd/>
          </a:ln>
        </p:spPr>
      </p:pic>
      <p:sp>
        <p:nvSpPr>
          <p:cNvPr id="5" name="正方形/長方形 4"/>
          <p:cNvSpPr/>
          <p:nvPr/>
        </p:nvSpPr>
        <p:spPr>
          <a:xfrm>
            <a:off x="4063936" y="2132856"/>
            <a:ext cx="3964448" cy="57092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正方形/長方形 5"/>
          <p:cNvSpPr/>
          <p:nvPr/>
        </p:nvSpPr>
        <p:spPr>
          <a:xfrm>
            <a:off x="3867459" y="3429001"/>
            <a:ext cx="2000686" cy="43204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Rectangle 107"/>
          <p:cNvSpPr>
            <a:spLocks noChangeArrowheads="1"/>
          </p:cNvSpPr>
          <p:nvPr/>
        </p:nvSpPr>
        <p:spPr bwMode="auto">
          <a:xfrm>
            <a:off x="4788024" y="4077072"/>
            <a:ext cx="2808312" cy="276999"/>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800" b="0" i="0" u="none" strike="noStrike" cap="none" normalizeH="0" baseline="0" dirty="0" smtClean="0">
                <a:ln>
                  <a:noFill/>
                </a:ln>
                <a:solidFill>
                  <a:schemeClr val="tx1"/>
                </a:solidFill>
                <a:effectLst/>
                <a:latin typeface="HGS創英角ｺﾞｼｯｸUB" panose="020B0900000000000000" pitchFamily="50" charset="-128"/>
                <a:ea typeface="HGS創英角ｺﾞｼｯｸUB" panose="020B0900000000000000" pitchFamily="50" charset="-128"/>
              </a:rPr>
              <a:t>図：写真管理ファイル</a:t>
            </a:r>
            <a:endParaRPr kumimoji="1" lang="ja-JP" sz="1800" b="0" i="0" u="none" strike="noStrike" cap="none" normalizeH="0" baseline="0" dirty="0" smtClean="0">
              <a:ln>
                <a:noFill/>
              </a:ln>
              <a:solidFill>
                <a:schemeClr val="tx1"/>
              </a:solidFill>
              <a:effectLst/>
              <a:latin typeface="HGS創英角ｺﾞｼｯｸUB" panose="020B0900000000000000" pitchFamily="50" charset="-128"/>
              <a:ea typeface="HGS創英角ｺﾞｼｯｸUB" panose="020B0900000000000000" pitchFamily="50" charset="-128"/>
            </a:endParaRPr>
          </a:p>
        </p:txBody>
      </p:sp>
      <p:sp>
        <p:nvSpPr>
          <p:cNvPr id="8" name="正方形/長方形 7"/>
          <p:cNvSpPr/>
          <p:nvPr/>
        </p:nvSpPr>
        <p:spPr>
          <a:xfrm>
            <a:off x="539552" y="4509120"/>
            <a:ext cx="7920880" cy="1800200"/>
          </a:xfrm>
          <a:prstGeom prst="rect">
            <a:avLst/>
          </a:prstGeom>
          <a:solidFill>
            <a:schemeClr val="bg1"/>
          </a:solidFill>
          <a:ln>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kumimoji="1" lang="en-US" altLang="ja-JP" sz="1800" dirty="0" smtClean="0">
                <a:solidFill>
                  <a:srgbClr val="FF0000"/>
                </a:solidFill>
              </a:rPr>
              <a:t>【</a:t>
            </a:r>
            <a:r>
              <a:rPr lang="ja-JP" altLang="en-US" sz="1800" dirty="0" smtClean="0">
                <a:solidFill>
                  <a:srgbClr val="FF0000"/>
                </a:solidFill>
              </a:rPr>
              <a:t>従来の方法</a:t>
            </a:r>
            <a:r>
              <a:rPr kumimoji="1" lang="en-US" altLang="ja-JP" sz="1800" dirty="0" smtClean="0">
                <a:solidFill>
                  <a:srgbClr val="FF0000"/>
                </a:solidFill>
              </a:rPr>
              <a:t>】</a:t>
            </a:r>
          </a:p>
          <a:p>
            <a:pPr algn="l"/>
            <a:r>
              <a:rPr lang="ja-JP" altLang="en-US" sz="1800" dirty="0" smtClean="0">
                <a:solidFill>
                  <a:srgbClr val="FF0000"/>
                </a:solidFill>
              </a:rPr>
              <a:t>写真管理ファイルの赤枠部分は、写真取り込み後、</a:t>
            </a:r>
            <a:endParaRPr lang="en-US" altLang="ja-JP" sz="1800" dirty="0" smtClean="0">
              <a:solidFill>
                <a:srgbClr val="FF0000"/>
              </a:solidFill>
            </a:endParaRPr>
          </a:p>
          <a:p>
            <a:pPr algn="l"/>
            <a:r>
              <a:rPr lang="ja-JP" altLang="en-US" sz="1800" u="sng" dirty="0" smtClean="0">
                <a:solidFill>
                  <a:srgbClr val="FF0000"/>
                </a:solidFill>
              </a:rPr>
              <a:t>写真管理ソフト上で操作が必要</a:t>
            </a:r>
            <a:endParaRPr lang="en-US" altLang="ja-JP" sz="1800" u="sng" dirty="0" smtClean="0">
              <a:solidFill>
                <a:srgbClr val="FF0000"/>
              </a:solidFill>
            </a:endParaRPr>
          </a:p>
          <a:p>
            <a:pPr algn="l"/>
            <a:endParaRPr lang="en-US" altLang="ja-JP" sz="1800" u="sng" dirty="0" smtClean="0">
              <a:solidFill>
                <a:srgbClr val="FF0000"/>
              </a:solidFill>
            </a:endParaRPr>
          </a:p>
          <a:p>
            <a:pPr algn="l"/>
            <a:r>
              <a:rPr lang="en-US" altLang="ja-JP" sz="1800" dirty="0" smtClean="0">
                <a:solidFill>
                  <a:srgbClr val="FF0000"/>
                </a:solidFill>
              </a:rPr>
              <a:t>【</a:t>
            </a:r>
            <a:r>
              <a:rPr lang="ja-JP" altLang="en-US" sz="1800" dirty="0" smtClean="0">
                <a:solidFill>
                  <a:srgbClr val="FF0000"/>
                </a:solidFill>
              </a:rPr>
              <a:t>小黒板電子化</a:t>
            </a:r>
            <a:r>
              <a:rPr lang="en-US" altLang="ja-JP" sz="1800" dirty="0" smtClean="0">
                <a:solidFill>
                  <a:srgbClr val="FF0000"/>
                </a:solidFill>
              </a:rPr>
              <a:t>】</a:t>
            </a:r>
          </a:p>
          <a:p>
            <a:pPr algn="l"/>
            <a:r>
              <a:rPr lang="ja-JP" altLang="en-US" sz="1800" dirty="0" smtClean="0">
                <a:solidFill>
                  <a:srgbClr val="FF0000"/>
                </a:solidFill>
              </a:rPr>
              <a:t>赤枠内の情報は、撮影前の</a:t>
            </a:r>
            <a:r>
              <a:rPr lang="ja-JP" altLang="en-US" sz="1800" u="sng" dirty="0" smtClean="0">
                <a:solidFill>
                  <a:srgbClr val="FF0000"/>
                </a:solidFill>
              </a:rPr>
              <a:t>小黒板入力情報を基に設定</a:t>
            </a:r>
            <a:r>
              <a:rPr lang="ja-JP" altLang="en-US" sz="1800" dirty="0" smtClean="0">
                <a:solidFill>
                  <a:srgbClr val="FF0000"/>
                </a:solidFill>
              </a:rPr>
              <a:t>（後の修正も可能）</a:t>
            </a:r>
            <a:endParaRPr kumimoji="1" lang="ja-JP" altLang="en-US" sz="1800" dirty="0">
              <a:solidFill>
                <a:srgbClr val="FF0000"/>
              </a:solidFill>
            </a:endParaRPr>
          </a:p>
        </p:txBody>
      </p:sp>
      <p:sp>
        <p:nvSpPr>
          <p:cNvPr id="9" name="タイトル 1"/>
          <p:cNvSpPr txBox="1">
            <a:spLocks/>
          </p:cNvSpPr>
          <p:nvPr/>
        </p:nvSpPr>
        <p:spPr>
          <a:xfrm>
            <a:off x="0" y="0"/>
            <a:ext cx="6372225" cy="476250"/>
          </a:xfrm>
          <a:prstGeom prst="rect">
            <a:avLst/>
          </a:prstGeom>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2800" b="0" i="0" u="none" strike="noStrike" kern="1200" cap="none" spc="0" normalizeH="0" baseline="0" noProof="0" dirty="0" smtClean="0">
                <a:ln>
                  <a:noFill/>
                </a:ln>
                <a:solidFill>
                  <a:srgbClr val="4087C8"/>
                </a:solidFill>
                <a:effectLst/>
                <a:uLnTx/>
                <a:uFillTx/>
                <a:latin typeface="HGS創英角ｺﾞｼｯｸUB" panose="020B0900000000000000" pitchFamily="50" charset="-128"/>
                <a:ea typeface="HGS創英角ｺﾞｼｯｸUB" panose="020B0900000000000000" pitchFamily="50" charset="-128"/>
                <a:cs typeface="+mj-cs"/>
              </a:rPr>
              <a:t>小黒板電子化の効果（写真整理時）</a:t>
            </a:r>
            <a:endParaRPr kumimoji="1" lang="ja-JP" altLang="en-US" sz="2800" b="0" i="0" u="none" strike="noStrike" kern="1200" cap="none" spc="0" normalizeH="0" baseline="0" noProof="0" dirty="0">
              <a:ln>
                <a:noFill/>
              </a:ln>
              <a:solidFill>
                <a:srgbClr val="4087C8"/>
              </a:solidFill>
              <a:effectLst/>
              <a:uLnTx/>
              <a:uFillTx/>
              <a:latin typeface="HGS創英角ｺﾞｼｯｸUB" panose="020B0900000000000000" pitchFamily="50" charset="-128"/>
              <a:ea typeface="HGS創英角ｺﾞｼｯｸUB" panose="020B0900000000000000" pitchFamily="50" charset="-128"/>
              <a:cs typeface="+mj-cs"/>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ext Box 4"/>
          <p:cNvSpPr txBox="1">
            <a:spLocks noChangeArrowheads="1"/>
          </p:cNvSpPr>
          <p:nvPr/>
        </p:nvSpPr>
        <p:spPr bwMode="auto">
          <a:xfrm>
            <a:off x="180000" y="648000"/>
            <a:ext cx="878681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marL="342900" indent="-342900" algn="l" eaLnBrk="1" hangingPunct="1">
              <a:spcBef>
                <a:spcPct val="50000"/>
              </a:spcBef>
              <a:buFont typeface="HGP創英角ｺﾞｼｯｸUB" panose="020B0900000000000000" pitchFamily="50" charset="-128"/>
              <a:buChar char="○"/>
            </a:pPr>
            <a:r>
              <a:rPr lang="ja-JP" altLang="en-US" sz="2400" b="0" dirty="0">
                <a:latin typeface="HGP創英角ｺﾞｼｯｸUB" panose="020B0900000000000000" pitchFamily="50" charset="-128"/>
                <a:ea typeface="HGP創英角ｺﾞｼｯｸUB" panose="020B0900000000000000" pitchFamily="50" charset="-128"/>
              </a:rPr>
              <a:t>平成</a:t>
            </a:r>
            <a:r>
              <a:rPr lang="en-US" altLang="ja-JP" sz="2400" b="0" dirty="0">
                <a:latin typeface="HGP創英角ｺﾞｼｯｸUB" panose="020B0900000000000000" pitchFamily="50" charset="-128"/>
                <a:ea typeface="HGP創英角ｺﾞｼｯｸUB" panose="020B0900000000000000" pitchFamily="50" charset="-128"/>
              </a:rPr>
              <a:t>27</a:t>
            </a:r>
            <a:r>
              <a:rPr lang="ja-JP" altLang="en-US" sz="2400" b="0" dirty="0">
                <a:latin typeface="HGP創英角ｺﾞｼｯｸUB" panose="020B0900000000000000" pitchFamily="50" charset="-128"/>
                <a:ea typeface="HGP創英角ｺﾞｼｯｸUB" panose="020B0900000000000000" pitchFamily="50" charset="-128"/>
              </a:rPr>
              <a:t>年度より本格運用</a:t>
            </a:r>
          </a:p>
        </p:txBody>
      </p:sp>
      <p:sp>
        <p:nvSpPr>
          <p:cNvPr id="3" name="テキスト ボックス 2"/>
          <p:cNvSpPr txBox="1"/>
          <p:nvPr/>
        </p:nvSpPr>
        <p:spPr>
          <a:xfrm>
            <a:off x="288000" y="1040792"/>
            <a:ext cx="8605838" cy="5016500"/>
          </a:xfrm>
          <a:prstGeom prst="rect">
            <a:avLst/>
          </a:prstGeom>
          <a:noFill/>
        </p:spPr>
        <p:txBody>
          <a:bodyPr>
            <a:spAutoFit/>
          </a:bodyPr>
          <a:lstStyle/>
          <a:p>
            <a:pPr algn="l">
              <a:defRPr/>
            </a:pPr>
            <a:r>
              <a:rPr lang="ja-JP" altLang="en-US" sz="2000" b="0" dirty="0">
                <a:latin typeface="HGP創英角ｺﾞｼｯｸUB" panose="020B0900000000000000" pitchFamily="50" charset="-128"/>
                <a:ea typeface="HGP創英角ｺﾞｼｯｸUB" panose="020B0900000000000000" pitchFamily="50" charset="-128"/>
              </a:rPr>
              <a:t>平成</a:t>
            </a:r>
            <a:r>
              <a:rPr lang="en-US" altLang="ja-JP" sz="2000" b="0" dirty="0">
                <a:latin typeface="HGP創英角ｺﾞｼｯｸUB" panose="020B0900000000000000" pitchFamily="50" charset="-128"/>
                <a:ea typeface="HGP創英角ｺﾞｼｯｸUB" panose="020B0900000000000000" pitchFamily="50" charset="-128"/>
              </a:rPr>
              <a:t>27</a:t>
            </a:r>
            <a:r>
              <a:rPr lang="ja-JP" altLang="en-US" sz="2000" b="0" dirty="0">
                <a:latin typeface="HGP創英角ｺﾞｼｯｸUB" panose="020B0900000000000000" pitchFamily="50" charset="-128"/>
                <a:ea typeface="HGP創英角ｺﾞｼｯｸUB" panose="020B0900000000000000" pitchFamily="50" charset="-128"/>
              </a:rPr>
              <a:t>年</a:t>
            </a:r>
            <a:r>
              <a:rPr lang="en-US" altLang="ja-JP" sz="2000" b="0" dirty="0">
                <a:latin typeface="HGP創英角ｺﾞｼｯｸUB" panose="020B0900000000000000" pitchFamily="50" charset="-128"/>
                <a:ea typeface="HGP創英角ｺﾞｼｯｸUB" panose="020B0900000000000000" pitchFamily="50" charset="-128"/>
              </a:rPr>
              <a:t>4</a:t>
            </a:r>
            <a:r>
              <a:rPr lang="ja-JP" altLang="en-US" sz="2000" b="0" dirty="0">
                <a:latin typeface="HGP創英角ｺﾞｼｯｸUB" panose="020B0900000000000000" pitchFamily="50" charset="-128"/>
                <a:ea typeface="HGP創英角ｺﾞｼｯｸUB" panose="020B0900000000000000" pitchFamily="50" charset="-128"/>
              </a:rPr>
              <a:t>月</a:t>
            </a:r>
            <a:r>
              <a:rPr lang="en-US" altLang="ja-JP" sz="2000" b="0" dirty="0">
                <a:latin typeface="HGP創英角ｺﾞｼｯｸUB" panose="020B0900000000000000" pitchFamily="50" charset="-128"/>
                <a:ea typeface="HGP創英角ｺﾞｼｯｸUB" panose="020B0900000000000000" pitchFamily="50" charset="-128"/>
              </a:rPr>
              <a:t>8</a:t>
            </a:r>
            <a:r>
              <a:rPr lang="ja-JP" altLang="en-US" sz="2000" b="0" dirty="0">
                <a:latin typeface="HGP創英角ｺﾞｼｯｸUB" panose="020B0900000000000000" pitchFamily="50" charset="-128"/>
                <a:ea typeface="HGP創英角ｺﾞｼｯｸUB" panose="020B0900000000000000" pitchFamily="50" charset="-128"/>
              </a:rPr>
              <a:t>日付け事務連絡</a:t>
            </a:r>
            <a:endParaRPr lang="en-US" altLang="ja-JP" sz="2000" b="0" dirty="0">
              <a:latin typeface="HGP創英角ｺﾞｼｯｸUB" panose="020B0900000000000000" pitchFamily="50" charset="-128"/>
              <a:ea typeface="HGP創英角ｺﾞｼｯｸUB" panose="020B0900000000000000" pitchFamily="50" charset="-128"/>
            </a:endParaRPr>
          </a:p>
          <a:p>
            <a:pPr algn="l">
              <a:defRPr/>
            </a:pPr>
            <a:r>
              <a:rPr lang="ja-JP" altLang="en-US" sz="2000" b="0" dirty="0">
                <a:latin typeface="HGP創英角ｺﾞｼｯｸUB" panose="020B0900000000000000" pitchFamily="50" charset="-128"/>
                <a:ea typeface="HGP創英角ｺﾞｼｯｸUB" panose="020B0900000000000000" pitchFamily="50" charset="-128"/>
              </a:rPr>
              <a:t>「請負工事成績評定要領の運用の一部改正」に関する運用について</a:t>
            </a:r>
            <a:endParaRPr lang="en-US" altLang="ja-JP" sz="2000" b="0" dirty="0">
              <a:latin typeface="HGP創英角ｺﾞｼｯｸUB" panose="020B0900000000000000" pitchFamily="50" charset="-128"/>
              <a:ea typeface="HGP創英角ｺﾞｼｯｸUB" panose="020B0900000000000000" pitchFamily="50" charset="-128"/>
            </a:endParaRPr>
          </a:p>
          <a:p>
            <a:pPr marL="269875" indent="-269875" algn="l">
              <a:defRPr/>
            </a:pPr>
            <a:r>
              <a:rPr lang="ja-JP" altLang="en-US" sz="2000" b="0" dirty="0">
                <a:latin typeface="HGP創英角ｺﾞｼｯｸUB" panose="020B0900000000000000" pitchFamily="50" charset="-128"/>
                <a:ea typeface="HGP創英角ｺﾞｼｯｸUB" panose="020B0900000000000000" pitchFamily="50" charset="-128"/>
              </a:rPr>
              <a:t>●平成</a:t>
            </a:r>
            <a:r>
              <a:rPr lang="en-US" altLang="ja-JP" sz="2000" b="0" dirty="0">
                <a:latin typeface="HGP創英角ｺﾞｼｯｸUB" panose="020B0900000000000000" pitchFamily="50" charset="-128"/>
                <a:ea typeface="HGP創英角ｺﾞｼｯｸUB" panose="020B0900000000000000" pitchFamily="50" charset="-128"/>
              </a:rPr>
              <a:t>27</a:t>
            </a:r>
            <a:r>
              <a:rPr lang="ja-JP" altLang="en-US" sz="2000" b="0" dirty="0">
                <a:latin typeface="HGP創英角ｺﾞｼｯｸUB" panose="020B0900000000000000" pitchFamily="50" charset="-128"/>
                <a:ea typeface="HGP創英角ｺﾞｼｯｸUB" panose="020B0900000000000000" pitchFamily="50" charset="-128"/>
              </a:rPr>
              <a:t>年</a:t>
            </a:r>
            <a:r>
              <a:rPr lang="en-US" altLang="ja-JP" sz="2000" b="0" dirty="0">
                <a:latin typeface="HGP創英角ｺﾞｼｯｸUB" panose="020B0900000000000000" pitchFamily="50" charset="-128"/>
                <a:ea typeface="HGP創英角ｺﾞｼｯｸUB" panose="020B0900000000000000" pitchFamily="50" charset="-128"/>
              </a:rPr>
              <a:t>3</a:t>
            </a:r>
            <a:r>
              <a:rPr lang="ja-JP" altLang="en-US" sz="2000" b="0" dirty="0">
                <a:latin typeface="HGP創英角ｺﾞｼｯｸUB" panose="020B0900000000000000" pitchFamily="50" charset="-128"/>
                <a:ea typeface="HGP創英角ｺﾞｼｯｸUB" panose="020B0900000000000000" pitchFamily="50" charset="-128"/>
              </a:rPr>
              <a:t>月</a:t>
            </a:r>
            <a:r>
              <a:rPr lang="en-US" altLang="ja-JP" sz="2000" b="0" dirty="0">
                <a:latin typeface="HGP創英角ｺﾞｼｯｸUB" panose="020B0900000000000000" pitchFamily="50" charset="-128"/>
                <a:ea typeface="HGP創英角ｺﾞｼｯｸUB" panose="020B0900000000000000" pitchFamily="50" charset="-128"/>
              </a:rPr>
              <a:t>31</a:t>
            </a:r>
            <a:r>
              <a:rPr lang="ja-JP" altLang="en-US" sz="2000" b="0" dirty="0">
                <a:latin typeface="HGP創英角ｺﾞｼｯｸUB" panose="020B0900000000000000" pitchFamily="50" charset="-128"/>
                <a:ea typeface="HGP創英角ｺﾞｼｯｸUB" panose="020B0900000000000000" pitchFamily="50" charset="-128"/>
              </a:rPr>
              <a:t>日付け国関整技管第</a:t>
            </a:r>
            <a:r>
              <a:rPr lang="en-US" altLang="ja-JP" sz="2000" b="0" dirty="0">
                <a:latin typeface="HGP創英角ｺﾞｼｯｸUB" panose="020B0900000000000000" pitchFamily="50" charset="-128"/>
                <a:ea typeface="HGP創英角ｺﾞｼｯｸUB" panose="020B0900000000000000" pitchFamily="50" charset="-128"/>
              </a:rPr>
              <a:t>208</a:t>
            </a:r>
            <a:r>
              <a:rPr lang="ja-JP" altLang="en-US" sz="2000" b="0" dirty="0">
                <a:latin typeface="HGP創英角ｺﾞｼｯｸUB" panose="020B0900000000000000" pitchFamily="50" charset="-128"/>
                <a:ea typeface="HGP創英角ｺﾞｼｯｸUB" panose="020B0900000000000000" pitchFamily="50" charset="-128"/>
              </a:rPr>
              <a:t>号　関東地方整備局長からの通知について、別添のとおり運用を定めた</a:t>
            </a:r>
            <a:endParaRPr lang="en-US" altLang="ja-JP" sz="2000" b="0" dirty="0">
              <a:latin typeface="HGP創英角ｺﾞｼｯｸUB" panose="020B0900000000000000" pitchFamily="50" charset="-128"/>
              <a:ea typeface="HGP創英角ｺﾞｼｯｸUB" panose="020B0900000000000000" pitchFamily="50" charset="-128"/>
            </a:endParaRPr>
          </a:p>
          <a:p>
            <a:pPr algn="l">
              <a:defRPr/>
            </a:pPr>
            <a:r>
              <a:rPr lang="ja-JP" altLang="en-US" sz="2000" b="0" dirty="0">
                <a:latin typeface="HGP創英角ｺﾞｼｯｸUB" panose="020B0900000000000000" pitchFamily="50" charset="-128"/>
                <a:ea typeface="HGP創英角ｺﾞｼｯｸUB" panose="020B0900000000000000" pitchFamily="50" charset="-128"/>
              </a:rPr>
              <a:t>・</a:t>
            </a:r>
            <a:r>
              <a:rPr lang="ja-JP" altLang="en-US" sz="2000" b="0" u="sng" dirty="0">
                <a:solidFill>
                  <a:srgbClr val="FF0000"/>
                </a:solidFill>
                <a:latin typeface="HGP創英角ｺﾞｼｯｸUB" panose="020B0900000000000000" pitchFamily="50" charset="-128"/>
                <a:ea typeface="HGP創英角ｺﾞｼｯｸUB" panose="020B0900000000000000" pitchFamily="50" charset="-128"/>
              </a:rPr>
              <a:t>平成</a:t>
            </a:r>
            <a:r>
              <a:rPr lang="en-US" altLang="ja-JP" sz="2000" b="0" u="sng" dirty="0">
                <a:solidFill>
                  <a:srgbClr val="FF0000"/>
                </a:solidFill>
                <a:latin typeface="HGP創英角ｺﾞｼｯｸUB" panose="020B0900000000000000" pitchFamily="50" charset="-128"/>
                <a:ea typeface="HGP創英角ｺﾞｼｯｸUB" panose="020B0900000000000000" pitchFamily="50" charset="-128"/>
              </a:rPr>
              <a:t>27</a:t>
            </a:r>
            <a:r>
              <a:rPr lang="ja-JP" altLang="en-US" sz="2000" b="0" u="sng" dirty="0">
                <a:solidFill>
                  <a:srgbClr val="FF0000"/>
                </a:solidFill>
                <a:latin typeface="HGP創英角ｺﾞｼｯｸUB" panose="020B0900000000000000" pitchFamily="50" charset="-128"/>
                <a:ea typeface="HGP創英角ｺﾞｼｯｸUB" panose="020B0900000000000000" pitchFamily="50" charset="-128"/>
              </a:rPr>
              <a:t>年</a:t>
            </a:r>
            <a:r>
              <a:rPr lang="en-US" altLang="ja-JP" sz="2000" b="0" u="sng" dirty="0">
                <a:solidFill>
                  <a:srgbClr val="FF0000"/>
                </a:solidFill>
                <a:latin typeface="HGP創英角ｺﾞｼｯｸUB" panose="020B0900000000000000" pitchFamily="50" charset="-128"/>
                <a:ea typeface="HGP創英角ｺﾞｼｯｸUB" panose="020B0900000000000000" pitchFamily="50" charset="-128"/>
              </a:rPr>
              <a:t>4</a:t>
            </a:r>
            <a:r>
              <a:rPr lang="ja-JP" altLang="en-US" sz="2000" b="0" u="sng" dirty="0">
                <a:solidFill>
                  <a:srgbClr val="FF0000"/>
                </a:solidFill>
                <a:latin typeface="HGP創英角ｺﾞｼｯｸUB" panose="020B0900000000000000" pitchFamily="50" charset="-128"/>
                <a:ea typeface="HGP創英角ｺﾞｼｯｸUB" panose="020B0900000000000000" pitchFamily="50" charset="-128"/>
              </a:rPr>
              <a:t>月</a:t>
            </a:r>
            <a:r>
              <a:rPr lang="en-US" altLang="ja-JP" sz="2000" b="0" u="sng" dirty="0">
                <a:solidFill>
                  <a:srgbClr val="FF0000"/>
                </a:solidFill>
                <a:latin typeface="HGP創英角ｺﾞｼｯｸUB" panose="020B0900000000000000" pitchFamily="50" charset="-128"/>
                <a:ea typeface="HGP創英角ｺﾞｼｯｸUB" panose="020B0900000000000000" pitchFamily="50" charset="-128"/>
              </a:rPr>
              <a:t>1</a:t>
            </a:r>
            <a:r>
              <a:rPr lang="ja-JP" altLang="en-US" sz="2000" b="0" u="sng" dirty="0">
                <a:solidFill>
                  <a:srgbClr val="FF0000"/>
                </a:solidFill>
                <a:latin typeface="HGP創英角ｺﾞｼｯｸUB" panose="020B0900000000000000" pitchFamily="50" charset="-128"/>
                <a:ea typeface="HGP創英角ｺﾞｼｯｸUB" panose="020B0900000000000000" pitchFamily="50" charset="-128"/>
              </a:rPr>
              <a:t>日以降の入札公告を行う工事について適用</a:t>
            </a:r>
            <a:r>
              <a:rPr lang="ja-JP" altLang="en-US" sz="2000" b="0" dirty="0">
                <a:latin typeface="HGP創英角ｺﾞｼｯｸUB" panose="020B0900000000000000" pitchFamily="50" charset="-128"/>
                <a:ea typeface="HGP創英角ｺﾞｼｯｸUB" panose="020B0900000000000000" pitchFamily="50" charset="-128"/>
              </a:rPr>
              <a:t>する</a:t>
            </a:r>
            <a:endParaRPr lang="en-US" altLang="ja-JP" sz="2000" b="0" dirty="0">
              <a:latin typeface="HGP創英角ｺﾞｼｯｸUB" panose="020B0900000000000000" pitchFamily="50" charset="-128"/>
              <a:ea typeface="HGP創英角ｺﾞｼｯｸUB" panose="020B0900000000000000" pitchFamily="50" charset="-128"/>
            </a:endParaRPr>
          </a:p>
          <a:p>
            <a:pPr algn="l">
              <a:defRPr/>
            </a:pPr>
            <a:r>
              <a:rPr lang="ja-JP" altLang="en-US" sz="2000" b="0" dirty="0">
                <a:latin typeface="HGP創英角ｺﾞｼｯｸUB" panose="020B0900000000000000" pitchFamily="50" charset="-128"/>
                <a:ea typeface="HGP創英角ｺﾞｼｯｸUB" panose="020B0900000000000000" pitchFamily="50" charset="-128"/>
              </a:rPr>
              <a:t>■地方整備局工事</a:t>
            </a:r>
            <a:r>
              <a:rPr lang="ja-JP" altLang="en-US" sz="2000" b="0" dirty="0" smtClean="0">
                <a:latin typeface="HGP創英角ｺﾞｼｯｸUB" panose="020B0900000000000000" pitchFamily="50" charset="-128"/>
                <a:ea typeface="HGP創英角ｺﾞｼｯｸUB" panose="020B0900000000000000" pitchFamily="50" charset="-128"/>
              </a:rPr>
              <a:t>成績評定実施</a:t>
            </a:r>
            <a:r>
              <a:rPr lang="ja-JP" altLang="en-US" sz="2000" b="0" dirty="0">
                <a:latin typeface="HGP創英角ｺﾞｼｯｸUB" panose="020B0900000000000000" pitchFamily="50" charset="-128"/>
                <a:ea typeface="HGP創英角ｺﾞｼｯｸUB" panose="020B0900000000000000" pitchFamily="50" charset="-128"/>
              </a:rPr>
              <a:t>要領</a:t>
            </a:r>
            <a:endParaRPr lang="en-US" altLang="ja-JP" sz="2000" b="0" dirty="0">
              <a:latin typeface="HGP創英角ｺﾞｼｯｸUB" panose="020B0900000000000000" pitchFamily="50" charset="-128"/>
              <a:ea typeface="HGP創英角ｺﾞｼｯｸUB" panose="020B0900000000000000" pitchFamily="50" charset="-128"/>
            </a:endParaRPr>
          </a:p>
          <a:p>
            <a:pPr marL="720725" indent="-360363" algn="l">
              <a:defRPr/>
            </a:pPr>
            <a:r>
              <a:rPr lang="en-US" altLang="ja-JP" sz="2000" b="0" dirty="0">
                <a:latin typeface="HGP創英角ｺﾞｼｯｸUB" panose="020B0900000000000000" pitchFamily="50" charset="-128"/>
                <a:ea typeface="HGP創英角ｺﾞｼｯｸUB" panose="020B0900000000000000" pitchFamily="50" charset="-128"/>
              </a:rPr>
              <a:t>6</a:t>
            </a:r>
            <a:r>
              <a:rPr lang="ja-JP" altLang="en-US" sz="2000" b="0" dirty="0">
                <a:latin typeface="HGP創英角ｺﾞｼｯｸUB" panose="020B0900000000000000" pitchFamily="50" charset="-128"/>
                <a:ea typeface="HGP創英角ｺﾞｼｯｸUB" panose="020B0900000000000000" pitchFamily="50" charset="-128"/>
              </a:rPr>
              <a:t>　</a:t>
            </a:r>
            <a:r>
              <a:rPr lang="ja-JP" altLang="en-US" sz="2000" b="0" u="sng" dirty="0">
                <a:solidFill>
                  <a:srgbClr val="FF0000"/>
                </a:solidFill>
                <a:latin typeface="HGP創英角ｺﾞｼｯｸUB" panose="020B0900000000000000" pitchFamily="50" charset="-128"/>
                <a:ea typeface="HGP創英角ｺﾞｼｯｸUB" panose="020B0900000000000000" pitchFamily="50" charset="-128"/>
              </a:rPr>
              <a:t>評定にあたっては、事前協議による作成書類以外の書類は、評価の対象外</a:t>
            </a:r>
            <a:r>
              <a:rPr lang="ja-JP" altLang="en-US" sz="2000" b="0" dirty="0">
                <a:latin typeface="HGP創英角ｺﾞｼｯｸUB" panose="020B0900000000000000" pitchFamily="50" charset="-128"/>
                <a:ea typeface="HGP創英角ｺﾞｼｯｸUB" panose="020B0900000000000000" pitchFamily="50" charset="-128"/>
              </a:rPr>
              <a:t>とする。なお、事前協議とは、工事着手前</a:t>
            </a:r>
            <a:r>
              <a:rPr lang="ja-JP" altLang="en-US" sz="2000" b="0" dirty="0" smtClean="0">
                <a:latin typeface="HGP創英角ｺﾞｼｯｸUB" panose="020B0900000000000000" pitchFamily="50" charset="-128"/>
                <a:ea typeface="HGP創英角ｺﾞｼｯｸUB" panose="020B0900000000000000" pitchFamily="50" charset="-128"/>
              </a:rPr>
              <a:t>に「</a:t>
            </a:r>
            <a:r>
              <a:rPr lang="ja-JP" altLang="en-US" sz="2000" b="0" dirty="0">
                <a:latin typeface="HGP創英角ｺﾞｼｯｸUB" panose="020B0900000000000000" pitchFamily="50" charset="-128"/>
                <a:ea typeface="HGP創英角ｺﾞｼｯｸUB" panose="020B0900000000000000" pitchFamily="50" charset="-128"/>
              </a:rPr>
              <a:t>工事関係書類一覧表」により、「発注者へ提出、提示する書類の種類」、「紙と電子の別」を受発注者間で取り決めることをいう。</a:t>
            </a:r>
            <a:endParaRPr lang="en-US" altLang="ja-JP" sz="2000" b="0" dirty="0">
              <a:latin typeface="HGP創英角ｺﾞｼｯｸUB" panose="020B0900000000000000" pitchFamily="50" charset="-128"/>
              <a:ea typeface="HGP創英角ｺﾞｼｯｸUB" panose="020B0900000000000000" pitchFamily="50" charset="-128"/>
            </a:endParaRPr>
          </a:p>
          <a:p>
            <a:pPr algn="l">
              <a:defRPr/>
            </a:pPr>
            <a:r>
              <a:rPr lang="ja-JP" altLang="en-US" sz="2000" b="0" dirty="0">
                <a:latin typeface="HGP創英角ｺﾞｼｯｸUB" panose="020B0900000000000000" pitchFamily="50" charset="-128"/>
                <a:ea typeface="HGP創英角ｺﾞｼｯｸUB" panose="020B0900000000000000" pitchFamily="50" charset="-128"/>
              </a:rPr>
              <a:t>■交差項目別</a:t>
            </a:r>
            <a:r>
              <a:rPr lang="ja-JP" altLang="en-US" sz="2000" b="0" dirty="0" smtClean="0">
                <a:latin typeface="HGP創英角ｺﾞｼｯｸUB" panose="020B0900000000000000" pitchFamily="50" charset="-128"/>
                <a:ea typeface="HGP創英角ｺﾞｼｯｸUB" panose="020B0900000000000000" pitchFamily="50" charset="-128"/>
              </a:rPr>
              <a:t>運用票（</a:t>
            </a:r>
            <a:r>
              <a:rPr lang="ja-JP" altLang="en-US" sz="2000" b="0" dirty="0">
                <a:latin typeface="HGP創英角ｺﾞｼｯｸUB" panose="020B0900000000000000" pitchFamily="50" charset="-128"/>
                <a:ea typeface="HGP創英角ｺﾞｼｯｸUB" panose="020B0900000000000000" pitchFamily="50" charset="-128"/>
              </a:rPr>
              <a:t>主任技術評価官）</a:t>
            </a:r>
            <a:endParaRPr lang="en-US" altLang="ja-JP" sz="2000" b="0" dirty="0">
              <a:latin typeface="HGP創英角ｺﾞｼｯｸUB" panose="020B0900000000000000" pitchFamily="50" charset="-128"/>
              <a:ea typeface="HGP創英角ｺﾞｼｯｸUB" panose="020B0900000000000000" pitchFamily="50" charset="-128"/>
            </a:endParaRPr>
          </a:p>
          <a:p>
            <a:pPr marL="631825" indent="-271463" algn="l">
              <a:defRPr/>
            </a:pPr>
            <a:r>
              <a:rPr lang="ja-JP" altLang="en-US" sz="2000" b="0" dirty="0">
                <a:latin typeface="HGP創英角ｺﾞｼｯｸUB" panose="020B0900000000000000" pitchFamily="50" charset="-128"/>
                <a:ea typeface="HGP創英角ｺﾞｼｯｸUB" panose="020B0900000000000000" pitchFamily="50" charset="-128"/>
              </a:rPr>
              <a:t>□</a:t>
            </a:r>
            <a:r>
              <a:rPr lang="ja-JP" altLang="en-US" sz="2000" b="0" u="sng" dirty="0">
                <a:solidFill>
                  <a:srgbClr val="FF0000"/>
                </a:solidFill>
                <a:latin typeface="HGP創英角ｺﾞｼｯｸUB" panose="020B0900000000000000" pitchFamily="50" charset="-128"/>
                <a:ea typeface="HGP創英角ｺﾞｼｯｸUB" panose="020B0900000000000000" pitchFamily="50" charset="-128"/>
              </a:rPr>
              <a:t>事前協議を踏まえ、</a:t>
            </a:r>
            <a:r>
              <a:rPr lang="ja-JP" altLang="en-US" sz="2000" b="0" dirty="0">
                <a:latin typeface="HGP創英角ｺﾞｼｯｸUB" panose="020B0900000000000000" pitchFamily="50" charset="-128"/>
                <a:ea typeface="HGP創英角ｺﾞｼｯｸUB" panose="020B0900000000000000" pitchFamily="50" charset="-128"/>
              </a:rPr>
              <a:t>共通仕様書及び諸基準に基づき</a:t>
            </a:r>
            <a:r>
              <a:rPr lang="ja-JP" altLang="en-US" sz="2000" b="0" u="sng" dirty="0">
                <a:solidFill>
                  <a:srgbClr val="FF0000"/>
                </a:solidFill>
                <a:latin typeface="HGP創英角ｺﾞｼｯｸUB" panose="020B0900000000000000" pitchFamily="50" charset="-128"/>
                <a:ea typeface="HGP創英角ｺﾞｼｯｸUB" panose="020B0900000000000000" pitchFamily="50" charset="-128"/>
              </a:rPr>
              <a:t>書類を</a:t>
            </a:r>
            <a:r>
              <a:rPr lang="ja-JP" altLang="en-US" sz="2000" b="0" dirty="0">
                <a:latin typeface="HGP創英角ｺﾞｼｯｸUB" panose="020B0900000000000000" pitchFamily="50" charset="-128"/>
                <a:ea typeface="HGP創英角ｺﾞｼｯｸUB" panose="020B0900000000000000" pitchFamily="50" charset="-128"/>
              </a:rPr>
              <a:t>適切に作成し、整理している。</a:t>
            </a:r>
            <a:endParaRPr lang="en-US" altLang="ja-JP" sz="2000" b="0" dirty="0">
              <a:latin typeface="HGP創英角ｺﾞｼｯｸUB" panose="020B0900000000000000" pitchFamily="50" charset="-128"/>
              <a:ea typeface="HGP創英角ｺﾞｼｯｸUB" panose="020B0900000000000000" pitchFamily="50" charset="-128"/>
            </a:endParaRPr>
          </a:p>
          <a:p>
            <a:pPr algn="l">
              <a:defRPr/>
            </a:pPr>
            <a:r>
              <a:rPr lang="ja-JP" altLang="en-US" sz="2000" b="0" dirty="0">
                <a:latin typeface="HGP創英角ｺﾞｼｯｸUB" panose="020B0900000000000000" pitchFamily="50" charset="-128"/>
                <a:ea typeface="HGP創英角ｺﾞｼｯｸUB" panose="020B0900000000000000" pitchFamily="50" charset="-128"/>
              </a:rPr>
              <a:t>■考査項目別運用票（技術検査管）</a:t>
            </a:r>
            <a:endParaRPr lang="en-US" altLang="ja-JP" sz="2000" b="0" dirty="0">
              <a:latin typeface="HGP創英角ｺﾞｼｯｸUB" panose="020B0900000000000000" pitchFamily="50" charset="-128"/>
              <a:ea typeface="HGP創英角ｺﾞｼｯｸUB" panose="020B0900000000000000" pitchFamily="50" charset="-128"/>
            </a:endParaRPr>
          </a:p>
          <a:p>
            <a:pPr marL="541338" indent="-180975" algn="l">
              <a:defRPr/>
            </a:pPr>
            <a:r>
              <a:rPr lang="ja-JP" altLang="en-US" sz="2000" b="0" dirty="0">
                <a:latin typeface="HGP創英角ｺﾞｼｯｸUB" panose="020B0900000000000000" pitchFamily="50" charset="-128"/>
                <a:ea typeface="HGP創英角ｺﾞｼｯｸUB" panose="020B0900000000000000" pitchFamily="50" charset="-128"/>
              </a:rPr>
              <a:t>□工事関係書類を</a:t>
            </a:r>
            <a:r>
              <a:rPr lang="ja-JP" altLang="en-US" sz="2000" b="0" u="sng" dirty="0">
                <a:solidFill>
                  <a:srgbClr val="FF0000"/>
                </a:solidFill>
                <a:latin typeface="HGP創英角ｺﾞｼｯｸUB" panose="020B0900000000000000" pitchFamily="50" charset="-128"/>
                <a:ea typeface="HGP創英角ｺﾞｼｯｸUB" panose="020B0900000000000000" pitchFamily="50" charset="-128"/>
              </a:rPr>
              <a:t>事前協議に基づき</a:t>
            </a:r>
            <a:r>
              <a:rPr lang="ja-JP" altLang="en-US" sz="2000" b="0" dirty="0">
                <a:latin typeface="HGP創英角ｺﾞｼｯｸUB" panose="020B0900000000000000" pitchFamily="50" charset="-128"/>
                <a:ea typeface="HGP創英角ｺﾞｼｯｸUB" panose="020B0900000000000000" pitchFamily="50" charset="-128"/>
              </a:rPr>
              <a:t>過不足なく簡潔に整理していることが確認できる。</a:t>
            </a:r>
            <a:endParaRPr lang="en-US" altLang="ja-JP" sz="2000" b="0" dirty="0">
              <a:latin typeface="HGP創英角ｺﾞｼｯｸUB" panose="020B0900000000000000" pitchFamily="50" charset="-128"/>
              <a:ea typeface="HGP創英角ｺﾞｼｯｸUB" panose="020B0900000000000000" pitchFamily="50" charset="-128"/>
            </a:endParaRPr>
          </a:p>
        </p:txBody>
      </p:sp>
      <p:sp>
        <p:nvSpPr>
          <p:cNvPr id="5" name="Rectangle 24"/>
          <p:cNvSpPr>
            <a:spLocks noChangeArrowheads="1"/>
          </p:cNvSpPr>
          <p:nvPr/>
        </p:nvSpPr>
        <p:spPr bwMode="auto">
          <a:xfrm>
            <a:off x="1116013" y="44450"/>
            <a:ext cx="7200900" cy="533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spcBef>
                <a:spcPct val="50000"/>
              </a:spcBef>
            </a:pPr>
            <a:r>
              <a:rPr lang="ja-JP" altLang="en-US" sz="2400" b="0" dirty="0">
                <a:solidFill>
                  <a:schemeClr val="tx2"/>
                </a:solidFill>
                <a:latin typeface="HGP創英角ｺﾞｼｯｸUB" panose="020B0900000000000000" pitchFamily="50" charset="-128"/>
                <a:ea typeface="HGP創英角ｺﾞｼｯｸUB" panose="020B0900000000000000" pitchFamily="50" charset="-128"/>
              </a:rPr>
              <a:t>情報共有システムを活用したトータルプロセスの効率化</a:t>
            </a:r>
          </a:p>
        </p:txBody>
      </p:sp>
      <p:sp>
        <p:nvSpPr>
          <p:cNvPr id="6" name="Rectangle 22"/>
          <p:cNvSpPr>
            <a:spLocks noChangeArrowheads="1"/>
          </p:cNvSpPr>
          <p:nvPr/>
        </p:nvSpPr>
        <p:spPr bwMode="auto">
          <a:xfrm>
            <a:off x="108000" y="108000"/>
            <a:ext cx="1080000" cy="360000"/>
          </a:xfrm>
          <a:prstGeom prst="rect">
            <a:avLst/>
          </a:prstGeom>
          <a:solidFill>
            <a:srgbClr val="CCFFCC"/>
          </a:solidFill>
          <a:ln w="9525">
            <a:solidFill>
              <a:srgbClr val="0000FF"/>
            </a:solidFill>
            <a:miter lim="800000"/>
            <a:headEnd/>
            <a:tailEnd/>
          </a:ln>
        </p:spPr>
        <p:txBody>
          <a:bodyPr wrap="none" anchor="ctr">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r>
              <a:rPr lang="ja-JP" altLang="en-US" b="0">
                <a:solidFill>
                  <a:srgbClr val="000000"/>
                </a:solidFill>
                <a:latin typeface="HGP創英角ｺﾞｼｯｸUB" panose="020B0900000000000000" pitchFamily="50" charset="-128"/>
                <a:ea typeface="HGP創英角ｺﾞｼｯｸUB" panose="020B0900000000000000" pitchFamily="50" charset="-128"/>
              </a:rPr>
              <a:t>取組事例１</a:t>
            </a:r>
          </a:p>
        </p:txBody>
      </p:sp>
    </p:spTree>
    <p:extLst>
      <p:ext uri="{BB962C8B-B14F-4D97-AF65-F5344CB8AC3E}">
        <p14:creationId xmlns="" xmlns:p14="http://schemas.microsoft.com/office/powerpoint/2010/main" val="3075961043"/>
      </p:ext>
    </p:extLst>
  </p:cSld>
  <p:clrMapOvr>
    <a:masterClrMapping/>
  </p:clrMapOvr>
  <p:transition spd="slow"/>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179512" y="980728"/>
            <a:ext cx="8964488" cy="2185214"/>
          </a:xfrm>
          <a:prstGeom prst="rect">
            <a:avLst/>
          </a:prstGeom>
        </p:spPr>
        <p:txBody>
          <a:bodyPr wrap="square">
            <a:spAutoFit/>
          </a:bodyPr>
          <a:lstStyle/>
          <a:p>
            <a:pPr algn="l"/>
            <a:r>
              <a:rPr lang="ja-JP" altLang="en-US" sz="2000" dirty="0" smtClean="0">
                <a:solidFill>
                  <a:srgbClr val="000066"/>
                </a:solidFill>
              </a:rPr>
              <a:t>・撮影時には設計値、実測値のみを入力するだけで撮影</a:t>
            </a:r>
            <a:endParaRPr lang="en-US" altLang="ja-JP" sz="1600" dirty="0" smtClean="0">
              <a:solidFill>
                <a:srgbClr val="000066"/>
              </a:solidFill>
            </a:endParaRPr>
          </a:p>
          <a:p>
            <a:pPr algn="l"/>
            <a:r>
              <a:rPr lang="ja-JP" altLang="en-US" sz="2000" dirty="0" smtClean="0">
                <a:solidFill>
                  <a:srgbClr val="000066"/>
                </a:solidFill>
              </a:rPr>
              <a:t>・出来形管理帳票とのリンクに期待</a:t>
            </a:r>
          </a:p>
          <a:p>
            <a:pPr algn="l"/>
            <a:r>
              <a:rPr lang="ja-JP" altLang="en-US" sz="2000" dirty="0" smtClean="0">
                <a:solidFill>
                  <a:srgbClr val="000066"/>
                </a:solidFill>
              </a:rPr>
              <a:t>・配置できなかった場所（例：狭小部）にも黒板が配置できる</a:t>
            </a:r>
            <a:endParaRPr lang="en-US" altLang="ja-JP" sz="2000" dirty="0" smtClean="0">
              <a:solidFill>
                <a:srgbClr val="000066"/>
              </a:solidFill>
            </a:endParaRPr>
          </a:p>
          <a:p>
            <a:pPr algn="l"/>
            <a:r>
              <a:rPr lang="ja-JP" altLang="en-US" sz="2000" dirty="0" smtClean="0">
                <a:solidFill>
                  <a:srgbClr val="000066"/>
                </a:solidFill>
              </a:rPr>
              <a:t>・黒板を持つための人員が必要なくなる</a:t>
            </a:r>
            <a:endParaRPr lang="en-US" altLang="ja-JP" sz="2000" dirty="0" smtClean="0">
              <a:solidFill>
                <a:srgbClr val="000066"/>
              </a:solidFill>
            </a:endParaRPr>
          </a:p>
          <a:p>
            <a:pPr algn="l"/>
            <a:r>
              <a:rPr lang="ja-JP" altLang="en-US" sz="2000" dirty="0" smtClean="0">
                <a:solidFill>
                  <a:srgbClr val="000066"/>
                </a:solidFill>
              </a:rPr>
              <a:t>・携帯端末の防水・防塵が必須</a:t>
            </a:r>
            <a:endParaRPr lang="en-US" altLang="ja-JP" sz="2000" dirty="0" smtClean="0">
              <a:solidFill>
                <a:srgbClr val="000066"/>
              </a:solidFill>
            </a:endParaRPr>
          </a:p>
          <a:p>
            <a:pPr algn="l"/>
            <a:r>
              <a:rPr lang="ja-JP" altLang="en-US" sz="2000" dirty="0" smtClean="0">
                <a:solidFill>
                  <a:srgbClr val="000066"/>
                </a:solidFill>
              </a:rPr>
              <a:t>・タッチパネル操作のため専用の手袋の使用もしくは素手での作業となる</a:t>
            </a:r>
          </a:p>
          <a:p>
            <a:endParaRPr lang="en-US" altLang="ja-JP" sz="1600" dirty="0" smtClean="0"/>
          </a:p>
        </p:txBody>
      </p:sp>
      <p:sp>
        <p:nvSpPr>
          <p:cNvPr id="3" name="タイトル 1"/>
          <p:cNvSpPr txBox="1">
            <a:spLocks/>
          </p:cNvSpPr>
          <p:nvPr/>
        </p:nvSpPr>
        <p:spPr>
          <a:xfrm>
            <a:off x="0" y="0"/>
            <a:ext cx="7452320" cy="476250"/>
          </a:xfrm>
          <a:prstGeom prst="rect">
            <a:avLst/>
          </a:prstGeom>
        </p:spPr>
        <p:txBody>
          <a:bodyPr/>
          <a:lstStyle>
            <a:lvl1pPr algn="ctr" rtl="0" eaLnBrk="0" fontAlgn="base" hangingPunct="0">
              <a:spcBef>
                <a:spcPct val="0"/>
              </a:spcBef>
              <a:spcAft>
                <a:spcPct val="0"/>
              </a:spcAft>
              <a:defRPr kumimoji="1" lang="ja-JP" altLang="en-US" sz="2800" kern="1200">
                <a:solidFill>
                  <a:srgbClr val="4087C8"/>
                </a:solidFill>
                <a:latin typeface="+mj-lt"/>
                <a:ea typeface="+mj-ea"/>
                <a:cs typeface="+mj-cs"/>
              </a:defRPr>
            </a:lvl1pPr>
            <a:lvl2pPr algn="ctr" rtl="0" eaLnBrk="0" fontAlgn="base" hangingPunct="0">
              <a:spcBef>
                <a:spcPct val="0"/>
              </a:spcBef>
              <a:spcAft>
                <a:spcPct val="0"/>
              </a:spcAft>
              <a:defRPr kumimoji="1" sz="2800">
                <a:solidFill>
                  <a:srgbClr val="4087C8"/>
                </a:solidFill>
                <a:latin typeface="Calibri" pitchFamily="34" charset="0"/>
                <a:ea typeface="ＭＳ Ｐゴシック" charset="-128"/>
              </a:defRPr>
            </a:lvl2pPr>
            <a:lvl3pPr algn="ctr" rtl="0" eaLnBrk="0" fontAlgn="base" hangingPunct="0">
              <a:spcBef>
                <a:spcPct val="0"/>
              </a:spcBef>
              <a:spcAft>
                <a:spcPct val="0"/>
              </a:spcAft>
              <a:defRPr kumimoji="1" sz="2800">
                <a:solidFill>
                  <a:srgbClr val="4087C8"/>
                </a:solidFill>
                <a:latin typeface="Calibri" pitchFamily="34" charset="0"/>
                <a:ea typeface="ＭＳ Ｐゴシック" charset="-128"/>
              </a:defRPr>
            </a:lvl3pPr>
            <a:lvl4pPr algn="ctr" rtl="0" eaLnBrk="0" fontAlgn="base" hangingPunct="0">
              <a:spcBef>
                <a:spcPct val="0"/>
              </a:spcBef>
              <a:spcAft>
                <a:spcPct val="0"/>
              </a:spcAft>
              <a:defRPr kumimoji="1" sz="2800">
                <a:solidFill>
                  <a:srgbClr val="4087C8"/>
                </a:solidFill>
                <a:latin typeface="Calibri" pitchFamily="34" charset="0"/>
                <a:ea typeface="ＭＳ Ｐゴシック" charset="-128"/>
              </a:defRPr>
            </a:lvl4pPr>
            <a:lvl5pPr algn="ctr" rtl="0" eaLnBrk="0" fontAlgn="base" hangingPunct="0">
              <a:spcBef>
                <a:spcPct val="0"/>
              </a:spcBef>
              <a:spcAft>
                <a:spcPct val="0"/>
              </a:spcAft>
              <a:defRPr kumimoji="1" sz="2800">
                <a:solidFill>
                  <a:srgbClr val="4087C8"/>
                </a:solidFill>
                <a:latin typeface="Calibri" pitchFamily="34" charset="0"/>
                <a:ea typeface="ＭＳ Ｐゴシック" charset="-128"/>
              </a:defRPr>
            </a:lvl5pPr>
            <a:lvl6pPr marL="457200" algn="ctr" rtl="0" fontAlgn="base">
              <a:spcBef>
                <a:spcPct val="0"/>
              </a:spcBef>
              <a:spcAft>
                <a:spcPct val="0"/>
              </a:spcAft>
              <a:defRPr kumimoji="1" sz="2800">
                <a:solidFill>
                  <a:srgbClr val="4087C8"/>
                </a:solidFill>
                <a:latin typeface="Calibri" pitchFamily="34" charset="0"/>
                <a:ea typeface="ＭＳ Ｐゴシック" charset="-128"/>
              </a:defRPr>
            </a:lvl6pPr>
            <a:lvl7pPr marL="914400" algn="ctr" rtl="0" fontAlgn="base">
              <a:spcBef>
                <a:spcPct val="0"/>
              </a:spcBef>
              <a:spcAft>
                <a:spcPct val="0"/>
              </a:spcAft>
              <a:defRPr kumimoji="1" sz="2800">
                <a:solidFill>
                  <a:srgbClr val="4087C8"/>
                </a:solidFill>
                <a:latin typeface="Calibri" pitchFamily="34" charset="0"/>
                <a:ea typeface="ＭＳ Ｐゴシック" charset="-128"/>
              </a:defRPr>
            </a:lvl7pPr>
            <a:lvl8pPr marL="1371600" algn="ctr" rtl="0" fontAlgn="base">
              <a:spcBef>
                <a:spcPct val="0"/>
              </a:spcBef>
              <a:spcAft>
                <a:spcPct val="0"/>
              </a:spcAft>
              <a:defRPr kumimoji="1" sz="2800">
                <a:solidFill>
                  <a:srgbClr val="4087C8"/>
                </a:solidFill>
                <a:latin typeface="Calibri" pitchFamily="34" charset="0"/>
                <a:ea typeface="ＭＳ Ｐゴシック" charset="-128"/>
              </a:defRPr>
            </a:lvl8pPr>
            <a:lvl9pPr marL="1828800" algn="ctr" rtl="0" fontAlgn="base">
              <a:spcBef>
                <a:spcPct val="0"/>
              </a:spcBef>
              <a:spcAft>
                <a:spcPct val="0"/>
              </a:spcAft>
              <a:defRPr kumimoji="1" sz="2800">
                <a:solidFill>
                  <a:srgbClr val="4087C8"/>
                </a:solidFill>
                <a:latin typeface="Calibri" pitchFamily="34" charset="0"/>
                <a:ea typeface="ＭＳ Ｐゴシック" charset="-128"/>
              </a:defRPr>
            </a:lvl9pPr>
          </a:lstStyle>
          <a:p>
            <a:pPr algn="l"/>
            <a:r>
              <a:rPr lang="ja-JP" altLang="en-US" dirty="0" smtClean="0">
                <a:latin typeface="HGS創英角ｺﾞｼｯｸUB" pitchFamily="50" charset="-128"/>
                <a:ea typeface="HGS創英角ｺﾞｼｯｸUB" pitchFamily="50" charset="-128"/>
              </a:rPr>
              <a:t>試行に対する関東地方管内での現場での意見</a:t>
            </a:r>
            <a:endParaRPr lang="ja-JP" altLang="en-US" dirty="0">
              <a:latin typeface="HGS創英角ｺﾞｼｯｸUB" pitchFamily="50" charset="-128"/>
              <a:ea typeface="HGS創英角ｺﾞｼｯｸUB" pitchFamily="50" charset="-128"/>
            </a:endParaRPr>
          </a:p>
        </p:txBody>
      </p:sp>
      <p:sp>
        <p:nvSpPr>
          <p:cNvPr id="4" name="角丸四角形 3"/>
          <p:cNvSpPr/>
          <p:nvPr/>
        </p:nvSpPr>
        <p:spPr>
          <a:xfrm>
            <a:off x="179512" y="548680"/>
            <a:ext cx="8784976" cy="432048"/>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l"/>
            <a:r>
              <a:rPr lang="ja-JP" altLang="en-US" sz="2400" dirty="0" smtClean="0"/>
              <a:t>①現場撮影</a:t>
            </a:r>
            <a:endParaRPr lang="en-US" altLang="ja-JP" sz="2400" dirty="0" smtClean="0"/>
          </a:p>
        </p:txBody>
      </p:sp>
      <p:sp>
        <p:nvSpPr>
          <p:cNvPr id="5" name="角丸四角形 4"/>
          <p:cNvSpPr/>
          <p:nvPr/>
        </p:nvSpPr>
        <p:spPr>
          <a:xfrm>
            <a:off x="179512" y="2996952"/>
            <a:ext cx="8784976" cy="432048"/>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l"/>
            <a:r>
              <a:rPr lang="ja-JP" altLang="en-US" sz="2400" dirty="0" smtClean="0"/>
              <a:t>②写真整理</a:t>
            </a:r>
            <a:endParaRPr lang="en-US" altLang="ja-JP" sz="2400" dirty="0" smtClean="0"/>
          </a:p>
        </p:txBody>
      </p:sp>
      <p:sp>
        <p:nvSpPr>
          <p:cNvPr id="6" name="テキスト ボックス 5"/>
          <p:cNvSpPr txBox="1"/>
          <p:nvPr/>
        </p:nvSpPr>
        <p:spPr>
          <a:xfrm>
            <a:off x="8028384" y="260648"/>
            <a:ext cx="1115616" cy="261610"/>
          </a:xfrm>
          <a:prstGeom prst="rect">
            <a:avLst/>
          </a:prstGeom>
          <a:noFill/>
        </p:spPr>
        <p:txBody>
          <a:bodyPr wrap="square" rtlCol="0">
            <a:spAutoFit/>
          </a:bodyPr>
          <a:lstStyle/>
          <a:p>
            <a:pPr algn="r"/>
            <a:r>
              <a:rPr lang="en-US" altLang="ja-JP" sz="1100" dirty="0" smtClean="0">
                <a:latin typeface="HGS創英角ｺﾞｼｯｸUB" pitchFamily="50" charset="-128"/>
                <a:ea typeface="HGS創英角ｺﾞｼｯｸUB" pitchFamily="50" charset="-128"/>
              </a:rPr>
              <a:t>H27.2.25</a:t>
            </a:r>
            <a:endParaRPr kumimoji="1" lang="ja-JP" altLang="en-US" sz="1100" dirty="0">
              <a:latin typeface="HGS創英角ｺﾞｼｯｸUB" pitchFamily="50" charset="-128"/>
              <a:ea typeface="HGS創英角ｺﾞｼｯｸUB" pitchFamily="50" charset="-128"/>
            </a:endParaRPr>
          </a:p>
        </p:txBody>
      </p:sp>
      <p:sp>
        <p:nvSpPr>
          <p:cNvPr id="7" name="正方形/長方形 6"/>
          <p:cNvSpPr/>
          <p:nvPr/>
        </p:nvSpPr>
        <p:spPr>
          <a:xfrm>
            <a:off x="179512" y="3501008"/>
            <a:ext cx="8964488" cy="1015663"/>
          </a:xfrm>
          <a:prstGeom prst="rect">
            <a:avLst/>
          </a:prstGeom>
        </p:spPr>
        <p:txBody>
          <a:bodyPr wrap="square">
            <a:spAutoFit/>
          </a:bodyPr>
          <a:lstStyle/>
          <a:p>
            <a:pPr algn="l"/>
            <a:r>
              <a:rPr lang="ja-JP" altLang="en-US" sz="2000" dirty="0" smtClean="0">
                <a:solidFill>
                  <a:srgbClr val="000066"/>
                </a:solidFill>
              </a:rPr>
              <a:t>・電子成果品作成時に付与しなければならない情報が少なくて済む</a:t>
            </a:r>
            <a:endParaRPr lang="en-US" altLang="ja-JP" sz="2000" dirty="0" smtClean="0">
              <a:solidFill>
                <a:srgbClr val="000066"/>
              </a:solidFill>
            </a:endParaRPr>
          </a:p>
          <a:p>
            <a:pPr algn="l"/>
            <a:r>
              <a:rPr lang="ja-JP" altLang="en-US" sz="2000" dirty="0" smtClean="0">
                <a:solidFill>
                  <a:srgbClr val="000066"/>
                </a:solidFill>
              </a:rPr>
              <a:t>・黒板を記入して写真を撮影するところから写真整理、納品に至るまで</a:t>
            </a:r>
            <a:endParaRPr lang="en-US" altLang="ja-JP" sz="2000" dirty="0" smtClean="0">
              <a:solidFill>
                <a:srgbClr val="000066"/>
              </a:solidFill>
            </a:endParaRPr>
          </a:p>
          <a:p>
            <a:pPr algn="l"/>
            <a:r>
              <a:rPr lang="ja-JP" altLang="en-US" sz="2000" dirty="0" smtClean="0">
                <a:solidFill>
                  <a:srgbClr val="000066"/>
                </a:solidFill>
              </a:rPr>
              <a:t>　急速に効率化が進むと感じる</a:t>
            </a:r>
          </a:p>
        </p:txBody>
      </p:sp>
      <p:sp>
        <p:nvSpPr>
          <p:cNvPr id="8" name="下矢印 7"/>
          <p:cNvSpPr/>
          <p:nvPr/>
        </p:nvSpPr>
        <p:spPr>
          <a:xfrm>
            <a:off x="3995936" y="4581128"/>
            <a:ext cx="1080120" cy="43204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正方形/長方形 8"/>
          <p:cNvSpPr/>
          <p:nvPr/>
        </p:nvSpPr>
        <p:spPr>
          <a:xfrm>
            <a:off x="2411760" y="5301208"/>
            <a:ext cx="4824536" cy="954107"/>
          </a:xfrm>
          <a:prstGeom prst="rect">
            <a:avLst/>
          </a:prstGeom>
        </p:spPr>
        <p:txBody>
          <a:bodyPr wrap="square">
            <a:spAutoFit/>
          </a:bodyPr>
          <a:lstStyle/>
          <a:p>
            <a:r>
              <a:rPr lang="ja-JP" altLang="en-US" sz="2800" dirty="0" smtClean="0">
                <a:solidFill>
                  <a:srgbClr val="0070C0"/>
                </a:solidFill>
              </a:rPr>
              <a:t>現場撮影・写真整理ともに</a:t>
            </a:r>
            <a:endParaRPr lang="en-US" altLang="ja-JP" sz="2800" dirty="0" smtClean="0">
              <a:solidFill>
                <a:srgbClr val="0070C0"/>
              </a:solidFill>
            </a:endParaRPr>
          </a:p>
          <a:p>
            <a:r>
              <a:rPr lang="ja-JP" altLang="en-US" sz="2800" dirty="0" smtClean="0">
                <a:solidFill>
                  <a:srgbClr val="0070C0"/>
                </a:solidFill>
              </a:rPr>
              <a:t>良好な意見が得られた。</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ext Box 10"/>
          <p:cNvSpPr txBox="1">
            <a:spLocks noChangeArrowheads="1"/>
          </p:cNvSpPr>
          <p:nvPr/>
        </p:nvSpPr>
        <p:spPr bwMode="auto">
          <a:xfrm>
            <a:off x="360000" y="1800000"/>
            <a:ext cx="8280000" cy="7694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spcBef>
                <a:spcPct val="50000"/>
              </a:spcBef>
            </a:pPr>
            <a:r>
              <a:rPr lang="en-US" altLang="ja-JP" sz="4400" b="0" i="1" u="sng" dirty="0" smtClean="0">
                <a:solidFill>
                  <a:srgbClr val="330066"/>
                </a:solidFill>
                <a:latin typeface="HGP創英角ｺﾞｼｯｸUB" pitchFamily="50" charset="-128"/>
                <a:ea typeface="HGP創英角ｺﾞｼｯｸUB" pitchFamily="50" charset="-128"/>
              </a:rPr>
              <a:t>10</a:t>
            </a:r>
            <a:r>
              <a:rPr lang="ja-JP" altLang="en-US" sz="4400" b="0" i="1" u="sng" dirty="0" err="1" smtClean="0">
                <a:solidFill>
                  <a:srgbClr val="330066"/>
                </a:solidFill>
                <a:latin typeface="HGP創英角ｺﾞｼｯｸUB" pitchFamily="50" charset="-128"/>
                <a:ea typeface="HGP創英角ｺﾞｼｯｸUB" pitchFamily="50" charset="-128"/>
              </a:rPr>
              <a:t>．</a:t>
            </a:r>
            <a:r>
              <a:rPr lang="ja-JP" altLang="en-US" sz="4400" b="0" i="1" u="sng" dirty="0" smtClean="0">
                <a:solidFill>
                  <a:srgbClr val="330066"/>
                </a:solidFill>
                <a:latin typeface="HGP創英角ｺﾞｼｯｸUB" pitchFamily="50" charset="-128"/>
                <a:ea typeface="HGP創英角ｺﾞｼｯｸUB" pitchFamily="50" charset="-128"/>
              </a:rPr>
              <a:t>電子納品に関する質問等</a:t>
            </a:r>
            <a:endParaRPr lang="ja-JP" altLang="en-US" sz="4400" dirty="0">
              <a:solidFill>
                <a:srgbClr val="330066"/>
              </a:solidFill>
              <a:latin typeface="HGP創英角ｺﾞｼｯｸUB" pitchFamily="50" charset="-128"/>
              <a:ea typeface="HGP創英角ｺﾞｼｯｸUB" pitchFamily="50" charset="-128"/>
            </a:endParaRPr>
          </a:p>
        </p:txBody>
      </p:sp>
    </p:spTree>
    <p:extLst>
      <p:ext uri="{BB962C8B-B14F-4D97-AF65-F5344CB8AC3E}">
        <p14:creationId xmlns="" xmlns:p14="http://schemas.microsoft.com/office/powerpoint/2010/main" val="3883100631"/>
      </p:ext>
    </p:extLst>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3"/>
          <p:cNvSpPr>
            <a:spLocks noGrp="1" noChangeArrowheads="1"/>
          </p:cNvSpPr>
          <p:nvPr>
            <p:ph type="ctrTitle"/>
          </p:nvPr>
        </p:nvSpPr>
        <p:spPr>
          <a:xfrm>
            <a:off x="334963" y="1828800"/>
            <a:ext cx="8809037" cy="1470025"/>
          </a:xfrm>
        </p:spPr>
        <p:txBody>
          <a:bodyPr lIns="91440" tIns="45720" rIns="91440" bIns="45720" anchor="ctr"/>
          <a:lstStyle/>
          <a:p>
            <a:pPr marL="615950" indent="-615950" eaLnBrk="1" hangingPunct="1"/>
            <a:r>
              <a:rPr lang="ja-JP" altLang="en-US" sz="3600" b="0" dirty="0" smtClean="0">
                <a:latin typeface="HGP創英角ｺﾞｼｯｸUB" pitchFamily="50" charset="-128"/>
                <a:ea typeface="HGP創英角ｺﾞｼｯｸUB" pitchFamily="50" charset="-128"/>
              </a:rPr>
              <a:t>問い合わせ先</a:t>
            </a:r>
            <a:endParaRPr lang="en-US" altLang="ja-JP" sz="3600" b="0" dirty="0" smtClean="0">
              <a:latin typeface="HGP創英角ｺﾞｼｯｸUB" pitchFamily="50" charset="-128"/>
              <a:ea typeface="HGP創英角ｺﾞｼｯｸUB" pitchFamily="50" charset="-128"/>
            </a:endParaRPr>
          </a:p>
        </p:txBody>
      </p:sp>
    </p:spTree>
    <p:extLst>
      <p:ext uri="{BB962C8B-B14F-4D97-AF65-F5344CB8AC3E}">
        <p14:creationId xmlns="" xmlns:p14="http://schemas.microsoft.com/office/powerpoint/2010/main" val="2056653839"/>
      </p:ext>
    </p:extLst>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ChangeArrowheads="1"/>
          </p:cNvSpPr>
          <p:nvPr/>
        </p:nvSpPr>
        <p:spPr bwMode="auto">
          <a:xfrm>
            <a:off x="108000" y="0"/>
            <a:ext cx="8640000" cy="64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kumimoji="1" sz="1200" b="1">
                <a:solidFill>
                  <a:schemeClr val="tx1"/>
                </a:solidFill>
                <a:latin typeface="Arial" charset="0"/>
                <a:ea typeface="ＭＳ Ｐゴシック" charset="-128"/>
              </a:defRPr>
            </a:lvl1pPr>
            <a:lvl2pPr marL="742950" indent="-285750" eaLnBrk="0" hangingPunct="0">
              <a:defRPr kumimoji="1" sz="1200" b="1">
                <a:solidFill>
                  <a:schemeClr val="tx1"/>
                </a:solidFill>
                <a:latin typeface="Arial" charset="0"/>
                <a:ea typeface="ＭＳ Ｐゴシック" charset="-128"/>
              </a:defRPr>
            </a:lvl2pPr>
            <a:lvl3pPr marL="1143000" indent="-228600" eaLnBrk="0" hangingPunct="0">
              <a:defRPr kumimoji="1" sz="1200" b="1">
                <a:solidFill>
                  <a:schemeClr val="tx1"/>
                </a:solidFill>
                <a:latin typeface="Arial" charset="0"/>
                <a:ea typeface="ＭＳ Ｐゴシック" charset="-128"/>
              </a:defRPr>
            </a:lvl3pPr>
            <a:lvl4pPr marL="1600200" indent="-228600" eaLnBrk="0" hangingPunct="0">
              <a:defRPr kumimoji="1" sz="1200" b="1">
                <a:solidFill>
                  <a:schemeClr val="tx1"/>
                </a:solidFill>
                <a:latin typeface="Arial" charset="0"/>
                <a:ea typeface="ＭＳ Ｐゴシック" charset="-128"/>
              </a:defRPr>
            </a:lvl4pPr>
            <a:lvl5pPr marL="2057400" indent="-228600" eaLnBrk="0" hangingPunct="0">
              <a:defRPr kumimoji="1" sz="1200" b="1">
                <a:solidFill>
                  <a:schemeClr val="tx1"/>
                </a:solidFill>
                <a:latin typeface="Arial" charset="0"/>
                <a:ea typeface="ＭＳ Ｐゴシック"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charset="-128"/>
              </a:defRPr>
            </a:lvl9pPr>
          </a:lstStyle>
          <a:p>
            <a:pPr algn="l" eaLnBrk="1" hangingPunct="1"/>
            <a:r>
              <a:rPr lang="ja-JP" altLang="en-US" sz="3600" b="0" dirty="0" smtClean="0">
                <a:solidFill>
                  <a:srgbClr val="330066"/>
                </a:solidFill>
                <a:latin typeface="HGP創英角ｺﾞｼｯｸUB" pitchFamily="50" charset="-128"/>
                <a:ea typeface="HGP創英角ｺﾞｼｯｸUB" pitchFamily="50" charset="-128"/>
              </a:rPr>
              <a:t>電子納品等に関する問い合わせ</a:t>
            </a:r>
            <a:endParaRPr lang="ja-JP" altLang="en-US" sz="3600" b="0" dirty="0">
              <a:solidFill>
                <a:srgbClr val="330066"/>
              </a:solidFill>
              <a:latin typeface="HGP創英角ｺﾞｼｯｸUB" pitchFamily="50" charset="-128"/>
              <a:ea typeface="HGP創英角ｺﾞｼｯｸUB" pitchFamily="50" charset="-128"/>
            </a:endParaRPr>
          </a:p>
        </p:txBody>
      </p:sp>
      <p:graphicFrame>
        <p:nvGraphicFramePr>
          <p:cNvPr id="11" name="表 10"/>
          <p:cNvGraphicFramePr>
            <a:graphicFrameLocks noGrp="1"/>
          </p:cNvGraphicFramePr>
          <p:nvPr/>
        </p:nvGraphicFramePr>
        <p:xfrm>
          <a:off x="215516" y="1808820"/>
          <a:ext cx="8640961" cy="1564900"/>
        </p:xfrm>
        <a:graphic>
          <a:graphicData uri="http://schemas.openxmlformats.org/drawingml/2006/table">
            <a:tbl>
              <a:tblPr firstRow="1" bandRow="1">
                <a:tableStyleId>{5C22544A-7EE6-4342-B048-85BDC9FD1C3A}</a:tableStyleId>
              </a:tblPr>
              <a:tblGrid>
                <a:gridCol w="3215203"/>
                <a:gridCol w="2704853"/>
                <a:gridCol w="2720905"/>
              </a:tblGrid>
              <a:tr h="504056">
                <a:tc>
                  <a:txBody>
                    <a:bodyPr/>
                    <a:lstStyle/>
                    <a:p>
                      <a:pPr algn="ctr"/>
                      <a:r>
                        <a:rPr kumimoji="1" lang="ja-JP" altLang="en-US" sz="2400" dirty="0" smtClean="0"/>
                        <a:t>質問内容</a:t>
                      </a:r>
                      <a:endParaRPr kumimoji="1" lang="ja-JP" altLang="en-US" sz="2400" dirty="0"/>
                    </a:p>
                  </a:txBody>
                  <a:tcPr/>
                </a:tc>
                <a:tc>
                  <a:txBody>
                    <a:bodyPr/>
                    <a:lstStyle/>
                    <a:p>
                      <a:pPr algn="ctr"/>
                      <a:r>
                        <a:rPr kumimoji="1" lang="ja-JP" altLang="en-US" sz="2400" dirty="0" smtClean="0"/>
                        <a:t>問い合わせ先</a:t>
                      </a:r>
                      <a:endParaRPr kumimoji="1" lang="ja-JP" altLang="en-US" sz="2400" dirty="0"/>
                    </a:p>
                  </a:txBody>
                  <a:tcPr/>
                </a:tc>
                <a:tc>
                  <a:txBody>
                    <a:bodyPr/>
                    <a:lstStyle/>
                    <a:p>
                      <a:pPr algn="ctr"/>
                      <a:r>
                        <a:rPr kumimoji="1" lang="ja-JP" altLang="en-US" sz="2400" dirty="0" smtClean="0"/>
                        <a:t>問い合わせ方法</a:t>
                      </a:r>
                      <a:endParaRPr kumimoji="1" lang="ja-JP" altLang="en-US" sz="2400" dirty="0"/>
                    </a:p>
                  </a:txBody>
                  <a:tcPr/>
                </a:tc>
              </a:tr>
              <a:tr h="1060844">
                <a:tc>
                  <a:txBody>
                    <a:bodyPr/>
                    <a:lstStyle/>
                    <a:p>
                      <a:r>
                        <a:rPr kumimoji="1" lang="ja-JP" altLang="en-US" sz="2400" dirty="0" smtClean="0"/>
                        <a:t>技術的な質問</a:t>
                      </a:r>
                      <a:endParaRPr kumimoji="1" lang="ja-JP" altLang="en-US" sz="2400" dirty="0"/>
                    </a:p>
                  </a:txBody>
                  <a:tcPr/>
                </a:tc>
                <a:tc>
                  <a:txBody>
                    <a:bodyPr/>
                    <a:lstStyle/>
                    <a:p>
                      <a:r>
                        <a:rPr kumimoji="1" lang="ja-JP" altLang="en-US" sz="2400" dirty="0" smtClean="0"/>
                        <a:t>電子納品</a:t>
                      </a:r>
                      <a:endParaRPr kumimoji="1" lang="en-US" altLang="ja-JP" sz="2400" dirty="0" smtClean="0"/>
                    </a:p>
                    <a:p>
                      <a:r>
                        <a:rPr kumimoji="1" lang="ja-JP" altLang="en-US" sz="2400" dirty="0" smtClean="0"/>
                        <a:t>　ヘルプデスク</a:t>
                      </a:r>
                      <a:endParaRPr kumimoji="1" lang="ja-JP" altLang="en-US" sz="2400" dirty="0"/>
                    </a:p>
                  </a:txBody>
                  <a:tcPr/>
                </a:tc>
                <a:tc>
                  <a:txBody>
                    <a:bodyPr/>
                    <a:lstStyle/>
                    <a:p>
                      <a:r>
                        <a:rPr kumimoji="1" lang="ja-JP" altLang="en-US" sz="2400" dirty="0" smtClean="0"/>
                        <a:t>メール</a:t>
                      </a:r>
                      <a:endParaRPr kumimoji="1" lang="en-US" altLang="ja-JP" sz="2400" dirty="0" smtClean="0"/>
                    </a:p>
                    <a:p>
                      <a:r>
                        <a:rPr kumimoji="1" lang="ja-JP" altLang="en-US" sz="1600" dirty="0" smtClean="0"/>
                        <a:t>（</a:t>
                      </a:r>
                      <a:r>
                        <a:rPr kumimoji="1" lang="en-US" altLang="ja-JP" sz="1600" dirty="0" smtClean="0"/>
                        <a:t>helpdesk@cals-ed.go.jp</a:t>
                      </a:r>
                      <a:r>
                        <a:rPr kumimoji="1" lang="ja-JP" altLang="en-US" sz="1600" dirty="0" smtClean="0"/>
                        <a:t>）</a:t>
                      </a:r>
                      <a:endParaRPr kumimoji="1" lang="ja-JP" altLang="en-US" sz="1600" dirty="0"/>
                    </a:p>
                  </a:txBody>
                  <a:tcPr/>
                </a:tc>
              </a:tr>
            </a:tbl>
          </a:graphicData>
        </a:graphic>
      </p:graphicFrame>
      <p:sp>
        <p:nvSpPr>
          <p:cNvPr id="12" name="Rectangle 2"/>
          <p:cNvSpPr>
            <a:spLocks noChangeArrowheads="1"/>
          </p:cNvSpPr>
          <p:nvPr/>
        </p:nvSpPr>
        <p:spPr bwMode="auto">
          <a:xfrm>
            <a:off x="0" y="836712"/>
            <a:ext cx="8964613" cy="11079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eaLnBrk="0" hangingPunct="0">
              <a:defRPr kumimoji="1" sz="1200" b="1">
                <a:solidFill>
                  <a:schemeClr val="tx1"/>
                </a:solidFill>
                <a:latin typeface="Arial" charset="0"/>
                <a:ea typeface="ＭＳ Ｐゴシック" charset="-128"/>
              </a:defRPr>
            </a:lvl1pPr>
            <a:lvl2pPr marL="742950" indent="-285750" eaLnBrk="0" hangingPunct="0">
              <a:defRPr kumimoji="1" sz="1200" b="1">
                <a:solidFill>
                  <a:schemeClr val="tx1"/>
                </a:solidFill>
                <a:latin typeface="Arial" charset="0"/>
                <a:ea typeface="ＭＳ Ｐゴシック" charset="-128"/>
              </a:defRPr>
            </a:lvl2pPr>
            <a:lvl3pPr marL="1143000" indent="-228600" eaLnBrk="0" hangingPunct="0">
              <a:defRPr kumimoji="1" sz="1200" b="1">
                <a:solidFill>
                  <a:schemeClr val="tx1"/>
                </a:solidFill>
                <a:latin typeface="Arial" charset="0"/>
                <a:ea typeface="ＭＳ Ｐゴシック" charset="-128"/>
              </a:defRPr>
            </a:lvl3pPr>
            <a:lvl4pPr marL="1600200" indent="-228600" eaLnBrk="0" hangingPunct="0">
              <a:defRPr kumimoji="1" sz="1200" b="1">
                <a:solidFill>
                  <a:schemeClr val="tx1"/>
                </a:solidFill>
                <a:latin typeface="Arial" charset="0"/>
                <a:ea typeface="ＭＳ Ｐゴシック" charset="-128"/>
              </a:defRPr>
            </a:lvl4pPr>
            <a:lvl5pPr marL="2057400" indent="-228600" eaLnBrk="0" hangingPunct="0">
              <a:defRPr kumimoji="1" sz="1200" b="1">
                <a:solidFill>
                  <a:schemeClr val="tx1"/>
                </a:solidFill>
                <a:latin typeface="Arial" charset="0"/>
                <a:ea typeface="ＭＳ Ｐゴシック"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charset="-128"/>
              </a:defRPr>
            </a:lvl9pPr>
          </a:lstStyle>
          <a:p>
            <a:pPr marL="342900" indent="-342900" algn="l" eaLnBrk="1" hangingPunct="1">
              <a:buFont typeface="HGP創英角ｺﾞｼｯｸUB" panose="020B0900000000000000" pitchFamily="50" charset="-128"/>
              <a:buChar char="○"/>
            </a:pPr>
            <a:r>
              <a:rPr lang="ja-JP" altLang="en-US" sz="2400" b="0" dirty="0" smtClean="0">
                <a:solidFill>
                  <a:srgbClr val="000000"/>
                </a:solidFill>
                <a:latin typeface="HGP創英角ｺﾞｼｯｸUB" pitchFamily="50" charset="-128"/>
                <a:ea typeface="HGP創英角ｺﾞｼｯｸUB" pitchFamily="50" charset="-128"/>
              </a:rPr>
              <a:t>電子納品・情報共有システムに関する</a:t>
            </a:r>
            <a:endParaRPr lang="en-US" altLang="ja-JP" sz="2400" b="0" dirty="0" smtClean="0">
              <a:solidFill>
                <a:srgbClr val="000000"/>
              </a:solidFill>
              <a:latin typeface="HGP創英角ｺﾞｼｯｸUB" pitchFamily="50" charset="-128"/>
              <a:ea typeface="HGP創英角ｺﾞｼｯｸUB" pitchFamily="50" charset="-128"/>
            </a:endParaRPr>
          </a:p>
          <a:p>
            <a:pPr marL="342900" indent="-342900" algn="l" eaLnBrk="1" hangingPunct="1"/>
            <a:r>
              <a:rPr lang="ja-JP" altLang="en-US" sz="2400" b="0" dirty="0" smtClean="0">
                <a:solidFill>
                  <a:srgbClr val="000000"/>
                </a:solidFill>
                <a:latin typeface="HGP創英角ｺﾞｼｯｸUB" pitchFamily="50" charset="-128"/>
                <a:ea typeface="HGP創英角ｺﾞｼｯｸUB" pitchFamily="50" charset="-128"/>
              </a:rPr>
              <a:t>　　質問・問い合わせ先は、下記の通りです。</a:t>
            </a:r>
            <a:endParaRPr lang="ja-JP" altLang="en-US" sz="1800" b="0" dirty="0" smtClean="0">
              <a:solidFill>
                <a:srgbClr val="000000"/>
              </a:solidFill>
              <a:latin typeface="HGP創英角ｺﾞｼｯｸUB" pitchFamily="50" charset="-128"/>
              <a:ea typeface="HGP創英角ｺﾞｼｯｸUB" pitchFamily="50" charset="-128"/>
            </a:endParaRPr>
          </a:p>
          <a:p>
            <a:pPr algn="l" eaLnBrk="1" hangingPunct="1"/>
            <a:r>
              <a:rPr lang="ja-JP" altLang="en-US" sz="1800" b="0" dirty="0">
                <a:solidFill>
                  <a:srgbClr val="FF3300"/>
                </a:solidFill>
                <a:latin typeface="HGP創英角ｺﾞｼｯｸUB" pitchFamily="50" charset="-128"/>
                <a:ea typeface="HGP創英角ｺﾞｼｯｸUB" pitchFamily="50" charset="-128"/>
              </a:rPr>
              <a:t>　</a:t>
            </a:r>
            <a:endParaRPr lang="ja-JP" altLang="en-US" sz="1800" b="0" u="sng" dirty="0">
              <a:solidFill>
                <a:srgbClr val="FF3300"/>
              </a:solidFill>
              <a:latin typeface="HGP創英角ｺﾞｼｯｸUB" pitchFamily="50" charset="-128"/>
              <a:ea typeface="HGP創英角ｺﾞｼｯｸUB" pitchFamily="50" charset="-128"/>
            </a:endParaRPr>
          </a:p>
        </p:txBody>
      </p:sp>
      <p:sp>
        <p:nvSpPr>
          <p:cNvPr id="13" name="Rectangle 2"/>
          <p:cNvSpPr>
            <a:spLocks noChangeArrowheads="1"/>
          </p:cNvSpPr>
          <p:nvPr/>
        </p:nvSpPr>
        <p:spPr bwMode="auto">
          <a:xfrm>
            <a:off x="0" y="3573016"/>
            <a:ext cx="8964613" cy="147732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eaLnBrk="0" hangingPunct="0">
              <a:defRPr kumimoji="1" sz="1200" b="1">
                <a:solidFill>
                  <a:schemeClr val="tx1"/>
                </a:solidFill>
                <a:latin typeface="Arial" charset="0"/>
                <a:ea typeface="ＭＳ Ｐゴシック" charset="-128"/>
              </a:defRPr>
            </a:lvl1pPr>
            <a:lvl2pPr marL="742950" indent="-285750" eaLnBrk="0" hangingPunct="0">
              <a:defRPr kumimoji="1" sz="1200" b="1">
                <a:solidFill>
                  <a:schemeClr val="tx1"/>
                </a:solidFill>
                <a:latin typeface="Arial" charset="0"/>
                <a:ea typeface="ＭＳ Ｐゴシック" charset="-128"/>
              </a:defRPr>
            </a:lvl2pPr>
            <a:lvl3pPr marL="1143000" indent="-228600" eaLnBrk="0" hangingPunct="0">
              <a:defRPr kumimoji="1" sz="1200" b="1">
                <a:solidFill>
                  <a:schemeClr val="tx1"/>
                </a:solidFill>
                <a:latin typeface="Arial" charset="0"/>
                <a:ea typeface="ＭＳ Ｐゴシック" charset="-128"/>
              </a:defRPr>
            </a:lvl3pPr>
            <a:lvl4pPr marL="1600200" indent="-228600" eaLnBrk="0" hangingPunct="0">
              <a:defRPr kumimoji="1" sz="1200" b="1">
                <a:solidFill>
                  <a:schemeClr val="tx1"/>
                </a:solidFill>
                <a:latin typeface="Arial" charset="0"/>
                <a:ea typeface="ＭＳ Ｐゴシック" charset="-128"/>
              </a:defRPr>
            </a:lvl4pPr>
            <a:lvl5pPr marL="2057400" indent="-228600" eaLnBrk="0" hangingPunct="0">
              <a:defRPr kumimoji="1" sz="1200" b="1">
                <a:solidFill>
                  <a:schemeClr val="tx1"/>
                </a:solidFill>
                <a:latin typeface="Arial" charset="0"/>
                <a:ea typeface="ＭＳ Ｐゴシック"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charset="-128"/>
              </a:defRPr>
            </a:lvl9pPr>
          </a:lstStyle>
          <a:p>
            <a:pPr marL="342900" indent="-342900" algn="l" eaLnBrk="1" hangingPunct="1">
              <a:buFont typeface="HGP創英角ｺﾞｼｯｸUB" panose="020B0900000000000000" pitchFamily="50" charset="-128"/>
              <a:buChar char="○"/>
            </a:pPr>
            <a:r>
              <a:rPr lang="ja-JP" altLang="en-US" sz="2400" b="0" dirty="0" smtClean="0">
                <a:solidFill>
                  <a:srgbClr val="000000"/>
                </a:solidFill>
                <a:latin typeface="HGP創英角ｺﾞｼｯｸUB" pitchFamily="50" charset="-128"/>
                <a:ea typeface="HGP創英角ｺﾞｼｯｸUB" pitchFamily="50" charset="-128"/>
              </a:rPr>
              <a:t>電子納品ヘルプデスクでは、過去の問い合わせについて</a:t>
            </a:r>
            <a:r>
              <a:rPr lang="en-US" altLang="ja-JP" sz="2400" b="0" dirty="0" smtClean="0">
                <a:solidFill>
                  <a:srgbClr val="000000"/>
                </a:solidFill>
                <a:latin typeface="HGP創英角ｺﾞｼｯｸUB" pitchFamily="50" charset="-128"/>
                <a:ea typeface="HGP創英角ｺﾞｼｯｸUB" pitchFamily="50" charset="-128"/>
              </a:rPr>
              <a:t>Q&amp;A</a:t>
            </a:r>
            <a:r>
              <a:rPr lang="ja-JP" altLang="en-US" sz="2400" b="0" dirty="0" smtClean="0">
                <a:solidFill>
                  <a:srgbClr val="000000"/>
                </a:solidFill>
                <a:latin typeface="HGP創英角ｺﾞｼｯｸUB" pitchFamily="50" charset="-128"/>
                <a:ea typeface="HGP創英角ｺﾞｼｯｸUB" pitchFamily="50" charset="-128"/>
              </a:rPr>
              <a:t>として公開しております。ご質問の前にキーワード等で検索すると回答が得られることがあります。（</a:t>
            </a:r>
            <a:r>
              <a:rPr lang="en-US" altLang="ja-JP" sz="1800" b="0" dirty="0" smtClean="0">
                <a:solidFill>
                  <a:srgbClr val="0000FF"/>
                </a:solidFill>
                <a:latin typeface="HGP創英角ｺﾞｼｯｸUB" pitchFamily="50" charset="-128"/>
                <a:ea typeface="HGP創英角ｺﾞｼｯｸUB" pitchFamily="50" charset="-128"/>
                <a:hlinkClick r:id="rId3"/>
              </a:rPr>
              <a:t>http://www.cals-ed.go.jp/inq_qanda/</a:t>
            </a:r>
            <a:r>
              <a:rPr lang="ja-JP" altLang="en-US" sz="2400" b="0" dirty="0" smtClean="0">
                <a:solidFill>
                  <a:srgbClr val="000000"/>
                </a:solidFill>
                <a:latin typeface="HGP創英角ｺﾞｼｯｸUB" pitchFamily="50" charset="-128"/>
                <a:ea typeface="HGP創英角ｺﾞｼｯｸUB" pitchFamily="50" charset="-128"/>
              </a:rPr>
              <a:t>）</a:t>
            </a:r>
            <a:endParaRPr lang="ja-JP" altLang="en-US" sz="1800" b="0" dirty="0" smtClean="0">
              <a:solidFill>
                <a:srgbClr val="000000"/>
              </a:solidFill>
              <a:latin typeface="HGP創英角ｺﾞｼｯｸUB" pitchFamily="50" charset="-128"/>
              <a:ea typeface="HGP創英角ｺﾞｼｯｸUB" pitchFamily="50" charset="-128"/>
            </a:endParaRPr>
          </a:p>
          <a:p>
            <a:pPr algn="l" eaLnBrk="1" hangingPunct="1"/>
            <a:r>
              <a:rPr lang="ja-JP" altLang="en-US" sz="1800" b="0" dirty="0">
                <a:solidFill>
                  <a:srgbClr val="FF3300"/>
                </a:solidFill>
                <a:latin typeface="HGP創英角ｺﾞｼｯｸUB" pitchFamily="50" charset="-128"/>
                <a:ea typeface="HGP創英角ｺﾞｼｯｸUB" pitchFamily="50" charset="-128"/>
              </a:rPr>
              <a:t>　</a:t>
            </a:r>
            <a:endParaRPr lang="ja-JP" altLang="en-US" sz="1800" b="0" u="sng" dirty="0">
              <a:solidFill>
                <a:srgbClr val="FF3300"/>
              </a:solidFill>
              <a:latin typeface="HGP創英角ｺﾞｼｯｸUB" pitchFamily="50" charset="-128"/>
              <a:ea typeface="HGP創英角ｺﾞｼｯｸUB" pitchFamily="50" charset="-128"/>
            </a:endParaRPr>
          </a:p>
        </p:txBody>
      </p:sp>
    </p:spTree>
    <p:extLst>
      <p:ext uri="{BB962C8B-B14F-4D97-AF65-F5344CB8AC3E}">
        <p14:creationId xmlns="" xmlns:p14="http://schemas.microsoft.com/office/powerpoint/2010/main" val="1754884308"/>
      </p:ext>
    </p:extLst>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3"/>
          <p:cNvSpPr>
            <a:spLocks noChangeArrowheads="1"/>
          </p:cNvSpPr>
          <p:nvPr/>
        </p:nvSpPr>
        <p:spPr bwMode="auto">
          <a:xfrm>
            <a:off x="595313" y="762000"/>
            <a:ext cx="5903912" cy="549275"/>
          </a:xfrm>
          <a:prstGeom prst="rect">
            <a:avLst/>
          </a:prstGeom>
          <a:noFill/>
          <a:ln w="9525">
            <a:noFill/>
            <a:miter lim="800000"/>
            <a:headEnd/>
            <a:tailEnd/>
          </a:ln>
        </p:spPr>
        <p:txBody>
          <a:bodyPr>
            <a:spAutoFit/>
          </a:bodyPr>
          <a:lstStyle/>
          <a:p>
            <a:pPr algn="l">
              <a:spcBef>
                <a:spcPct val="20000"/>
              </a:spcBef>
            </a:pPr>
            <a:r>
              <a:rPr lang="ja-JP" altLang="en-US" sz="3000" dirty="0">
                <a:solidFill>
                  <a:srgbClr val="0066FF"/>
                </a:solidFill>
                <a:latin typeface="HGP創英角ｺﾞｼｯｸUB" pitchFamily="50" charset="-128"/>
                <a:ea typeface="HGP創英角ｺﾞｼｯｸUB" pitchFamily="50" charset="-128"/>
              </a:rPr>
              <a:t>国土交通省　電子納品</a:t>
            </a:r>
            <a:r>
              <a:rPr lang="en-US" altLang="ja-JP" sz="3000" dirty="0">
                <a:solidFill>
                  <a:srgbClr val="0066FF"/>
                </a:solidFill>
                <a:latin typeface="HGP創英角ｺﾞｼｯｸUB" pitchFamily="50" charset="-128"/>
                <a:ea typeface="HGP創英角ｺﾞｼｯｸUB" pitchFamily="50" charset="-128"/>
              </a:rPr>
              <a:t>Web</a:t>
            </a:r>
            <a:r>
              <a:rPr lang="ja-JP" altLang="en-US" sz="3000" dirty="0">
                <a:solidFill>
                  <a:srgbClr val="0066FF"/>
                </a:solidFill>
                <a:latin typeface="HGP創英角ｺﾞｼｯｸUB" pitchFamily="50" charset="-128"/>
                <a:ea typeface="HGP創英角ｺﾞｼｯｸUB" pitchFamily="50" charset="-128"/>
              </a:rPr>
              <a:t>サイト</a:t>
            </a:r>
          </a:p>
        </p:txBody>
      </p:sp>
      <p:sp>
        <p:nvSpPr>
          <p:cNvPr id="135171" name="Rectangle 6"/>
          <p:cNvSpPr>
            <a:spLocks noChangeArrowheads="1"/>
          </p:cNvSpPr>
          <p:nvPr/>
        </p:nvSpPr>
        <p:spPr bwMode="auto">
          <a:xfrm>
            <a:off x="5903913" y="1952625"/>
            <a:ext cx="3384550" cy="3490913"/>
          </a:xfrm>
          <a:prstGeom prst="rect">
            <a:avLst/>
          </a:prstGeom>
          <a:noFill/>
          <a:ln w="9525">
            <a:noFill/>
            <a:miter lim="800000"/>
            <a:headEnd/>
            <a:tailEnd/>
          </a:ln>
        </p:spPr>
        <p:txBody>
          <a:bodyPr>
            <a:spAutoFit/>
          </a:bodyPr>
          <a:lstStyle/>
          <a:p>
            <a:pPr marL="342900" indent="-169863" algn="l">
              <a:spcBef>
                <a:spcPct val="20000"/>
              </a:spcBef>
              <a:buFontTx/>
              <a:buChar char="•"/>
            </a:pPr>
            <a:r>
              <a:rPr lang="ja-JP" altLang="en-US" sz="2400" dirty="0">
                <a:latin typeface="HGP創英角ｺﾞｼｯｸUB" pitchFamily="50" charset="-128"/>
                <a:ea typeface="HGP創英角ｺﾞｼｯｸUB" pitchFamily="50" charset="-128"/>
              </a:rPr>
              <a:t>要領・基準・</a:t>
            </a:r>
          </a:p>
          <a:p>
            <a:pPr marL="342900" indent="-169863" algn="l">
              <a:spcBef>
                <a:spcPct val="20000"/>
              </a:spcBef>
            </a:pPr>
            <a:r>
              <a:rPr lang="ja-JP" altLang="en-US" sz="2400" dirty="0">
                <a:latin typeface="HGP創英角ｺﾞｼｯｸUB" pitchFamily="50" charset="-128"/>
                <a:ea typeface="HGP創英角ｺﾞｼｯｸUB" pitchFamily="50" charset="-128"/>
              </a:rPr>
              <a:t>　ガイドライン類</a:t>
            </a:r>
          </a:p>
          <a:p>
            <a:pPr marL="342900" indent="-169863" algn="l">
              <a:spcBef>
                <a:spcPct val="20000"/>
              </a:spcBef>
              <a:buFontTx/>
              <a:buChar char="•"/>
            </a:pPr>
            <a:r>
              <a:rPr lang="en-US" altLang="ja-JP" sz="2400" dirty="0">
                <a:latin typeface="HGP創英角ｺﾞｼｯｸUB" pitchFamily="50" charset="-128"/>
                <a:ea typeface="HGP創英角ｺﾞｼｯｸUB" pitchFamily="50" charset="-128"/>
              </a:rPr>
              <a:t>XML</a:t>
            </a:r>
            <a:r>
              <a:rPr lang="ja-JP" altLang="en-US" sz="2400" dirty="0" err="1">
                <a:latin typeface="HGP創英角ｺﾞｼｯｸUB" pitchFamily="50" charset="-128"/>
                <a:ea typeface="HGP創英角ｺﾞｼｯｸUB" pitchFamily="50" charset="-128"/>
              </a:rPr>
              <a:t>、</a:t>
            </a:r>
            <a:r>
              <a:rPr lang="en-US" altLang="ja-JP" sz="2400" dirty="0">
                <a:latin typeface="HGP創英角ｺﾞｼｯｸUB" pitchFamily="50" charset="-128"/>
                <a:ea typeface="HGP創英角ｺﾞｼｯｸUB" pitchFamily="50" charset="-128"/>
              </a:rPr>
              <a:t>DTD</a:t>
            </a:r>
            <a:r>
              <a:rPr lang="ja-JP" altLang="en-US" sz="2400" dirty="0">
                <a:latin typeface="HGP創英角ｺﾞｼｯｸUB" pitchFamily="50" charset="-128"/>
                <a:ea typeface="HGP創英角ｺﾞｼｯｸUB" pitchFamily="50" charset="-128"/>
              </a:rPr>
              <a:t>ファイル</a:t>
            </a:r>
          </a:p>
          <a:p>
            <a:pPr marL="342900" indent="-169863" algn="l">
              <a:spcBef>
                <a:spcPct val="20000"/>
              </a:spcBef>
              <a:buFontTx/>
              <a:buChar char="•"/>
            </a:pPr>
            <a:r>
              <a:rPr lang="ja-JP" altLang="en-US" sz="2400" dirty="0">
                <a:latin typeface="HGP創英角ｺﾞｼｯｸUB" pitchFamily="50" charset="-128"/>
                <a:ea typeface="HGP創英角ｺﾞｼｯｸUB" pitchFamily="50" charset="-128"/>
              </a:rPr>
              <a:t>図面作成例</a:t>
            </a:r>
          </a:p>
          <a:p>
            <a:pPr marL="342900" indent="-169863" algn="l">
              <a:spcBef>
                <a:spcPct val="20000"/>
              </a:spcBef>
              <a:buFontTx/>
              <a:buChar char="•"/>
            </a:pPr>
            <a:r>
              <a:rPr lang="en-US" altLang="ja-JP" sz="2400" dirty="0">
                <a:latin typeface="HGP創英角ｺﾞｼｯｸUB" pitchFamily="50" charset="-128"/>
                <a:ea typeface="HGP創英角ｺﾞｼｯｸUB" pitchFamily="50" charset="-128"/>
              </a:rPr>
              <a:t>Q&amp;A</a:t>
            </a:r>
            <a:r>
              <a:rPr lang="ja-JP" altLang="en-US" sz="2400" dirty="0" err="1">
                <a:latin typeface="HGP創英角ｺﾞｼｯｸUB" pitchFamily="50" charset="-128"/>
                <a:ea typeface="HGP創英角ｺﾞｼｯｸUB" pitchFamily="50" charset="-128"/>
              </a:rPr>
              <a:t>、</a:t>
            </a:r>
            <a:r>
              <a:rPr lang="ja-JP" altLang="en-US" sz="2400" dirty="0">
                <a:latin typeface="HGP創英角ｺﾞｼｯｸUB" pitchFamily="50" charset="-128"/>
                <a:ea typeface="HGP創英角ｺﾞｼｯｸUB" pitchFamily="50" charset="-128"/>
              </a:rPr>
              <a:t>ヘルプデスク</a:t>
            </a:r>
          </a:p>
          <a:p>
            <a:pPr marL="342900" indent="-169863" algn="l">
              <a:spcBef>
                <a:spcPct val="20000"/>
              </a:spcBef>
              <a:buFontTx/>
              <a:buChar char="•"/>
            </a:pPr>
            <a:r>
              <a:rPr lang="ja-JP" altLang="en-US" sz="2400" dirty="0">
                <a:latin typeface="HGP創英角ｺﾞｼｯｸUB" pitchFamily="50" charset="-128"/>
                <a:ea typeface="HGP創英角ｺﾞｼｯｸUB" pitchFamily="50" charset="-128"/>
              </a:rPr>
              <a:t>チェックシステム　</a:t>
            </a:r>
          </a:p>
          <a:p>
            <a:pPr marL="342900" indent="-169863" algn="l">
              <a:spcBef>
                <a:spcPct val="20000"/>
              </a:spcBef>
            </a:pPr>
            <a:r>
              <a:rPr lang="ja-JP" altLang="en-US" sz="2400" dirty="0">
                <a:latin typeface="HGP創英角ｺﾞｼｯｸUB" pitchFamily="50" charset="-128"/>
                <a:ea typeface="HGP創英角ｺﾞｼｯｸUB" pitchFamily="50" charset="-128"/>
              </a:rPr>
              <a:t>　　　　　　　　　　　　　　　　　　　　等</a:t>
            </a:r>
          </a:p>
        </p:txBody>
      </p:sp>
      <p:sp>
        <p:nvSpPr>
          <p:cNvPr id="135172" name="Rectangle 2"/>
          <p:cNvSpPr>
            <a:spLocks noChangeArrowheads="1"/>
          </p:cNvSpPr>
          <p:nvPr/>
        </p:nvSpPr>
        <p:spPr bwMode="auto">
          <a:xfrm>
            <a:off x="-36513" y="7938"/>
            <a:ext cx="9177338" cy="576262"/>
          </a:xfrm>
          <a:prstGeom prst="rect">
            <a:avLst/>
          </a:prstGeom>
          <a:noFill/>
          <a:ln w="9525">
            <a:noFill/>
            <a:miter lim="800000"/>
            <a:headEnd/>
            <a:tailEnd/>
          </a:ln>
        </p:spPr>
        <p:txBody>
          <a:bodyPr anchor="ctr"/>
          <a:lstStyle/>
          <a:p>
            <a:pPr marL="838200" indent="-838200" algn="l"/>
            <a:r>
              <a:rPr lang="ja-JP" altLang="en-US" sz="3600" dirty="0">
                <a:solidFill>
                  <a:schemeClr val="tx2"/>
                </a:solidFill>
                <a:latin typeface="HGP創英角ｺﾞｼｯｸUB" pitchFamily="50" charset="-128"/>
                <a:ea typeface="HGP創英角ｺﾞｼｯｸUB" pitchFamily="50" charset="-128"/>
              </a:rPr>
              <a:t>　問い合わせ先①</a:t>
            </a:r>
          </a:p>
        </p:txBody>
      </p:sp>
      <p:sp>
        <p:nvSpPr>
          <p:cNvPr id="135173" name="Rectangle 3"/>
          <p:cNvSpPr>
            <a:spLocks noChangeArrowheads="1"/>
          </p:cNvSpPr>
          <p:nvPr/>
        </p:nvSpPr>
        <p:spPr bwMode="auto">
          <a:xfrm>
            <a:off x="1331913" y="1376363"/>
            <a:ext cx="4941887" cy="538162"/>
          </a:xfrm>
          <a:prstGeom prst="rect">
            <a:avLst/>
          </a:prstGeom>
          <a:solidFill>
            <a:srgbClr val="FFFF99"/>
          </a:solidFill>
          <a:ln w="19050">
            <a:solidFill>
              <a:srgbClr val="FF0000"/>
            </a:solidFill>
            <a:miter lim="800000"/>
            <a:headEnd/>
            <a:tailEnd/>
          </a:ln>
        </p:spPr>
        <p:txBody>
          <a:bodyPr anchor="ctr" anchorCtr="1">
            <a:spAutoFit/>
          </a:bodyPr>
          <a:lstStyle/>
          <a:p>
            <a:r>
              <a:rPr lang="en-US" altLang="ja-JP" sz="2800" b="1">
                <a:latin typeface="HGP創英角ｺﾞｼｯｸUB" pitchFamily="50" charset="-128"/>
                <a:ea typeface="HGP創英角ｺﾞｼｯｸUB" pitchFamily="50" charset="-128"/>
              </a:rPr>
              <a:t>http://www.cals-ed.go.jp/</a:t>
            </a:r>
            <a:endParaRPr lang="ja-JP" altLang="en-US" sz="2800" b="1">
              <a:latin typeface="HGP創英角ｺﾞｼｯｸUB" pitchFamily="50" charset="-128"/>
              <a:ea typeface="HGP創英角ｺﾞｼｯｸUB" pitchFamily="50" charset="-128"/>
            </a:endParaRPr>
          </a:p>
        </p:txBody>
      </p:sp>
      <p:pic>
        <p:nvPicPr>
          <p:cNvPr id="135174" name="Picture 8"/>
          <p:cNvPicPr>
            <a:picLocks noChangeAspect="1" noChangeArrowheads="1"/>
          </p:cNvPicPr>
          <p:nvPr/>
        </p:nvPicPr>
        <p:blipFill>
          <a:blip r:embed="rId3" cstate="print"/>
          <a:srcRect/>
          <a:stretch>
            <a:fillRect/>
          </a:stretch>
        </p:blipFill>
        <p:spPr bwMode="auto">
          <a:xfrm>
            <a:off x="179388" y="2024063"/>
            <a:ext cx="5816600" cy="40767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2"/>
          <p:cNvSpPr>
            <a:spLocks noChangeArrowheads="1"/>
          </p:cNvSpPr>
          <p:nvPr/>
        </p:nvSpPr>
        <p:spPr bwMode="auto">
          <a:xfrm>
            <a:off x="-36513" y="7938"/>
            <a:ext cx="9177338" cy="576262"/>
          </a:xfrm>
          <a:prstGeom prst="rect">
            <a:avLst/>
          </a:prstGeom>
          <a:noFill/>
          <a:ln w="9525">
            <a:noFill/>
            <a:miter lim="800000"/>
            <a:headEnd/>
            <a:tailEnd/>
          </a:ln>
        </p:spPr>
        <p:txBody>
          <a:bodyPr anchor="ctr"/>
          <a:lstStyle/>
          <a:p>
            <a:pPr marL="838200" indent="-838200" algn="l"/>
            <a:r>
              <a:rPr lang="ja-JP" altLang="en-US" sz="3600" dirty="0">
                <a:solidFill>
                  <a:schemeClr val="tx2"/>
                </a:solidFill>
                <a:latin typeface="HGP創英角ｺﾞｼｯｸUB" pitchFamily="50" charset="-128"/>
                <a:ea typeface="HGP創英角ｺﾞｼｯｸUB" pitchFamily="50" charset="-128"/>
              </a:rPr>
              <a:t>　問い合わせ先②</a:t>
            </a:r>
          </a:p>
        </p:txBody>
      </p:sp>
      <p:sp>
        <p:nvSpPr>
          <p:cNvPr id="136195" name="Rectangle 3"/>
          <p:cNvSpPr>
            <a:spLocks noGrp="1" noChangeArrowheads="1"/>
          </p:cNvSpPr>
          <p:nvPr>
            <p:ph type="body" idx="4294967295"/>
          </p:nvPr>
        </p:nvSpPr>
        <p:spPr>
          <a:xfrm>
            <a:off x="395288" y="584200"/>
            <a:ext cx="8748712" cy="1368425"/>
          </a:xfrm>
        </p:spPr>
        <p:txBody>
          <a:bodyPr/>
          <a:lstStyle/>
          <a:p>
            <a:pPr marL="0" indent="0" eaLnBrk="1" hangingPunct="1">
              <a:buFont typeface="Wingdings" pitchFamily="2" charset="2"/>
              <a:buNone/>
            </a:pPr>
            <a:r>
              <a:rPr lang="ja-JP" altLang="en-US" sz="2400" smtClean="0">
                <a:latin typeface="HGP創英角ｺﾞｼｯｸUB" pitchFamily="50" charset="-128"/>
                <a:ea typeface="HGP創英角ｺﾞｼｯｸUB" pitchFamily="50" charset="-128"/>
              </a:rPr>
              <a:t>　国土交通省電子納品</a:t>
            </a:r>
            <a:r>
              <a:rPr lang="en-US" altLang="ja-JP" sz="2400" smtClean="0">
                <a:latin typeface="HGP創英角ｺﾞｼｯｸUB" pitchFamily="50" charset="-128"/>
                <a:ea typeface="HGP創英角ｺﾞｼｯｸUB" pitchFamily="50" charset="-128"/>
              </a:rPr>
              <a:t>Web</a:t>
            </a:r>
            <a:r>
              <a:rPr lang="ja-JP" altLang="en-US" sz="2400" smtClean="0">
                <a:latin typeface="HGP創英角ｺﾞｼｯｸUB" pitchFamily="50" charset="-128"/>
                <a:ea typeface="HGP創英角ｺﾞｼｯｸUB" pitchFamily="50" charset="-128"/>
              </a:rPr>
              <a:t>サイトには、メールで質問受付・回答</a:t>
            </a:r>
          </a:p>
          <a:p>
            <a:pPr marL="0" indent="0" eaLnBrk="1" hangingPunct="1">
              <a:buFont typeface="Wingdings" pitchFamily="2" charset="2"/>
              <a:buNone/>
            </a:pPr>
            <a:r>
              <a:rPr lang="ja-JP" altLang="en-US" sz="2400" smtClean="0">
                <a:latin typeface="HGP創英角ｺﾞｼｯｸUB" pitchFamily="50" charset="-128"/>
                <a:ea typeface="HGP創英角ｺﾞｼｯｸUB" pitchFamily="50" charset="-128"/>
              </a:rPr>
              <a:t>するヘルプデスクや、過去の</a:t>
            </a:r>
            <a:r>
              <a:rPr lang="en-US" altLang="ja-JP" sz="2400" smtClean="0">
                <a:latin typeface="HGP創英角ｺﾞｼｯｸUB" pitchFamily="50" charset="-128"/>
                <a:ea typeface="HGP創英角ｺﾞｼｯｸUB" pitchFamily="50" charset="-128"/>
              </a:rPr>
              <a:t>Q</a:t>
            </a:r>
            <a:r>
              <a:rPr lang="ja-JP" altLang="en-US" sz="2400" smtClean="0">
                <a:latin typeface="HGP創英角ｺﾞｼｯｸUB" pitchFamily="50" charset="-128"/>
                <a:ea typeface="HGP創英角ｺﾞｼｯｸUB" pitchFamily="50" charset="-128"/>
              </a:rPr>
              <a:t>＆</a:t>
            </a:r>
            <a:r>
              <a:rPr lang="en-US" altLang="ja-JP" sz="2400" smtClean="0">
                <a:latin typeface="HGP創英角ｺﾞｼｯｸUB" pitchFamily="50" charset="-128"/>
                <a:ea typeface="HGP創英角ｺﾞｼｯｸUB" pitchFamily="50" charset="-128"/>
              </a:rPr>
              <a:t>A</a:t>
            </a:r>
            <a:r>
              <a:rPr lang="ja-JP" altLang="en-US" sz="2400" smtClean="0">
                <a:latin typeface="HGP創英角ｺﾞｼｯｸUB" pitchFamily="50" charset="-128"/>
                <a:ea typeface="HGP創英角ｺﾞｼｯｸUB" pitchFamily="50" charset="-128"/>
              </a:rPr>
              <a:t>検索のページがある</a:t>
            </a:r>
          </a:p>
          <a:p>
            <a:pPr marL="0" indent="0" algn="r" eaLnBrk="1" hangingPunct="1">
              <a:buFont typeface="Wingdings" pitchFamily="2" charset="2"/>
              <a:buNone/>
            </a:pPr>
            <a:r>
              <a:rPr lang="ja-JP" altLang="en-US" sz="2400" smtClean="0">
                <a:solidFill>
                  <a:srgbClr val="FF0000"/>
                </a:solidFill>
                <a:latin typeface="HGP創英角ｺﾞｼｯｸUB" pitchFamily="50" charset="-128"/>
                <a:ea typeface="HGP創英角ｺﾞｼｯｸUB" pitchFamily="50" charset="-128"/>
              </a:rPr>
              <a:t>→エラー回避策の宝庫</a:t>
            </a:r>
          </a:p>
        </p:txBody>
      </p:sp>
      <p:sp>
        <p:nvSpPr>
          <p:cNvPr id="136196" name="Text Box 5"/>
          <p:cNvSpPr txBox="1">
            <a:spLocks noChangeArrowheads="1"/>
          </p:cNvSpPr>
          <p:nvPr/>
        </p:nvSpPr>
        <p:spPr bwMode="auto">
          <a:xfrm>
            <a:off x="719138" y="1484313"/>
            <a:ext cx="4751387" cy="400050"/>
          </a:xfrm>
          <a:prstGeom prst="rect">
            <a:avLst/>
          </a:prstGeom>
          <a:solidFill>
            <a:srgbClr val="FFFF99"/>
          </a:solidFill>
          <a:ln w="19050">
            <a:solidFill>
              <a:srgbClr val="FF0000"/>
            </a:solidFill>
            <a:miter lim="800000"/>
            <a:headEnd/>
            <a:tailEnd/>
          </a:ln>
        </p:spPr>
        <p:txBody>
          <a:bodyPr>
            <a:spAutoFit/>
          </a:bodyPr>
          <a:lstStyle/>
          <a:p>
            <a:pPr algn="ctr">
              <a:spcBef>
                <a:spcPct val="50000"/>
              </a:spcBef>
            </a:pPr>
            <a:r>
              <a:rPr lang="en-US" altLang="ja-JP" sz="2000">
                <a:latin typeface="HGP創英角ｺﾞｼｯｸUB" pitchFamily="50" charset="-128"/>
                <a:ea typeface="HGP創英角ｺﾞｼｯｸUB" pitchFamily="50" charset="-128"/>
              </a:rPr>
              <a:t>http://www.cals-ed.go.jp/inq_qanda/</a:t>
            </a:r>
            <a:endParaRPr lang="en-US" altLang="ja-JP" sz="2000" b="1">
              <a:latin typeface="HGP創英角ｺﾞｼｯｸUB" pitchFamily="50" charset="-128"/>
              <a:ea typeface="HGP創英角ｺﾞｼｯｸUB" pitchFamily="50" charset="-128"/>
            </a:endParaRPr>
          </a:p>
        </p:txBody>
      </p:sp>
      <p:pic>
        <p:nvPicPr>
          <p:cNvPr id="136197" name="Picture 6"/>
          <p:cNvPicPr>
            <a:picLocks noChangeAspect="1" noChangeArrowheads="1"/>
          </p:cNvPicPr>
          <p:nvPr/>
        </p:nvPicPr>
        <p:blipFill>
          <a:blip r:embed="rId3" cstate="print"/>
          <a:srcRect/>
          <a:stretch>
            <a:fillRect/>
          </a:stretch>
        </p:blipFill>
        <p:spPr bwMode="auto">
          <a:xfrm>
            <a:off x="1187450" y="1952625"/>
            <a:ext cx="6623050" cy="42449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2"/>
          <p:cNvSpPr>
            <a:spLocks noChangeArrowheads="1"/>
          </p:cNvSpPr>
          <p:nvPr/>
        </p:nvSpPr>
        <p:spPr bwMode="auto">
          <a:xfrm>
            <a:off x="250825" y="765175"/>
            <a:ext cx="7921625" cy="1006475"/>
          </a:xfrm>
          <a:prstGeom prst="rect">
            <a:avLst/>
          </a:prstGeom>
          <a:noFill/>
          <a:ln w="9525">
            <a:noFill/>
            <a:miter lim="800000"/>
            <a:headEnd/>
            <a:tailEnd/>
          </a:ln>
        </p:spPr>
        <p:txBody>
          <a:bodyPr>
            <a:spAutoFit/>
          </a:bodyPr>
          <a:lstStyle/>
          <a:p>
            <a:pPr algn="l"/>
            <a:r>
              <a:rPr lang="en-US" altLang="en-US" sz="3000" dirty="0" err="1">
                <a:latin typeface="HGP創英角ｺﾞｼｯｸUB" pitchFamily="50" charset="-128"/>
                <a:ea typeface="HGP創英角ｺﾞｼｯｸUB" pitchFamily="50" charset="-128"/>
              </a:rPr>
              <a:t>Q&amp;Aのペ</a:t>
            </a:r>
            <a:r>
              <a:rPr lang="en-US" altLang="en-US" sz="3000" dirty="0">
                <a:latin typeface="HGP創英角ｺﾞｼｯｸUB" pitchFamily="50" charset="-128"/>
                <a:ea typeface="HGP創英角ｺﾞｼｯｸUB" pitchFamily="50" charset="-128"/>
              </a:rPr>
              <a:t>ー</a:t>
            </a:r>
            <a:r>
              <a:rPr lang="ja-JP" altLang="en-US" sz="3000" dirty="0">
                <a:latin typeface="HGP創英角ｺﾞｼｯｸUB" pitchFamily="50" charset="-128"/>
                <a:ea typeface="HGP創英角ｺﾞｼｯｸUB" pitchFamily="50" charset="-128"/>
              </a:rPr>
              <a:t>ジを見ても解決しない場合は</a:t>
            </a:r>
          </a:p>
          <a:p>
            <a:pPr algn="l"/>
            <a:r>
              <a:rPr lang="ja-JP" altLang="en-US" sz="3000" dirty="0">
                <a:latin typeface="HGP創英角ｺﾞｼｯｸUB" pitchFamily="50" charset="-128"/>
                <a:ea typeface="HGP創英角ｺﾞｼｯｸUB" pitchFamily="50" charset="-128"/>
              </a:rPr>
              <a:t>電子納品ヘルプデスクを利用</a:t>
            </a:r>
          </a:p>
        </p:txBody>
      </p:sp>
      <p:sp>
        <p:nvSpPr>
          <p:cNvPr id="145411" name="Rectangle 2"/>
          <p:cNvSpPr>
            <a:spLocks noChangeArrowheads="1"/>
          </p:cNvSpPr>
          <p:nvPr/>
        </p:nvSpPr>
        <p:spPr bwMode="auto">
          <a:xfrm>
            <a:off x="0" y="7938"/>
            <a:ext cx="9177338" cy="576262"/>
          </a:xfrm>
          <a:prstGeom prst="rect">
            <a:avLst/>
          </a:prstGeom>
          <a:noFill/>
          <a:ln w="9525">
            <a:noFill/>
            <a:miter lim="800000"/>
            <a:headEnd/>
            <a:tailEnd/>
          </a:ln>
        </p:spPr>
        <p:txBody>
          <a:bodyPr anchor="ctr"/>
          <a:lstStyle/>
          <a:p>
            <a:pPr marL="838200" indent="-838200" algn="l"/>
            <a:r>
              <a:rPr lang="ja-JP" altLang="en-US" sz="3600" dirty="0">
                <a:solidFill>
                  <a:schemeClr val="tx2"/>
                </a:solidFill>
                <a:latin typeface="HGP創英角ｺﾞｼｯｸUB" pitchFamily="50" charset="-128"/>
                <a:ea typeface="HGP創英角ｺﾞｼｯｸUB" pitchFamily="50" charset="-128"/>
              </a:rPr>
              <a:t>　問い合わせ③</a:t>
            </a:r>
          </a:p>
        </p:txBody>
      </p:sp>
      <p:sp>
        <p:nvSpPr>
          <p:cNvPr id="145412" name="Rectangle 6"/>
          <p:cNvSpPr>
            <a:spLocks noChangeArrowheads="1"/>
          </p:cNvSpPr>
          <p:nvPr/>
        </p:nvSpPr>
        <p:spPr bwMode="auto">
          <a:xfrm>
            <a:off x="5651500" y="2731582"/>
            <a:ext cx="2989263" cy="1877437"/>
          </a:xfrm>
          <a:prstGeom prst="rect">
            <a:avLst/>
          </a:prstGeom>
          <a:noFill/>
          <a:ln w="9525" algn="ctr">
            <a:noFill/>
            <a:miter lim="800000"/>
            <a:headEnd/>
            <a:tailEnd/>
          </a:ln>
        </p:spPr>
        <p:txBody>
          <a:bodyPr anchor="ctr">
            <a:spAutoFit/>
          </a:bodyPr>
          <a:lstStyle/>
          <a:p>
            <a:pPr algn="l" eaLnBrk="0" hangingPunct="0">
              <a:buClr>
                <a:schemeClr val="tx2"/>
              </a:buClr>
              <a:buSzPct val="70000"/>
              <a:buFont typeface="Wingdings" pitchFamily="2" charset="2"/>
              <a:buNone/>
            </a:pPr>
            <a:r>
              <a:rPr lang="ja-JP" altLang="en-US" sz="2000" dirty="0">
                <a:latin typeface="HGP創英角ｺﾞｼｯｸUB" pitchFamily="50" charset="-128"/>
                <a:ea typeface="HGP創英角ｺﾞｼｯｸUB" pitchFamily="50" charset="-128"/>
              </a:rPr>
              <a:t>・　</a:t>
            </a:r>
            <a:r>
              <a:rPr lang="ja-JP" altLang="en-US" dirty="0">
                <a:latin typeface="HGP創英角ｺﾞｼｯｸUB" pitchFamily="50" charset="-128"/>
                <a:ea typeface="HGP創英角ｺﾞｼｯｸUB" pitchFamily="50" charset="-128"/>
              </a:rPr>
              <a:t>国土交通省事業（官庁営繕事業、港湾事業は除く）の電子納品を実施する上での疑問、質問に対して、解決方法や考え方についてメールで質問ができます。</a:t>
            </a:r>
          </a:p>
          <a:p>
            <a:pPr algn="l" eaLnBrk="0" hangingPunct="0">
              <a:buClr>
                <a:schemeClr val="tx2"/>
              </a:buClr>
              <a:buSzPct val="70000"/>
              <a:buFont typeface="Wingdings" pitchFamily="2" charset="2"/>
              <a:buNone/>
            </a:pPr>
            <a:endParaRPr lang="ja-JP" altLang="en-US" dirty="0">
              <a:latin typeface="HGP創英角ｺﾞｼｯｸUB" pitchFamily="50" charset="-128"/>
              <a:ea typeface="HGP創英角ｺﾞｼｯｸUB" pitchFamily="50" charset="-128"/>
            </a:endParaRPr>
          </a:p>
          <a:p>
            <a:pPr algn="l" eaLnBrk="0" hangingPunct="0">
              <a:buClr>
                <a:schemeClr val="tx2"/>
              </a:buClr>
              <a:buSzPct val="70000"/>
              <a:buFont typeface="Wingdings" pitchFamily="2" charset="2"/>
              <a:buNone/>
            </a:pPr>
            <a:r>
              <a:rPr lang="ja-JP" altLang="en-US" dirty="0">
                <a:latin typeface="HGP創英角ｺﾞｼｯｸUB" pitchFamily="50" charset="-128"/>
                <a:ea typeface="HGP創英角ｺﾞｼｯｸUB" pitchFamily="50" charset="-128"/>
              </a:rPr>
              <a:t>・　国土交通省発注の工事・業務を受託中の受注者の方がお問い合わせいただく場合には、発注者の国土交通省職員と協議のうえ、お問い合わせをお願いします。 </a:t>
            </a:r>
          </a:p>
        </p:txBody>
      </p:sp>
      <p:pic>
        <p:nvPicPr>
          <p:cNvPr id="145413" name="Picture 8"/>
          <p:cNvPicPr>
            <a:picLocks noChangeAspect="1" noChangeArrowheads="1"/>
          </p:cNvPicPr>
          <p:nvPr/>
        </p:nvPicPr>
        <p:blipFill>
          <a:blip r:embed="rId3" cstate="print"/>
          <a:srcRect/>
          <a:stretch>
            <a:fillRect/>
          </a:stretch>
        </p:blipFill>
        <p:spPr bwMode="auto">
          <a:xfrm>
            <a:off x="138113" y="1773238"/>
            <a:ext cx="5518150" cy="4356100"/>
          </a:xfrm>
          <a:prstGeom prst="rect">
            <a:avLst/>
          </a:prstGeom>
          <a:noFill/>
          <a:ln w="9525">
            <a:noFill/>
            <a:miter lim="800000"/>
            <a:headEnd/>
            <a:tailEnd/>
          </a:ln>
        </p:spPr>
      </p:pic>
      <p:sp>
        <p:nvSpPr>
          <p:cNvPr id="145414" name="Text Box 5"/>
          <p:cNvSpPr txBox="1">
            <a:spLocks noChangeArrowheads="1"/>
          </p:cNvSpPr>
          <p:nvPr/>
        </p:nvSpPr>
        <p:spPr bwMode="auto">
          <a:xfrm>
            <a:off x="4114800" y="6065838"/>
            <a:ext cx="4876800" cy="276999"/>
          </a:xfrm>
          <a:prstGeom prst="rect">
            <a:avLst/>
          </a:prstGeom>
          <a:solidFill>
            <a:srgbClr val="FFFF99"/>
          </a:solidFill>
          <a:ln w="9525">
            <a:solidFill>
              <a:srgbClr val="FF0000"/>
            </a:solidFill>
            <a:miter lim="800000"/>
            <a:headEnd/>
            <a:tailEnd/>
          </a:ln>
        </p:spPr>
        <p:txBody>
          <a:bodyPr>
            <a:spAutoFit/>
          </a:bodyPr>
          <a:lstStyle/>
          <a:p>
            <a:pPr algn="l">
              <a:spcBef>
                <a:spcPct val="50000"/>
              </a:spcBef>
            </a:pPr>
            <a:r>
              <a:rPr lang="en-US" altLang="ja-JP" dirty="0">
                <a:solidFill>
                  <a:srgbClr val="FF0000"/>
                </a:solidFill>
                <a:latin typeface="HGP創英角ｺﾞｼｯｸUB" pitchFamily="50" charset="-128"/>
                <a:ea typeface="HGP創英角ｺﾞｼｯｸUB" pitchFamily="50" charset="-128"/>
              </a:rPr>
              <a:t>http://www.cals-ed.go.jp/inq_helpdesk/</a:t>
            </a:r>
            <a:endParaRPr lang="en-US" altLang="ja-JP" b="1" dirty="0">
              <a:solidFill>
                <a:srgbClr val="FF0000"/>
              </a:solidFill>
              <a:latin typeface="HGP創英角ｺﾞｼｯｸUB" pitchFamily="50" charset="-128"/>
              <a:ea typeface="HGP創英角ｺﾞｼｯｸUB" pitchFamily="50" charset="-128"/>
            </a:endParaRP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3"/>
          <p:cNvSpPr>
            <a:spLocks noChangeArrowheads="1"/>
          </p:cNvSpPr>
          <p:nvPr/>
        </p:nvSpPr>
        <p:spPr bwMode="auto">
          <a:xfrm>
            <a:off x="350838" y="722313"/>
            <a:ext cx="7740650" cy="1027974"/>
          </a:xfrm>
          <a:prstGeom prst="rect">
            <a:avLst/>
          </a:prstGeom>
          <a:noFill/>
          <a:ln w="9525">
            <a:noFill/>
            <a:miter lim="800000"/>
            <a:headEnd/>
            <a:tailEnd/>
          </a:ln>
        </p:spPr>
        <p:txBody>
          <a:bodyPr>
            <a:spAutoFit/>
          </a:bodyPr>
          <a:lstStyle/>
          <a:p>
            <a:pPr marL="342900" indent="-342900" algn="l">
              <a:spcBef>
                <a:spcPct val="20000"/>
              </a:spcBef>
            </a:pPr>
            <a:r>
              <a:rPr lang="ja-JP" altLang="en-US" sz="3200" b="1" dirty="0">
                <a:latin typeface="HGP創英角ｺﾞｼｯｸUB" pitchFamily="50" charset="-128"/>
                <a:ea typeface="HGP創英角ｺﾞｼｯｸUB" pitchFamily="50" charset="-128"/>
              </a:rPr>
              <a:t>関東地方整備局の</a:t>
            </a:r>
            <a:r>
              <a:rPr lang="en-US" altLang="ja-JP" sz="3200" b="1" dirty="0">
                <a:latin typeface="HGP創英角ｺﾞｼｯｸUB" pitchFamily="50" charset="-128"/>
                <a:ea typeface="HGP創英角ｺﾞｼｯｸUB" pitchFamily="50" charset="-128"/>
              </a:rPr>
              <a:t>Web</a:t>
            </a:r>
            <a:r>
              <a:rPr lang="ja-JP" altLang="en-US" sz="3200" b="1" dirty="0">
                <a:latin typeface="HGP創英角ｺﾞｼｯｸUB" pitchFamily="50" charset="-128"/>
                <a:ea typeface="HGP創英角ｺﾞｼｯｸUB" pitchFamily="50" charset="-128"/>
              </a:rPr>
              <a:t>サイト</a:t>
            </a:r>
          </a:p>
          <a:p>
            <a:pPr marL="342900" indent="-342900">
              <a:spcBef>
                <a:spcPct val="20000"/>
              </a:spcBef>
            </a:pPr>
            <a:r>
              <a:rPr lang="ja-JP" altLang="en-US" b="1" dirty="0">
                <a:solidFill>
                  <a:srgbClr val="0066FF"/>
                </a:solidFill>
                <a:latin typeface="HGP創英角ｺﾞｼｯｸUB" pitchFamily="50" charset="-128"/>
                <a:ea typeface="HGP創英角ｺﾞｼｯｸUB" pitchFamily="50" charset="-128"/>
              </a:rPr>
              <a:t>（</a:t>
            </a:r>
            <a:r>
              <a:rPr lang="en-US" altLang="ja-JP" b="1" dirty="0">
                <a:solidFill>
                  <a:srgbClr val="0066FF"/>
                </a:solidFill>
                <a:latin typeface="HGP創英角ｺﾞｼｯｸUB" pitchFamily="50" charset="-128"/>
                <a:ea typeface="HGP創英角ｺﾞｼｯｸUB" pitchFamily="50" charset="-128"/>
              </a:rPr>
              <a:t>http://www.ktr.mlit.go.jp/</a:t>
            </a:r>
            <a:r>
              <a:rPr lang="ja-JP" altLang="en-US" b="1" dirty="0">
                <a:solidFill>
                  <a:srgbClr val="0066FF"/>
                </a:solidFill>
                <a:latin typeface="HGP創英角ｺﾞｼｯｸUB" pitchFamily="50" charset="-128"/>
                <a:ea typeface="HGP創英角ｺﾞｼｯｸUB" pitchFamily="50" charset="-128"/>
              </a:rPr>
              <a:t>）</a:t>
            </a:r>
          </a:p>
          <a:p>
            <a:pPr marL="342900" indent="-342900">
              <a:spcBef>
                <a:spcPct val="20000"/>
              </a:spcBef>
            </a:pPr>
            <a:endParaRPr lang="ja-JP" altLang="en-US" b="1" dirty="0">
              <a:solidFill>
                <a:srgbClr val="0066FF"/>
              </a:solidFill>
              <a:latin typeface="HGP創英角ｺﾞｼｯｸUB" pitchFamily="50" charset="-128"/>
              <a:ea typeface="HGP創英角ｺﾞｼｯｸUB" pitchFamily="50" charset="-128"/>
            </a:endParaRPr>
          </a:p>
        </p:txBody>
      </p:sp>
      <p:sp>
        <p:nvSpPr>
          <p:cNvPr id="146435" name="Rectangle 5"/>
          <p:cNvSpPr>
            <a:spLocks noChangeArrowheads="1"/>
          </p:cNvSpPr>
          <p:nvPr/>
        </p:nvSpPr>
        <p:spPr bwMode="auto">
          <a:xfrm>
            <a:off x="5759450" y="1050925"/>
            <a:ext cx="3384550" cy="904875"/>
          </a:xfrm>
          <a:prstGeom prst="rect">
            <a:avLst/>
          </a:prstGeom>
          <a:noFill/>
          <a:ln w="9525">
            <a:noFill/>
            <a:miter lim="800000"/>
            <a:headEnd/>
            <a:tailEnd/>
          </a:ln>
        </p:spPr>
        <p:txBody>
          <a:bodyPr>
            <a:spAutoFit/>
          </a:bodyPr>
          <a:lstStyle/>
          <a:p>
            <a:pPr marL="342900" indent="-342900" algn="l">
              <a:spcBef>
                <a:spcPct val="20000"/>
              </a:spcBef>
            </a:pPr>
            <a:r>
              <a:rPr lang="en-US" altLang="ja-JP" sz="2400" b="1" dirty="0">
                <a:latin typeface="HGP創英角ｺﾞｼｯｸUB" pitchFamily="50" charset="-128"/>
                <a:ea typeface="HGP創英角ｺﾞｼｯｸUB" pitchFamily="50" charset="-128"/>
              </a:rPr>
              <a:t>CALS/EC</a:t>
            </a:r>
            <a:r>
              <a:rPr lang="ja-JP" altLang="en-US" sz="2400" b="1" dirty="0">
                <a:latin typeface="HGP創英角ｺﾞｼｯｸUB" pitchFamily="50" charset="-128"/>
                <a:ea typeface="HGP創英角ｺﾞｼｯｸUB" pitchFamily="50" charset="-128"/>
              </a:rPr>
              <a:t>に関する</a:t>
            </a:r>
          </a:p>
          <a:p>
            <a:pPr marL="342900" indent="-342900" algn="l">
              <a:spcBef>
                <a:spcPct val="20000"/>
              </a:spcBef>
            </a:pPr>
            <a:r>
              <a:rPr lang="ja-JP" altLang="en-US" sz="2400" b="1" dirty="0">
                <a:latin typeface="HGP創英角ｺﾞｼｯｸUB" pitchFamily="50" charset="-128"/>
                <a:ea typeface="HGP創英角ｺﾞｼｯｸUB" pitchFamily="50" charset="-128"/>
              </a:rPr>
              <a:t>関東地方整備局の取組</a:t>
            </a:r>
          </a:p>
        </p:txBody>
      </p:sp>
      <p:sp>
        <p:nvSpPr>
          <p:cNvPr id="146436" name="Rectangle 2"/>
          <p:cNvSpPr>
            <a:spLocks noChangeArrowheads="1"/>
          </p:cNvSpPr>
          <p:nvPr/>
        </p:nvSpPr>
        <p:spPr bwMode="auto">
          <a:xfrm>
            <a:off x="0" y="7938"/>
            <a:ext cx="9177338" cy="576262"/>
          </a:xfrm>
          <a:prstGeom prst="rect">
            <a:avLst/>
          </a:prstGeom>
          <a:noFill/>
          <a:ln w="9525">
            <a:noFill/>
            <a:miter lim="800000"/>
            <a:headEnd/>
            <a:tailEnd/>
          </a:ln>
        </p:spPr>
        <p:txBody>
          <a:bodyPr anchor="ctr"/>
          <a:lstStyle/>
          <a:p>
            <a:pPr marL="838200" indent="-838200" algn="l"/>
            <a:r>
              <a:rPr lang="ja-JP" altLang="en-US" sz="3600" dirty="0">
                <a:solidFill>
                  <a:schemeClr val="tx2"/>
                </a:solidFill>
                <a:latin typeface="HGP創英角ｺﾞｼｯｸUB" pitchFamily="50" charset="-128"/>
                <a:ea typeface="HGP創英角ｺﾞｼｯｸUB" pitchFamily="50" charset="-128"/>
              </a:rPr>
              <a:t>　問い合わせ④</a:t>
            </a:r>
          </a:p>
        </p:txBody>
      </p:sp>
      <p:pic>
        <p:nvPicPr>
          <p:cNvPr id="146437" name="Picture 5"/>
          <p:cNvPicPr>
            <a:picLocks noChangeAspect="1" noChangeArrowheads="1"/>
          </p:cNvPicPr>
          <p:nvPr/>
        </p:nvPicPr>
        <p:blipFill>
          <a:blip r:embed="rId3" cstate="print"/>
          <a:srcRect/>
          <a:stretch>
            <a:fillRect/>
          </a:stretch>
        </p:blipFill>
        <p:spPr bwMode="auto">
          <a:xfrm>
            <a:off x="4051300" y="2052638"/>
            <a:ext cx="4883150" cy="3667125"/>
          </a:xfrm>
          <a:prstGeom prst="rect">
            <a:avLst/>
          </a:prstGeom>
          <a:noFill/>
          <a:ln w="9525">
            <a:noFill/>
            <a:miter lim="800000"/>
            <a:headEnd/>
            <a:tailEnd/>
          </a:ln>
        </p:spPr>
      </p:pic>
      <p:sp>
        <p:nvSpPr>
          <p:cNvPr id="146438" name="Text Box 6"/>
          <p:cNvSpPr txBox="1">
            <a:spLocks noChangeArrowheads="1"/>
          </p:cNvSpPr>
          <p:nvPr/>
        </p:nvSpPr>
        <p:spPr bwMode="auto">
          <a:xfrm>
            <a:off x="2865438" y="5895975"/>
            <a:ext cx="6227762" cy="376238"/>
          </a:xfrm>
          <a:prstGeom prst="rect">
            <a:avLst/>
          </a:prstGeom>
          <a:solidFill>
            <a:srgbClr val="FFFF00"/>
          </a:solidFill>
          <a:ln w="9525">
            <a:solidFill>
              <a:srgbClr val="FF0000"/>
            </a:solidFill>
            <a:miter lim="800000"/>
            <a:headEnd/>
            <a:tailEnd/>
          </a:ln>
        </p:spPr>
        <p:txBody>
          <a:bodyPr>
            <a:spAutoFit/>
          </a:bodyPr>
          <a:lstStyle/>
          <a:p>
            <a:pPr algn="ctr">
              <a:spcBef>
                <a:spcPct val="50000"/>
              </a:spcBef>
            </a:pPr>
            <a:r>
              <a:rPr lang="ja-JP" altLang="en-US" b="1">
                <a:solidFill>
                  <a:srgbClr val="FF0000"/>
                </a:solidFill>
                <a:latin typeface="HGP創英角ｺﾞｼｯｸUB" pitchFamily="50" charset="-128"/>
                <a:ea typeface="HGP創英角ｺﾞｼｯｸUB" pitchFamily="50" charset="-128"/>
              </a:rPr>
              <a:t>（</a:t>
            </a:r>
            <a:r>
              <a:rPr lang="en-US" altLang="en-US" b="1">
                <a:solidFill>
                  <a:srgbClr val="FF0000"/>
                </a:solidFill>
                <a:latin typeface="HGP創英角ｺﾞｼｯｸUB" pitchFamily="50" charset="-128"/>
                <a:ea typeface="HGP創英角ｺﾞｼｯｸUB" pitchFamily="50" charset="-128"/>
              </a:rPr>
              <a:t>http://www.ktr.mlit.go.jp/gijyutu/index00000009.html</a:t>
            </a:r>
            <a:r>
              <a:rPr lang="ja-JP" altLang="en-US" b="1">
                <a:solidFill>
                  <a:srgbClr val="FF0000"/>
                </a:solidFill>
                <a:latin typeface="HGP創英角ｺﾞｼｯｸUB" pitchFamily="50" charset="-128"/>
                <a:ea typeface="HGP創英角ｺﾞｼｯｸUB" pitchFamily="50" charset="-128"/>
              </a:rPr>
              <a:t>）</a:t>
            </a:r>
          </a:p>
        </p:txBody>
      </p:sp>
      <p:pic>
        <p:nvPicPr>
          <p:cNvPr id="146439" name="Picture 7"/>
          <p:cNvPicPr>
            <a:picLocks noChangeAspect="1" noChangeArrowheads="1"/>
          </p:cNvPicPr>
          <p:nvPr/>
        </p:nvPicPr>
        <p:blipFill>
          <a:blip r:embed="rId4" cstate="print"/>
          <a:srcRect/>
          <a:stretch>
            <a:fillRect/>
          </a:stretch>
        </p:blipFill>
        <p:spPr bwMode="auto">
          <a:xfrm>
            <a:off x="254000" y="2041525"/>
            <a:ext cx="3652838" cy="2930525"/>
          </a:xfrm>
          <a:prstGeom prst="rect">
            <a:avLst/>
          </a:prstGeom>
          <a:noFill/>
          <a:ln w="9525">
            <a:noFill/>
            <a:miter lim="800000"/>
            <a:headEnd/>
            <a:tailEnd/>
          </a:ln>
        </p:spPr>
      </p:pic>
      <p:sp>
        <p:nvSpPr>
          <p:cNvPr id="146440" name="Text Box 8"/>
          <p:cNvSpPr txBox="1">
            <a:spLocks noChangeArrowheads="1"/>
          </p:cNvSpPr>
          <p:nvPr/>
        </p:nvSpPr>
        <p:spPr bwMode="auto">
          <a:xfrm>
            <a:off x="985838" y="1671638"/>
            <a:ext cx="2457450" cy="274637"/>
          </a:xfrm>
          <a:prstGeom prst="rect">
            <a:avLst/>
          </a:prstGeom>
          <a:noFill/>
          <a:ln w="9525">
            <a:noFill/>
            <a:miter lim="800000"/>
            <a:headEnd/>
            <a:tailEnd/>
          </a:ln>
        </p:spPr>
        <p:txBody>
          <a:bodyPr>
            <a:spAutoFit/>
          </a:bodyPr>
          <a:lstStyle/>
          <a:p>
            <a:pPr>
              <a:spcBef>
                <a:spcPct val="50000"/>
              </a:spcBef>
            </a:pPr>
            <a:r>
              <a:rPr lang="ja-JP" altLang="en-US" sz="1200" b="1" dirty="0">
                <a:latin typeface="HGP創英角ｺﾞｼｯｸUB" pitchFamily="50" charset="-128"/>
                <a:ea typeface="HGP創英角ｺﾞｼｯｸUB" pitchFamily="50" charset="-128"/>
              </a:rPr>
              <a:t>トップ ＞ 技術情報　＞ </a:t>
            </a:r>
            <a:r>
              <a:rPr lang="en-US" altLang="ja-JP" sz="1200" b="1" dirty="0">
                <a:latin typeface="HGP創英角ｺﾞｼｯｸUB" pitchFamily="50" charset="-128"/>
                <a:ea typeface="HGP創英角ｺﾞｼｯｸUB" pitchFamily="50" charset="-128"/>
              </a:rPr>
              <a:t>CALS/EC</a:t>
            </a:r>
          </a:p>
        </p:txBody>
      </p:sp>
    </p:spTree>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スライド番号プレースホルダ 5"/>
          <p:cNvSpPr txBox="1">
            <a:spLocks noGrp="1"/>
          </p:cNvSpPr>
          <p:nvPr/>
        </p:nvSpPr>
        <p:spPr bwMode="auto">
          <a:xfrm>
            <a:off x="6553200" y="6245225"/>
            <a:ext cx="2133600" cy="476250"/>
          </a:xfrm>
          <a:prstGeom prst="rect">
            <a:avLst/>
          </a:prstGeom>
          <a:noFill/>
          <a:ln w="9525">
            <a:noFill/>
            <a:miter lim="800000"/>
            <a:headEnd/>
            <a:tailEnd/>
          </a:ln>
        </p:spPr>
        <p:txBody>
          <a:bodyPr/>
          <a:lstStyle/>
          <a:p>
            <a:pPr algn="r"/>
            <a:endParaRPr lang="en-US" altLang="ja-JP" sz="1400">
              <a:latin typeface="HGP創英角ｺﾞｼｯｸUB" pitchFamily="50" charset="-128"/>
              <a:ea typeface="HGP創英角ｺﾞｼｯｸUB" pitchFamily="50" charset="-128"/>
            </a:endParaRPr>
          </a:p>
        </p:txBody>
      </p:sp>
      <p:sp>
        <p:nvSpPr>
          <p:cNvPr id="147459" name="Rectangle 3"/>
          <p:cNvSpPr>
            <a:spLocks noChangeArrowheads="1"/>
          </p:cNvSpPr>
          <p:nvPr/>
        </p:nvSpPr>
        <p:spPr bwMode="auto">
          <a:xfrm>
            <a:off x="250825" y="1557338"/>
            <a:ext cx="7958138" cy="1470025"/>
          </a:xfrm>
          <a:prstGeom prst="rect">
            <a:avLst/>
          </a:prstGeom>
          <a:noFill/>
          <a:ln w="9525">
            <a:noFill/>
            <a:miter lim="800000"/>
            <a:headEnd/>
            <a:tailEnd/>
          </a:ln>
        </p:spPr>
        <p:txBody>
          <a:bodyPr anchor="ctr"/>
          <a:lstStyle/>
          <a:p>
            <a:r>
              <a:rPr lang="ja-JP" altLang="en-US" sz="4800" dirty="0">
                <a:solidFill>
                  <a:schemeClr val="tx2"/>
                </a:solidFill>
                <a:latin typeface="HGP創英角ｺﾞｼｯｸUB" pitchFamily="50" charset="-128"/>
                <a:ea typeface="HGP創英角ｺﾞｼｯｸUB" pitchFamily="50" charset="-128"/>
              </a:rPr>
              <a:t>　</a:t>
            </a:r>
            <a:r>
              <a:rPr lang="ja-JP" altLang="en-US" sz="4000" b="0" dirty="0">
                <a:latin typeface="HGP創英角ｺﾞｼｯｸUB" pitchFamily="50" charset="-128"/>
                <a:ea typeface="HGP創英角ｺﾞｼｯｸUB" pitchFamily="50" charset="-128"/>
              </a:rPr>
              <a:t>ご清聴ありがとうございました。</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ext Box 4"/>
          <p:cNvSpPr txBox="1">
            <a:spLocks noChangeArrowheads="1"/>
          </p:cNvSpPr>
          <p:nvPr/>
        </p:nvSpPr>
        <p:spPr bwMode="auto">
          <a:xfrm>
            <a:off x="180000" y="648000"/>
            <a:ext cx="824706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marL="342900" indent="-342900" algn="l" eaLnBrk="1" hangingPunct="1">
              <a:spcBef>
                <a:spcPct val="50000"/>
              </a:spcBef>
              <a:buFont typeface="HGP創英角ｺﾞｼｯｸUB" panose="020B0900000000000000" pitchFamily="50" charset="-128"/>
              <a:buChar char="○"/>
            </a:pPr>
            <a:r>
              <a:rPr lang="ja-JP" altLang="en-US" sz="2400" b="0" dirty="0">
                <a:latin typeface="HGP創英角ｺﾞｼｯｸUB" panose="020B0900000000000000" pitchFamily="50" charset="-128"/>
                <a:ea typeface="HGP創英角ｺﾞｼｯｸUB" panose="020B0900000000000000" pitchFamily="50" charset="-128"/>
              </a:rPr>
              <a:t>平成</a:t>
            </a:r>
            <a:r>
              <a:rPr lang="en-US" altLang="ja-JP" sz="2400" b="0" dirty="0">
                <a:latin typeface="HGP創英角ｺﾞｼｯｸUB" panose="020B0900000000000000" pitchFamily="50" charset="-128"/>
                <a:ea typeface="HGP創英角ｺﾞｼｯｸUB" panose="020B0900000000000000" pitchFamily="50" charset="-128"/>
              </a:rPr>
              <a:t>27</a:t>
            </a:r>
            <a:r>
              <a:rPr lang="ja-JP" altLang="en-US" sz="2400" b="0" dirty="0">
                <a:latin typeface="HGP創英角ｺﾞｼｯｸUB" panose="020B0900000000000000" pitchFamily="50" charset="-128"/>
                <a:ea typeface="HGP創英角ｺﾞｼｯｸUB" panose="020B0900000000000000" pitchFamily="50" charset="-128"/>
              </a:rPr>
              <a:t>年度より本格運用</a:t>
            </a:r>
          </a:p>
        </p:txBody>
      </p:sp>
      <p:sp>
        <p:nvSpPr>
          <p:cNvPr id="3" name="テキスト ボックス 2"/>
          <p:cNvSpPr txBox="1"/>
          <p:nvPr/>
        </p:nvSpPr>
        <p:spPr>
          <a:xfrm>
            <a:off x="288000" y="1063764"/>
            <a:ext cx="8605838" cy="3785652"/>
          </a:xfrm>
          <a:prstGeom prst="rect">
            <a:avLst/>
          </a:prstGeom>
          <a:noFill/>
        </p:spPr>
        <p:txBody>
          <a:bodyPr>
            <a:spAutoFit/>
          </a:bodyPr>
          <a:lstStyle/>
          <a:p>
            <a:pPr algn="l">
              <a:defRPr/>
            </a:pPr>
            <a:r>
              <a:rPr lang="ja-JP" altLang="en-US" sz="2000" b="0" dirty="0">
                <a:latin typeface="HGP創英角ｺﾞｼｯｸUB" panose="020B0900000000000000" pitchFamily="50" charset="-128"/>
                <a:ea typeface="HGP創英角ｺﾞｼｯｸUB" panose="020B0900000000000000" pitchFamily="50" charset="-128"/>
              </a:rPr>
              <a:t>平成</a:t>
            </a:r>
            <a:r>
              <a:rPr lang="en-US" altLang="ja-JP" sz="2000" b="0" dirty="0">
                <a:latin typeface="HGP創英角ｺﾞｼｯｸUB" panose="020B0900000000000000" pitchFamily="50" charset="-128"/>
                <a:ea typeface="HGP創英角ｺﾞｼｯｸUB" panose="020B0900000000000000" pitchFamily="50" charset="-128"/>
              </a:rPr>
              <a:t>27</a:t>
            </a:r>
            <a:r>
              <a:rPr lang="ja-JP" altLang="en-US" sz="2000" b="0" dirty="0">
                <a:latin typeface="HGP創英角ｺﾞｼｯｸUB" panose="020B0900000000000000" pitchFamily="50" charset="-128"/>
                <a:ea typeface="HGP創英角ｺﾞｼｯｸUB" panose="020B0900000000000000" pitchFamily="50" charset="-128"/>
              </a:rPr>
              <a:t>年</a:t>
            </a:r>
            <a:r>
              <a:rPr lang="en-US" altLang="ja-JP" sz="2000" b="0" dirty="0">
                <a:latin typeface="HGP創英角ｺﾞｼｯｸUB" panose="020B0900000000000000" pitchFamily="50" charset="-128"/>
                <a:ea typeface="HGP創英角ｺﾞｼｯｸUB" panose="020B0900000000000000" pitchFamily="50" charset="-128"/>
              </a:rPr>
              <a:t>4</a:t>
            </a:r>
            <a:r>
              <a:rPr lang="ja-JP" altLang="en-US" sz="2000" b="0" dirty="0">
                <a:latin typeface="HGP創英角ｺﾞｼｯｸUB" panose="020B0900000000000000" pitchFamily="50" charset="-128"/>
                <a:ea typeface="HGP創英角ｺﾞｼｯｸUB" panose="020B0900000000000000" pitchFamily="50" charset="-128"/>
              </a:rPr>
              <a:t>月</a:t>
            </a:r>
            <a:r>
              <a:rPr lang="en-US" altLang="ja-JP" sz="2000" b="0" dirty="0">
                <a:latin typeface="HGP創英角ｺﾞｼｯｸUB" panose="020B0900000000000000" pitchFamily="50" charset="-128"/>
                <a:ea typeface="HGP創英角ｺﾞｼｯｸUB" panose="020B0900000000000000" pitchFamily="50" charset="-128"/>
              </a:rPr>
              <a:t>8</a:t>
            </a:r>
            <a:r>
              <a:rPr lang="ja-JP" altLang="en-US" sz="2000" b="0" dirty="0">
                <a:latin typeface="HGP創英角ｺﾞｼｯｸUB" panose="020B0900000000000000" pitchFamily="50" charset="-128"/>
                <a:ea typeface="HGP創英角ｺﾞｼｯｸUB" panose="020B0900000000000000" pitchFamily="50" charset="-128"/>
              </a:rPr>
              <a:t>日付け事務連絡</a:t>
            </a:r>
            <a:endParaRPr lang="en-US" altLang="ja-JP" sz="2000" b="0" dirty="0">
              <a:latin typeface="HGP創英角ｺﾞｼｯｸUB" panose="020B0900000000000000" pitchFamily="50" charset="-128"/>
              <a:ea typeface="HGP創英角ｺﾞｼｯｸUB" panose="020B0900000000000000" pitchFamily="50" charset="-128"/>
            </a:endParaRPr>
          </a:p>
          <a:p>
            <a:pPr algn="l">
              <a:defRPr/>
            </a:pPr>
            <a:r>
              <a:rPr lang="ja-JP" altLang="en-US" sz="2000" b="0" dirty="0">
                <a:latin typeface="HGP創英角ｺﾞｼｯｸUB" panose="020B0900000000000000" pitchFamily="50" charset="-128"/>
                <a:ea typeface="HGP創英角ｺﾞｼｯｸUB" panose="020B0900000000000000" pitchFamily="50" charset="-128"/>
              </a:rPr>
              <a:t>「請負工事成績評定要領の運用の一部改正」に関する運用について</a:t>
            </a:r>
            <a:endParaRPr lang="en-US" altLang="ja-JP" sz="2000" b="0" dirty="0">
              <a:latin typeface="HGP創英角ｺﾞｼｯｸUB" panose="020B0900000000000000" pitchFamily="50" charset="-128"/>
              <a:ea typeface="HGP創英角ｺﾞｼｯｸUB" panose="020B0900000000000000" pitchFamily="50" charset="-128"/>
            </a:endParaRPr>
          </a:p>
          <a:p>
            <a:pPr marL="269875" indent="-269875" algn="l">
              <a:defRPr/>
            </a:pPr>
            <a:r>
              <a:rPr lang="ja-JP" altLang="en-US" sz="2000" b="0" dirty="0">
                <a:latin typeface="HGP創英角ｺﾞｼｯｸUB" panose="020B0900000000000000" pitchFamily="50" charset="-128"/>
                <a:ea typeface="HGP創英角ｺﾞｼｯｸUB" panose="020B0900000000000000" pitchFamily="50" charset="-128"/>
              </a:rPr>
              <a:t>●平成</a:t>
            </a:r>
            <a:r>
              <a:rPr lang="en-US" altLang="ja-JP" sz="2000" b="0" dirty="0">
                <a:latin typeface="HGP創英角ｺﾞｼｯｸUB" panose="020B0900000000000000" pitchFamily="50" charset="-128"/>
                <a:ea typeface="HGP創英角ｺﾞｼｯｸUB" panose="020B0900000000000000" pitchFamily="50" charset="-128"/>
              </a:rPr>
              <a:t>27</a:t>
            </a:r>
            <a:r>
              <a:rPr lang="ja-JP" altLang="en-US" sz="2000" b="0" dirty="0">
                <a:latin typeface="HGP創英角ｺﾞｼｯｸUB" panose="020B0900000000000000" pitchFamily="50" charset="-128"/>
                <a:ea typeface="HGP創英角ｺﾞｼｯｸUB" panose="020B0900000000000000" pitchFamily="50" charset="-128"/>
              </a:rPr>
              <a:t>年４月１日以降公告する工事については、特記仕様書において、以下の条項を記載するものとする</a:t>
            </a:r>
            <a:endParaRPr lang="en-US" altLang="ja-JP" sz="2000" b="0" dirty="0">
              <a:latin typeface="HGP創英角ｺﾞｼｯｸUB" panose="020B0900000000000000" pitchFamily="50" charset="-128"/>
              <a:ea typeface="HGP創英角ｺﾞｼｯｸUB" panose="020B0900000000000000" pitchFamily="50" charset="-128"/>
            </a:endParaRPr>
          </a:p>
          <a:p>
            <a:pPr marL="269875" indent="-269875" algn="l">
              <a:defRPr/>
            </a:pPr>
            <a:r>
              <a:rPr lang="ja-JP" altLang="en-US" sz="2000" b="0" dirty="0">
                <a:latin typeface="HGP創英角ｺﾞｼｯｸUB" panose="020B0900000000000000" pitchFamily="50" charset="-128"/>
                <a:ea typeface="HGP創英角ｺﾞｼｯｸUB" panose="020B0900000000000000" pitchFamily="50" charset="-128"/>
              </a:rPr>
              <a:t>第○条　工事書類の作成</a:t>
            </a:r>
            <a:endParaRPr lang="en-US" altLang="ja-JP" sz="2000" b="0" dirty="0">
              <a:latin typeface="HGP創英角ｺﾞｼｯｸUB" panose="020B0900000000000000" pitchFamily="50" charset="-128"/>
              <a:ea typeface="HGP創英角ｺﾞｼｯｸUB" panose="020B0900000000000000" pitchFamily="50" charset="-128"/>
            </a:endParaRPr>
          </a:p>
          <a:p>
            <a:pPr marL="631825" indent="-269875" algn="l">
              <a:defRPr/>
            </a:pPr>
            <a:r>
              <a:rPr lang="en-US" altLang="ja-JP" sz="2000" b="0" dirty="0">
                <a:latin typeface="HGP創英角ｺﾞｼｯｸUB" panose="020B0900000000000000" pitchFamily="50" charset="-128"/>
                <a:ea typeface="HGP創英角ｺﾞｼｯｸUB" panose="020B0900000000000000" pitchFamily="50" charset="-128"/>
              </a:rPr>
              <a:t>1.</a:t>
            </a:r>
            <a:r>
              <a:rPr lang="ja-JP" altLang="en-US" sz="2000" b="0" dirty="0">
                <a:latin typeface="HGP創英角ｺﾞｼｯｸUB" panose="020B0900000000000000" pitchFamily="50" charset="-128"/>
                <a:ea typeface="HGP創英角ｺﾞｼｯｸUB" panose="020B0900000000000000" pitchFamily="50" charset="-128"/>
              </a:rPr>
              <a:t>工事書類の作成に</a:t>
            </a:r>
            <a:r>
              <a:rPr lang="ja-JP" altLang="en-US" sz="2000" b="0" dirty="0" smtClean="0">
                <a:latin typeface="HGP創英角ｺﾞｼｯｸUB" panose="020B0900000000000000" pitchFamily="50" charset="-128"/>
                <a:ea typeface="HGP創英角ｺﾞｼｯｸUB" panose="020B0900000000000000" pitchFamily="50" charset="-128"/>
              </a:rPr>
              <a:t>当たって</a:t>
            </a:r>
            <a:r>
              <a:rPr lang="ja-JP" altLang="en-US" sz="2000" b="0" dirty="0">
                <a:latin typeface="HGP創英角ｺﾞｼｯｸUB" panose="020B0900000000000000" pitchFamily="50" charset="-128"/>
                <a:ea typeface="HGP創英角ｺﾞｼｯｸUB" panose="020B0900000000000000" pitchFamily="50" charset="-128"/>
              </a:rPr>
              <a:t>は、「土木工事書類作成マニュアル（平成</a:t>
            </a:r>
            <a:r>
              <a:rPr lang="en-US" altLang="ja-JP" sz="2000" b="0" dirty="0">
                <a:latin typeface="HGP創英角ｺﾞｼｯｸUB" panose="020B0900000000000000" pitchFamily="50" charset="-128"/>
                <a:ea typeface="HGP創英角ｺﾞｼｯｸUB" panose="020B0900000000000000" pitchFamily="50" charset="-128"/>
              </a:rPr>
              <a:t>23</a:t>
            </a:r>
            <a:r>
              <a:rPr lang="ja-JP" altLang="en-US" sz="2000" b="0" dirty="0">
                <a:latin typeface="HGP創英角ｺﾞｼｯｸUB" panose="020B0900000000000000" pitchFamily="50" charset="-128"/>
                <a:ea typeface="HGP創英角ｺﾞｼｯｸUB" panose="020B0900000000000000" pitchFamily="50" charset="-128"/>
              </a:rPr>
              <a:t>年</a:t>
            </a:r>
            <a:r>
              <a:rPr lang="en-US" altLang="ja-JP" sz="2000" b="0" dirty="0">
                <a:latin typeface="HGP創英角ｺﾞｼｯｸUB" panose="020B0900000000000000" pitchFamily="50" charset="-128"/>
                <a:ea typeface="HGP創英角ｺﾞｼｯｸUB" panose="020B0900000000000000" pitchFamily="50" charset="-128"/>
              </a:rPr>
              <a:t>4</a:t>
            </a:r>
            <a:r>
              <a:rPr lang="ja-JP" altLang="en-US" sz="2000" b="0" dirty="0">
                <a:latin typeface="HGP創英角ｺﾞｼｯｸUB" panose="020B0900000000000000" pitchFamily="50" charset="-128"/>
                <a:ea typeface="HGP創英角ｺﾞｼｯｸUB" panose="020B0900000000000000" pitchFamily="50" charset="-128"/>
              </a:rPr>
              <a:t>月）に基づき実施するものとする。」</a:t>
            </a:r>
            <a:endParaRPr lang="en-US" altLang="ja-JP" sz="2000" b="0" dirty="0">
              <a:latin typeface="HGP創英角ｺﾞｼｯｸUB" panose="020B0900000000000000" pitchFamily="50" charset="-128"/>
              <a:ea typeface="HGP創英角ｺﾞｼｯｸUB" panose="020B0900000000000000" pitchFamily="50" charset="-128"/>
            </a:endParaRPr>
          </a:p>
          <a:p>
            <a:pPr marL="631825" indent="-269875" algn="l">
              <a:defRPr/>
            </a:pPr>
            <a:r>
              <a:rPr lang="en-US" altLang="ja-JP" sz="2000" b="0" u="sng" dirty="0">
                <a:solidFill>
                  <a:srgbClr val="FF0000"/>
                </a:solidFill>
                <a:latin typeface="HGP創英角ｺﾞｼｯｸUB" panose="020B0900000000000000" pitchFamily="50" charset="-128"/>
                <a:ea typeface="HGP創英角ｺﾞｼｯｸUB" panose="020B0900000000000000" pitchFamily="50" charset="-128"/>
              </a:rPr>
              <a:t>2.</a:t>
            </a:r>
            <a:r>
              <a:rPr lang="ja-JP" altLang="en-US" sz="2000" b="0" u="sng" dirty="0">
                <a:solidFill>
                  <a:srgbClr val="FF0000"/>
                </a:solidFill>
                <a:latin typeface="HGP創英角ｺﾞｼｯｸUB" panose="020B0900000000000000" pitchFamily="50" charset="-128"/>
                <a:ea typeface="HGP創英角ｺﾞｼｯｸUB" panose="020B0900000000000000" pitchFamily="50" charset="-128"/>
              </a:rPr>
              <a:t>「工事関係書類一覧表</a:t>
            </a:r>
            <a:r>
              <a:rPr lang="ja-JP" altLang="en-US" sz="2000" b="0" u="sng" dirty="0" smtClean="0">
                <a:solidFill>
                  <a:srgbClr val="FF0000"/>
                </a:solidFill>
                <a:latin typeface="HGP創英角ｺﾞｼｯｸUB" panose="020B0900000000000000" pitchFamily="50" charset="-128"/>
                <a:ea typeface="HGP創英角ｺﾞｼｯｸUB" panose="020B0900000000000000" pitchFamily="50" charset="-128"/>
              </a:rPr>
              <a:t>」に</a:t>
            </a:r>
            <a:r>
              <a:rPr lang="ja-JP" altLang="en-US" sz="2000" b="0" u="sng" dirty="0">
                <a:solidFill>
                  <a:srgbClr val="FF0000"/>
                </a:solidFill>
                <a:latin typeface="HGP創英角ｺﾞｼｯｸUB" panose="020B0900000000000000" pitchFamily="50" charset="-128"/>
                <a:ea typeface="HGP創英角ｺﾞｼｯｸUB" panose="020B0900000000000000" pitchFamily="50" charset="-128"/>
              </a:rPr>
              <a:t>より、工事着手前に「発注者へ提出、提示する書類の種類」、「紙と電子の別」に関して「事前協議」するものとする。また、「事前協議」の内容を変更する場合は、受発注者で協議を行うものとする。</a:t>
            </a:r>
            <a:endParaRPr lang="en-US" altLang="ja-JP" sz="2000" b="0" u="sng" dirty="0">
              <a:solidFill>
                <a:srgbClr val="FF0000"/>
              </a:solidFill>
              <a:latin typeface="HGP創英角ｺﾞｼｯｸUB" panose="020B0900000000000000" pitchFamily="50" charset="-128"/>
              <a:ea typeface="HGP創英角ｺﾞｼｯｸUB" panose="020B0900000000000000" pitchFamily="50" charset="-128"/>
            </a:endParaRPr>
          </a:p>
          <a:p>
            <a:pPr marL="631825" indent="-269875" algn="l">
              <a:defRPr/>
            </a:pPr>
            <a:r>
              <a:rPr lang="en-US" altLang="ja-JP" sz="2000" b="0" u="sng" dirty="0">
                <a:solidFill>
                  <a:srgbClr val="FF0000"/>
                </a:solidFill>
                <a:latin typeface="HGP創英角ｺﾞｼｯｸUB" panose="020B0900000000000000" pitchFamily="50" charset="-128"/>
                <a:ea typeface="HGP創英角ｺﾞｼｯｸUB" panose="020B0900000000000000" pitchFamily="50" charset="-128"/>
              </a:rPr>
              <a:t>3.</a:t>
            </a:r>
            <a:r>
              <a:rPr lang="ja-JP" altLang="en-US" sz="2000" b="0" u="sng" dirty="0">
                <a:solidFill>
                  <a:srgbClr val="FF0000"/>
                </a:solidFill>
                <a:latin typeface="HGP創英角ｺﾞｼｯｸUB" panose="020B0900000000000000" pitchFamily="50" charset="-128"/>
                <a:ea typeface="HGP創英角ｺﾞｼｯｸUB" panose="020B0900000000000000" pitchFamily="50" charset="-128"/>
              </a:rPr>
              <a:t> </a:t>
            </a:r>
            <a:r>
              <a:rPr lang="en-US" altLang="ja-JP" sz="2000" b="0" u="sng" dirty="0">
                <a:solidFill>
                  <a:srgbClr val="FF0000"/>
                </a:solidFill>
                <a:latin typeface="HGP創英角ｺﾞｼｯｸUB" panose="020B0900000000000000" pitchFamily="50" charset="-128"/>
                <a:ea typeface="HGP創英角ｺﾞｼｯｸUB" panose="020B0900000000000000" pitchFamily="50" charset="-128"/>
              </a:rPr>
              <a:t>2</a:t>
            </a:r>
            <a:r>
              <a:rPr lang="ja-JP" altLang="en-US" sz="2000" b="0" u="sng" dirty="0">
                <a:solidFill>
                  <a:srgbClr val="FF0000"/>
                </a:solidFill>
                <a:latin typeface="HGP創英角ｺﾞｼｯｸUB" panose="020B0900000000000000" pitchFamily="50" charset="-128"/>
                <a:ea typeface="HGP創英角ｺﾞｼｯｸUB" panose="020B0900000000000000" pitchFamily="50" charset="-128"/>
              </a:rPr>
              <a:t>において電子により提出、提示することとなった書類については、検査時その他の場合において紙での提示、提出は行わないものとする。</a:t>
            </a:r>
            <a:endParaRPr lang="en-US" altLang="ja-JP" sz="2000" b="0" u="sng" dirty="0">
              <a:solidFill>
                <a:srgbClr val="FF0000"/>
              </a:solidFill>
              <a:latin typeface="HGP創英角ｺﾞｼｯｸUB" panose="020B0900000000000000" pitchFamily="50" charset="-128"/>
              <a:ea typeface="HGP創英角ｺﾞｼｯｸUB" panose="020B0900000000000000" pitchFamily="50" charset="-128"/>
            </a:endParaRPr>
          </a:p>
        </p:txBody>
      </p:sp>
      <p:sp>
        <p:nvSpPr>
          <p:cNvPr id="5" name="Rectangle 24"/>
          <p:cNvSpPr>
            <a:spLocks noChangeArrowheads="1"/>
          </p:cNvSpPr>
          <p:nvPr/>
        </p:nvSpPr>
        <p:spPr bwMode="auto">
          <a:xfrm>
            <a:off x="1116013" y="44450"/>
            <a:ext cx="7200900" cy="533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spcBef>
                <a:spcPct val="50000"/>
              </a:spcBef>
            </a:pPr>
            <a:r>
              <a:rPr lang="ja-JP" altLang="en-US" sz="2400" b="0" dirty="0">
                <a:solidFill>
                  <a:schemeClr val="tx2"/>
                </a:solidFill>
                <a:latin typeface="HGP創英角ｺﾞｼｯｸUB" panose="020B0900000000000000" pitchFamily="50" charset="-128"/>
                <a:ea typeface="HGP創英角ｺﾞｼｯｸUB" panose="020B0900000000000000" pitchFamily="50" charset="-128"/>
              </a:rPr>
              <a:t>情報共有システムを活用したトータルプロセスの効率化</a:t>
            </a:r>
          </a:p>
        </p:txBody>
      </p:sp>
      <p:sp>
        <p:nvSpPr>
          <p:cNvPr id="6" name="Rectangle 22"/>
          <p:cNvSpPr>
            <a:spLocks noChangeArrowheads="1"/>
          </p:cNvSpPr>
          <p:nvPr/>
        </p:nvSpPr>
        <p:spPr bwMode="auto">
          <a:xfrm>
            <a:off x="108000" y="108000"/>
            <a:ext cx="1080000" cy="360000"/>
          </a:xfrm>
          <a:prstGeom prst="rect">
            <a:avLst/>
          </a:prstGeom>
          <a:solidFill>
            <a:srgbClr val="CCFFCC"/>
          </a:solidFill>
          <a:ln w="9525">
            <a:solidFill>
              <a:srgbClr val="0000FF"/>
            </a:solidFill>
            <a:miter lim="800000"/>
            <a:headEnd/>
            <a:tailEnd/>
          </a:ln>
        </p:spPr>
        <p:txBody>
          <a:bodyPr wrap="none" anchor="ctr">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r>
              <a:rPr lang="ja-JP" altLang="en-US" b="0">
                <a:solidFill>
                  <a:srgbClr val="000000"/>
                </a:solidFill>
                <a:latin typeface="HGP創英角ｺﾞｼｯｸUB" panose="020B0900000000000000" pitchFamily="50" charset="-128"/>
                <a:ea typeface="HGP創英角ｺﾞｼｯｸUB" panose="020B0900000000000000" pitchFamily="50" charset="-128"/>
              </a:rPr>
              <a:t>取組事例１</a:t>
            </a:r>
          </a:p>
        </p:txBody>
      </p:sp>
    </p:spTree>
    <p:extLst>
      <p:ext uri="{BB962C8B-B14F-4D97-AF65-F5344CB8AC3E}">
        <p14:creationId xmlns="" xmlns:p14="http://schemas.microsoft.com/office/powerpoint/2010/main" val="1856702890"/>
      </p:ext>
    </p:extLst>
  </p:cSld>
  <p:clrMapOvr>
    <a:masterClrMapping/>
  </p:clrMapOvr>
  <p:transition spd="slow"/>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ext Box 4"/>
          <p:cNvSpPr txBox="1">
            <a:spLocks noChangeArrowheads="1"/>
          </p:cNvSpPr>
          <p:nvPr/>
        </p:nvSpPr>
        <p:spPr bwMode="auto">
          <a:xfrm>
            <a:off x="180000" y="648000"/>
            <a:ext cx="878681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marL="342900" indent="-342900" algn="l" eaLnBrk="1" hangingPunct="1">
              <a:spcBef>
                <a:spcPct val="50000"/>
              </a:spcBef>
              <a:buFont typeface="HGP創英角ｺﾞｼｯｸUB" panose="020B0900000000000000" pitchFamily="50" charset="-128"/>
              <a:buChar char="○"/>
            </a:pPr>
            <a:r>
              <a:rPr lang="ja-JP" altLang="en-US" sz="2400" b="0" dirty="0">
                <a:latin typeface="HGP創英角ｺﾞｼｯｸUB" panose="020B0900000000000000" pitchFamily="50" charset="-128"/>
                <a:ea typeface="HGP創英角ｺﾞｼｯｸUB" panose="020B0900000000000000" pitchFamily="50" charset="-128"/>
              </a:rPr>
              <a:t>平成</a:t>
            </a:r>
            <a:r>
              <a:rPr lang="en-US" altLang="ja-JP" sz="2400" b="0" dirty="0">
                <a:latin typeface="HGP創英角ｺﾞｼｯｸUB" panose="020B0900000000000000" pitchFamily="50" charset="-128"/>
                <a:ea typeface="HGP創英角ｺﾞｼｯｸUB" panose="020B0900000000000000" pitchFamily="50" charset="-128"/>
              </a:rPr>
              <a:t>27</a:t>
            </a:r>
            <a:r>
              <a:rPr lang="ja-JP" altLang="en-US" sz="2400" b="0" dirty="0">
                <a:latin typeface="HGP創英角ｺﾞｼｯｸUB" panose="020B0900000000000000" pitchFamily="50" charset="-128"/>
                <a:ea typeface="HGP創英角ｺﾞｼｯｸUB" panose="020B0900000000000000" pitchFamily="50" charset="-128"/>
              </a:rPr>
              <a:t>年度より本格運用</a:t>
            </a:r>
          </a:p>
        </p:txBody>
      </p:sp>
      <p:sp>
        <p:nvSpPr>
          <p:cNvPr id="3" name="テキスト ボックス 2"/>
          <p:cNvSpPr txBox="1"/>
          <p:nvPr/>
        </p:nvSpPr>
        <p:spPr>
          <a:xfrm>
            <a:off x="288000" y="1040534"/>
            <a:ext cx="8605838" cy="5016758"/>
          </a:xfrm>
          <a:prstGeom prst="rect">
            <a:avLst/>
          </a:prstGeom>
          <a:noFill/>
        </p:spPr>
        <p:txBody>
          <a:bodyPr>
            <a:spAutoFit/>
          </a:bodyPr>
          <a:lstStyle/>
          <a:p>
            <a:pPr algn="l">
              <a:defRPr/>
            </a:pPr>
            <a:r>
              <a:rPr lang="ja-JP" altLang="en-US" sz="2000" b="0" dirty="0">
                <a:latin typeface="HGP創英角ｺﾞｼｯｸUB" panose="020B0900000000000000" pitchFamily="50" charset="-128"/>
                <a:ea typeface="HGP創英角ｺﾞｼｯｸUB" panose="020B0900000000000000" pitchFamily="50" charset="-128"/>
              </a:rPr>
              <a:t>平成</a:t>
            </a:r>
            <a:r>
              <a:rPr lang="en-US" altLang="ja-JP" sz="2000" b="0" dirty="0">
                <a:latin typeface="HGP創英角ｺﾞｼｯｸUB" panose="020B0900000000000000" pitchFamily="50" charset="-128"/>
                <a:ea typeface="HGP創英角ｺﾞｼｯｸUB" panose="020B0900000000000000" pitchFamily="50" charset="-128"/>
              </a:rPr>
              <a:t>27</a:t>
            </a:r>
            <a:r>
              <a:rPr lang="ja-JP" altLang="en-US" sz="2000" b="0" dirty="0">
                <a:latin typeface="HGP創英角ｺﾞｼｯｸUB" panose="020B0900000000000000" pitchFamily="50" charset="-128"/>
                <a:ea typeface="HGP創英角ｺﾞｼｯｸUB" panose="020B0900000000000000" pitchFamily="50" charset="-128"/>
              </a:rPr>
              <a:t>年</a:t>
            </a:r>
            <a:r>
              <a:rPr lang="en-US" altLang="ja-JP" sz="2000" b="0" dirty="0">
                <a:latin typeface="HGP創英角ｺﾞｼｯｸUB" panose="020B0900000000000000" pitchFamily="50" charset="-128"/>
                <a:ea typeface="HGP創英角ｺﾞｼｯｸUB" panose="020B0900000000000000" pitchFamily="50" charset="-128"/>
              </a:rPr>
              <a:t>4</a:t>
            </a:r>
            <a:r>
              <a:rPr lang="ja-JP" altLang="en-US" sz="2000" b="0" dirty="0">
                <a:latin typeface="HGP創英角ｺﾞｼｯｸUB" panose="020B0900000000000000" pitchFamily="50" charset="-128"/>
                <a:ea typeface="HGP創英角ｺﾞｼｯｸUB" panose="020B0900000000000000" pitchFamily="50" charset="-128"/>
              </a:rPr>
              <a:t>月</a:t>
            </a:r>
            <a:r>
              <a:rPr lang="en-US" altLang="ja-JP" sz="2000" b="0" dirty="0">
                <a:latin typeface="HGP創英角ｺﾞｼｯｸUB" panose="020B0900000000000000" pitchFamily="50" charset="-128"/>
                <a:ea typeface="HGP創英角ｺﾞｼｯｸUB" panose="020B0900000000000000" pitchFamily="50" charset="-128"/>
              </a:rPr>
              <a:t>8</a:t>
            </a:r>
            <a:r>
              <a:rPr lang="ja-JP" altLang="en-US" sz="2000" b="0" dirty="0">
                <a:latin typeface="HGP創英角ｺﾞｼｯｸUB" panose="020B0900000000000000" pitchFamily="50" charset="-128"/>
                <a:ea typeface="HGP創英角ｺﾞｼｯｸUB" panose="020B0900000000000000" pitchFamily="50" charset="-128"/>
              </a:rPr>
              <a:t>日付け事務連絡</a:t>
            </a:r>
            <a:endParaRPr lang="en-US" altLang="ja-JP" sz="2000" b="0" dirty="0">
              <a:latin typeface="HGP創英角ｺﾞｼｯｸUB" panose="020B0900000000000000" pitchFamily="50" charset="-128"/>
              <a:ea typeface="HGP創英角ｺﾞｼｯｸUB" panose="020B0900000000000000" pitchFamily="50" charset="-128"/>
            </a:endParaRPr>
          </a:p>
          <a:p>
            <a:pPr algn="l">
              <a:defRPr/>
            </a:pPr>
            <a:r>
              <a:rPr lang="ja-JP" altLang="en-US" sz="2000" b="0" dirty="0">
                <a:latin typeface="HGP創英角ｺﾞｼｯｸUB" panose="020B0900000000000000" pitchFamily="50" charset="-128"/>
                <a:ea typeface="HGP創英角ｺﾞｼｯｸUB" panose="020B0900000000000000" pitchFamily="50" charset="-128"/>
              </a:rPr>
              <a:t>「請負工事成績評定要領の運用の一部改正」に関する運用について</a:t>
            </a:r>
            <a:endParaRPr lang="en-US" altLang="ja-JP" sz="2000" b="0" dirty="0">
              <a:latin typeface="HGP創英角ｺﾞｼｯｸUB" panose="020B0900000000000000" pitchFamily="50" charset="-128"/>
              <a:ea typeface="HGP創英角ｺﾞｼｯｸUB" panose="020B0900000000000000" pitchFamily="50" charset="-128"/>
            </a:endParaRPr>
          </a:p>
          <a:p>
            <a:pPr marL="269875" indent="-269875" algn="l">
              <a:defRPr/>
            </a:pPr>
            <a:r>
              <a:rPr lang="ja-JP" altLang="en-US" sz="2000" b="0" dirty="0">
                <a:latin typeface="HGP創英角ｺﾞｼｯｸUB" panose="020B0900000000000000" pitchFamily="50" charset="-128"/>
                <a:ea typeface="HGP創英角ｺﾞｼｯｸUB" panose="020B0900000000000000" pitchFamily="50" charset="-128"/>
              </a:rPr>
              <a:t>●事前協議等の実施について</a:t>
            </a:r>
            <a:endParaRPr lang="en-US" altLang="ja-JP" sz="2000" b="0" dirty="0">
              <a:latin typeface="HGP創英角ｺﾞｼｯｸUB" panose="020B0900000000000000" pitchFamily="50" charset="-128"/>
              <a:ea typeface="HGP創英角ｺﾞｼｯｸUB" panose="020B0900000000000000" pitchFamily="50" charset="-128"/>
            </a:endParaRPr>
          </a:p>
          <a:p>
            <a:pPr marL="269875" indent="-269875" algn="l">
              <a:defRPr/>
            </a:pPr>
            <a:r>
              <a:rPr lang="ja-JP" altLang="en-US" sz="2000" b="0" dirty="0">
                <a:latin typeface="HGP創英角ｺﾞｼｯｸUB" panose="020B0900000000000000" pitchFamily="50" charset="-128"/>
                <a:ea typeface="HGP創英角ｺﾞｼｯｸUB" panose="020B0900000000000000" pitchFamily="50" charset="-128"/>
              </a:rPr>
              <a:t>①事前協議方法について</a:t>
            </a:r>
            <a:endParaRPr lang="en-US" altLang="ja-JP" sz="2000" b="0" dirty="0">
              <a:latin typeface="HGP創英角ｺﾞｼｯｸUB" panose="020B0900000000000000" pitchFamily="50" charset="-128"/>
              <a:ea typeface="HGP創英角ｺﾞｼｯｸUB" panose="020B0900000000000000" pitchFamily="50" charset="-128"/>
            </a:endParaRPr>
          </a:p>
          <a:p>
            <a:pPr marL="631825" indent="-269875" algn="l">
              <a:defRPr/>
            </a:pPr>
            <a:r>
              <a:rPr lang="en-US" altLang="ja-JP" sz="2000" b="0" dirty="0">
                <a:latin typeface="HGP創英角ｺﾞｼｯｸUB" panose="020B0900000000000000" pitchFamily="50" charset="-128"/>
                <a:ea typeface="HGP創英角ｺﾞｼｯｸUB" panose="020B0900000000000000" pitchFamily="50" charset="-128"/>
              </a:rPr>
              <a:t>1)</a:t>
            </a:r>
            <a:r>
              <a:rPr lang="ja-JP" altLang="en-US" sz="2000" b="0" dirty="0">
                <a:latin typeface="HGP創英角ｺﾞｼｯｸUB" panose="020B0900000000000000" pitchFamily="50" charset="-128"/>
                <a:ea typeface="HGP創英角ｺﾞｼｯｸUB" panose="020B0900000000000000" pitchFamily="50" charset="-128"/>
              </a:rPr>
              <a:t>監督職員は、工事着手前に別紙様式「工事関係書類一覧表」に基づき、受発注者にて協議を行い、工事書類の提出方法を決定。</a:t>
            </a:r>
            <a:endParaRPr lang="en-US" altLang="ja-JP" sz="2000" b="0" dirty="0">
              <a:latin typeface="HGP創英角ｺﾞｼｯｸUB" panose="020B0900000000000000" pitchFamily="50" charset="-128"/>
              <a:ea typeface="HGP創英角ｺﾞｼｯｸUB" panose="020B0900000000000000" pitchFamily="50" charset="-128"/>
            </a:endParaRPr>
          </a:p>
          <a:p>
            <a:pPr marL="631825" indent="-269875" algn="l">
              <a:defRPr/>
            </a:pPr>
            <a:r>
              <a:rPr lang="en-US" altLang="ja-JP" sz="2000" b="0" dirty="0">
                <a:latin typeface="HGP創英角ｺﾞｼｯｸUB" panose="020B0900000000000000" pitchFamily="50" charset="-128"/>
                <a:ea typeface="HGP創英角ｺﾞｼｯｸUB" panose="020B0900000000000000" pitchFamily="50" charset="-128"/>
              </a:rPr>
              <a:t>2)</a:t>
            </a:r>
            <a:r>
              <a:rPr lang="ja-JP" altLang="en-US" sz="2000" b="0" dirty="0">
                <a:latin typeface="HGP創英角ｺﾞｼｯｸUB" panose="020B0900000000000000" pitchFamily="50" charset="-128"/>
                <a:ea typeface="HGP創英角ｺﾞｼｯｸUB" panose="020B0900000000000000" pitchFamily="50" charset="-128"/>
              </a:rPr>
              <a:t>別紙様式</a:t>
            </a:r>
            <a:r>
              <a:rPr lang="ja-JP" altLang="en-US" sz="2000" b="0" u="sng" dirty="0">
                <a:solidFill>
                  <a:srgbClr val="FF0000"/>
                </a:solidFill>
                <a:latin typeface="HGP創英角ｺﾞｼｯｸUB" panose="020B0900000000000000" pitchFamily="50" charset="-128"/>
                <a:ea typeface="HGP創英角ｺﾞｼｯｸUB" panose="020B0900000000000000" pitchFamily="50" charset="-128"/>
              </a:rPr>
              <a:t>「工事関係書類一覧表」による電子とは、情報共有システムを活用し、提出等を行うこと</a:t>
            </a:r>
            <a:r>
              <a:rPr lang="ja-JP" altLang="en-US" sz="2000" b="0" dirty="0">
                <a:latin typeface="HGP創英角ｺﾞｼｯｸUB" panose="020B0900000000000000" pitchFamily="50" charset="-128"/>
                <a:ea typeface="HGP創英角ｺﾞｼｯｸUB" panose="020B0900000000000000" pitchFamily="50" charset="-128"/>
              </a:rPr>
              <a:t>をいう。なお、工事関係書類</a:t>
            </a:r>
            <a:r>
              <a:rPr lang="en-US" altLang="ja-JP" sz="2000" b="0" dirty="0">
                <a:latin typeface="HGP創英角ｺﾞｼｯｸUB" panose="020B0900000000000000" pitchFamily="50" charset="-128"/>
                <a:ea typeface="HGP創英角ｺﾞｼｯｸUB" panose="020B0900000000000000" pitchFamily="50" charset="-128"/>
              </a:rPr>
              <a:t>No83</a:t>
            </a:r>
            <a:r>
              <a:rPr lang="ja-JP" altLang="en-US" sz="2000" b="0" dirty="0">
                <a:latin typeface="HGP創英角ｺﾞｼｯｸUB" panose="020B0900000000000000" pitchFamily="50" charset="-128"/>
                <a:ea typeface="HGP創英角ｺﾞｼｯｸUB" panose="020B0900000000000000" pitchFamily="50" charset="-128"/>
              </a:rPr>
              <a:t>工事完成図、</a:t>
            </a:r>
            <a:r>
              <a:rPr lang="en-US" altLang="ja-JP" sz="2000" b="0" dirty="0" smtClean="0">
                <a:latin typeface="HGP創英角ｺﾞｼｯｸUB" panose="020B0900000000000000" pitchFamily="50" charset="-128"/>
                <a:ea typeface="HGP創英角ｺﾞｼｯｸUB" panose="020B0900000000000000" pitchFamily="50" charset="-128"/>
              </a:rPr>
              <a:t>No84</a:t>
            </a:r>
            <a:r>
              <a:rPr lang="ja-JP" altLang="en-US" sz="2000" b="0" dirty="0" smtClean="0">
                <a:latin typeface="HGP創英角ｺﾞｼｯｸUB" panose="020B0900000000000000" pitchFamily="50" charset="-128"/>
                <a:ea typeface="HGP創英角ｺﾞｼｯｸUB" panose="020B0900000000000000" pitchFamily="50" charset="-128"/>
              </a:rPr>
              <a:t>工事</a:t>
            </a:r>
            <a:r>
              <a:rPr lang="ja-JP" altLang="en-US" sz="2000" b="0" dirty="0">
                <a:latin typeface="HGP創英角ｺﾞｼｯｸUB" panose="020B0900000000000000" pitchFamily="50" charset="-128"/>
                <a:ea typeface="HGP創英角ｺﾞｼｯｸUB" panose="020B0900000000000000" pitchFamily="50" charset="-128"/>
              </a:rPr>
              <a:t>管理台帳の電子とは、「電子納品等運用ガイドライン」に基づき、電子媒体（ＣＤ－Ｒ又はＤＶＤ－Ｒ）で提出、納品することをいう。</a:t>
            </a:r>
            <a:endParaRPr lang="en-US" altLang="ja-JP" sz="2000" b="0" dirty="0">
              <a:latin typeface="HGP創英角ｺﾞｼｯｸUB" panose="020B0900000000000000" pitchFamily="50" charset="-128"/>
              <a:ea typeface="HGP創英角ｺﾞｼｯｸUB" panose="020B0900000000000000" pitchFamily="50" charset="-128"/>
            </a:endParaRPr>
          </a:p>
          <a:p>
            <a:pPr marL="631825" indent="-269875" algn="l">
              <a:defRPr/>
            </a:pPr>
            <a:r>
              <a:rPr lang="en-US" altLang="ja-JP" sz="2000" b="0" dirty="0">
                <a:latin typeface="HGP創英角ｺﾞｼｯｸUB" panose="020B0900000000000000" pitchFamily="50" charset="-128"/>
                <a:ea typeface="HGP創英角ｺﾞｼｯｸUB" panose="020B0900000000000000" pitchFamily="50" charset="-128"/>
              </a:rPr>
              <a:t>3)</a:t>
            </a:r>
            <a:r>
              <a:rPr lang="ja-JP" altLang="en-US" sz="2000" b="0" u="sng" dirty="0">
                <a:solidFill>
                  <a:srgbClr val="FF0000"/>
                </a:solidFill>
                <a:latin typeface="HGP創英角ｺﾞｼｯｸUB" panose="020B0900000000000000" pitchFamily="50" charset="-128"/>
                <a:ea typeface="HGP創英角ｺﾞｼｯｸUB" panose="020B0900000000000000" pitchFamily="50" charset="-128"/>
              </a:rPr>
              <a:t>情報共有システムを活用しない工事の場合は、</a:t>
            </a:r>
            <a:r>
              <a:rPr lang="ja-JP" altLang="en-US" sz="2000" b="0" dirty="0">
                <a:latin typeface="HGP創英角ｺﾞｼｯｸUB" panose="020B0900000000000000" pitchFamily="50" charset="-128"/>
                <a:ea typeface="HGP創英角ｺﾞｼｯｸUB" panose="020B0900000000000000" pitchFamily="50" charset="-128"/>
              </a:rPr>
              <a:t>事前協議において</a:t>
            </a:r>
            <a:r>
              <a:rPr lang="ja-JP" altLang="en-US" sz="2000" b="0" u="sng" dirty="0">
                <a:solidFill>
                  <a:srgbClr val="FF0000"/>
                </a:solidFill>
                <a:latin typeface="HGP創英角ｺﾞｼｯｸUB" panose="020B0900000000000000" pitchFamily="50" charset="-128"/>
                <a:ea typeface="HGP創英角ｺﾞｼｯｸUB" panose="020B0900000000000000" pitchFamily="50" charset="-128"/>
              </a:rPr>
              <a:t>紙を選択する</a:t>
            </a:r>
            <a:r>
              <a:rPr lang="ja-JP" altLang="en-US" sz="2000" b="0" dirty="0">
                <a:latin typeface="HGP創英角ｺﾞｼｯｸUB" panose="020B0900000000000000" pitchFamily="50" charset="-128"/>
                <a:ea typeface="HGP創英角ｺﾞｼｯｸUB" panose="020B0900000000000000" pitchFamily="50" charset="-128"/>
              </a:rPr>
              <a:t>ものとする。</a:t>
            </a:r>
            <a:endParaRPr lang="en-US" altLang="ja-JP" sz="2000" b="0" dirty="0">
              <a:latin typeface="HGP創英角ｺﾞｼｯｸUB" panose="020B0900000000000000" pitchFamily="50" charset="-128"/>
              <a:ea typeface="HGP創英角ｺﾞｼｯｸUB" panose="020B0900000000000000" pitchFamily="50" charset="-128"/>
            </a:endParaRPr>
          </a:p>
          <a:p>
            <a:pPr marL="269875" indent="-269875" algn="l">
              <a:defRPr/>
            </a:pPr>
            <a:r>
              <a:rPr lang="ja-JP" altLang="en-US" sz="2000" b="0" dirty="0">
                <a:latin typeface="HGP創英角ｺﾞｼｯｸUB" panose="020B0900000000000000" pitchFamily="50" charset="-128"/>
                <a:ea typeface="HGP創英角ｺﾞｼｯｸUB" panose="020B0900000000000000" pitchFamily="50" charset="-128"/>
              </a:rPr>
              <a:t>②電子納品・電子検査の協議方法について</a:t>
            </a:r>
            <a:endParaRPr lang="en-US" altLang="ja-JP" sz="2000" b="0" dirty="0">
              <a:latin typeface="HGP創英角ｺﾞｼｯｸUB" panose="020B0900000000000000" pitchFamily="50" charset="-128"/>
              <a:ea typeface="HGP創英角ｺﾞｼｯｸUB" panose="020B0900000000000000" pitchFamily="50" charset="-128"/>
            </a:endParaRPr>
          </a:p>
          <a:p>
            <a:pPr marL="269875" indent="-269875" algn="l">
              <a:defRPr/>
            </a:pPr>
            <a:r>
              <a:rPr lang="ja-JP" altLang="en-US" sz="2000" b="0" dirty="0">
                <a:latin typeface="HGP創英角ｺﾞｼｯｸUB" panose="020B0900000000000000" pitchFamily="50" charset="-128"/>
                <a:ea typeface="HGP創英角ｺﾞｼｯｸUB" panose="020B0900000000000000" pitchFamily="50" charset="-128"/>
              </a:rPr>
              <a:t>　電子納品・電子検査については、「電子納品等運用ガイドライン」に基づき、「電子納品・電子検査事前協議チェックシート（土木工事用）」により協議を実施する。協議にあたっては、上記</a:t>
            </a:r>
            <a:r>
              <a:rPr lang="en-US" altLang="ja-JP" sz="2000" b="0" dirty="0">
                <a:latin typeface="HGP創英角ｺﾞｼｯｸUB" panose="020B0900000000000000" pitchFamily="50" charset="-128"/>
                <a:ea typeface="HGP創英角ｺﾞｼｯｸUB" panose="020B0900000000000000" pitchFamily="50" charset="-128"/>
              </a:rPr>
              <a:t>1)</a:t>
            </a:r>
            <a:r>
              <a:rPr lang="ja-JP" altLang="en-US" sz="2000" b="0" dirty="0">
                <a:latin typeface="HGP創英角ｺﾞｼｯｸUB" panose="020B0900000000000000" pitchFamily="50" charset="-128"/>
                <a:ea typeface="HGP創英角ｺﾞｼｯｸUB" panose="020B0900000000000000" pitchFamily="50" charset="-128"/>
              </a:rPr>
              <a:t>を踏まえ、チェックシートを作成すること。</a:t>
            </a:r>
            <a:endParaRPr lang="en-US" altLang="ja-JP" sz="2000" b="0" dirty="0">
              <a:latin typeface="HGP創英角ｺﾞｼｯｸUB" panose="020B0900000000000000" pitchFamily="50" charset="-128"/>
              <a:ea typeface="HGP創英角ｺﾞｼｯｸUB" panose="020B0900000000000000" pitchFamily="50" charset="-128"/>
            </a:endParaRPr>
          </a:p>
        </p:txBody>
      </p:sp>
      <p:sp>
        <p:nvSpPr>
          <p:cNvPr id="5" name="Rectangle 24"/>
          <p:cNvSpPr>
            <a:spLocks noChangeArrowheads="1"/>
          </p:cNvSpPr>
          <p:nvPr/>
        </p:nvSpPr>
        <p:spPr bwMode="auto">
          <a:xfrm>
            <a:off x="1116013" y="44450"/>
            <a:ext cx="7200900" cy="533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spcBef>
                <a:spcPct val="50000"/>
              </a:spcBef>
            </a:pPr>
            <a:r>
              <a:rPr lang="ja-JP" altLang="en-US" sz="2400" b="0" dirty="0">
                <a:solidFill>
                  <a:schemeClr val="tx2"/>
                </a:solidFill>
                <a:latin typeface="HGP創英角ｺﾞｼｯｸUB" panose="020B0900000000000000" pitchFamily="50" charset="-128"/>
                <a:ea typeface="HGP創英角ｺﾞｼｯｸUB" panose="020B0900000000000000" pitchFamily="50" charset="-128"/>
              </a:rPr>
              <a:t>情報共有システムを活用したトータルプロセスの効率化</a:t>
            </a:r>
          </a:p>
        </p:txBody>
      </p:sp>
      <p:sp>
        <p:nvSpPr>
          <p:cNvPr id="6" name="Rectangle 22"/>
          <p:cNvSpPr>
            <a:spLocks noChangeArrowheads="1"/>
          </p:cNvSpPr>
          <p:nvPr/>
        </p:nvSpPr>
        <p:spPr bwMode="auto">
          <a:xfrm>
            <a:off x="108000" y="108000"/>
            <a:ext cx="1080000" cy="360000"/>
          </a:xfrm>
          <a:prstGeom prst="rect">
            <a:avLst/>
          </a:prstGeom>
          <a:solidFill>
            <a:srgbClr val="CCFFCC"/>
          </a:solidFill>
          <a:ln w="9525">
            <a:solidFill>
              <a:srgbClr val="0000FF"/>
            </a:solidFill>
            <a:miter lim="800000"/>
            <a:headEnd/>
            <a:tailEnd/>
          </a:ln>
        </p:spPr>
        <p:txBody>
          <a:bodyPr wrap="none" anchor="ctr">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r>
              <a:rPr lang="ja-JP" altLang="en-US" b="0" dirty="0">
                <a:solidFill>
                  <a:srgbClr val="000000"/>
                </a:solidFill>
                <a:latin typeface="HGP創英角ｺﾞｼｯｸUB" panose="020B0900000000000000" pitchFamily="50" charset="-128"/>
                <a:ea typeface="HGP創英角ｺﾞｼｯｸUB" panose="020B0900000000000000" pitchFamily="50" charset="-128"/>
              </a:rPr>
              <a:t>取組事例１</a:t>
            </a:r>
          </a:p>
        </p:txBody>
      </p:sp>
    </p:spTree>
    <p:extLst>
      <p:ext uri="{BB962C8B-B14F-4D97-AF65-F5344CB8AC3E}">
        <p14:creationId xmlns="" xmlns:p14="http://schemas.microsoft.com/office/powerpoint/2010/main" val="3055809080"/>
      </p:ext>
    </p:extLst>
  </p:cSld>
  <p:clrMapOvr>
    <a:masterClrMapping/>
  </p:clrMapOvr>
  <p:transition spd="slow"/>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31800" y="790575"/>
            <a:ext cx="7916863" cy="492443"/>
          </a:xfr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a:spAutoFit/>
          </a:bodyPr>
          <a:lstStyle/>
          <a:p>
            <a:pPr marL="342900" indent="-342900" eaLnBrk="1" hangingPunct="1">
              <a:spcBef>
                <a:spcPct val="50000"/>
              </a:spcBef>
              <a:buFont typeface="HGP創英角ｺﾞｼｯｸUB" panose="020B0900000000000000" pitchFamily="50" charset="-128"/>
              <a:buChar char="○"/>
            </a:pPr>
            <a:r>
              <a:rPr lang="ja-JP" altLang="en-US" sz="3200" b="0" kern="1200" dirty="0" smtClean="0">
                <a:solidFill>
                  <a:srgbClr val="0000FF"/>
                </a:solidFill>
                <a:latin typeface="HGP創英角ｺﾞｼｯｸUB" panose="020B0900000000000000" pitchFamily="50" charset="-128"/>
                <a:ea typeface="HGP創英角ｺﾞｼｯｸUB" panose="020B0900000000000000" pitchFamily="50" charset="-128"/>
                <a:cs typeface="+mn-cs"/>
              </a:rPr>
              <a:t>情報</a:t>
            </a:r>
            <a:r>
              <a:rPr lang="ja-JP" altLang="en-US" sz="3200" b="0" kern="1200" dirty="0">
                <a:solidFill>
                  <a:srgbClr val="0000FF"/>
                </a:solidFill>
                <a:latin typeface="HGP創英角ｺﾞｼｯｸUB" panose="020B0900000000000000" pitchFamily="50" charset="-128"/>
                <a:ea typeface="HGP創英角ｺﾞｼｯｸUB" panose="020B0900000000000000" pitchFamily="50" charset="-128"/>
                <a:cs typeface="+mn-cs"/>
              </a:rPr>
              <a:t>共有システムの主な効果</a:t>
            </a:r>
          </a:p>
        </p:txBody>
      </p:sp>
      <p:sp>
        <p:nvSpPr>
          <p:cNvPr id="3" name="コンテンツ プレースホルダー 2"/>
          <p:cNvSpPr>
            <a:spLocks noGrp="1"/>
          </p:cNvSpPr>
          <p:nvPr>
            <p:ph idx="1"/>
          </p:nvPr>
        </p:nvSpPr>
        <p:spPr>
          <a:xfrm>
            <a:off x="431540" y="1376772"/>
            <a:ext cx="8277225" cy="3477875"/>
          </a:xfrm>
          <a:noFill/>
        </p:spPr>
        <p:txBody>
          <a:bodyPr>
            <a:spAutoFit/>
          </a:bodyPr>
          <a:lstStyle/>
          <a:p>
            <a:pPr marL="0" indent="0">
              <a:spcBef>
                <a:spcPct val="0"/>
              </a:spcBef>
              <a:buNone/>
            </a:pPr>
            <a:r>
              <a:rPr lang="ja-JP" altLang="en-US" sz="2000" kern="1200" dirty="0">
                <a:latin typeface="HGP創英角ｺﾞｼｯｸUB" panose="020B0900000000000000" pitchFamily="50" charset="-128"/>
                <a:ea typeface="HGP創英角ｺﾞｼｯｸUB" panose="020B0900000000000000" pitchFamily="50" charset="-128"/>
              </a:rPr>
              <a:t>①　</a:t>
            </a:r>
            <a:r>
              <a:rPr lang="ja-JP" altLang="en-US" sz="2000" kern="1200" dirty="0" smtClean="0">
                <a:solidFill>
                  <a:srgbClr val="0000FF"/>
                </a:solidFill>
                <a:latin typeface="HGP創英角ｺﾞｼｯｸUB" panose="020B0900000000000000" pitchFamily="50" charset="-128"/>
                <a:ea typeface="HGP創英角ｺﾞｼｯｸUB" panose="020B0900000000000000" pitchFamily="50" charset="-128"/>
              </a:rPr>
              <a:t>移動時間の削減</a:t>
            </a:r>
            <a:endParaRPr lang="en-US" altLang="ja-JP" sz="2000" kern="1200" dirty="0">
              <a:solidFill>
                <a:srgbClr val="0000FF"/>
              </a:solidFill>
              <a:latin typeface="HGP創英角ｺﾞｼｯｸUB" panose="020B0900000000000000" pitchFamily="50" charset="-128"/>
              <a:ea typeface="HGP創英角ｺﾞｼｯｸUB" panose="020B0900000000000000" pitchFamily="50" charset="-128"/>
            </a:endParaRPr>
          </a:p>
          <a:p>
            <a:pPr marL="725488">
              <a:spcBef>
                <a:spcPct val="0"/>
              </a:spcBef>
              <a:buFont typeface="Arial" panose="020B0604020202020204" pitchFamily="34" charset="0"/>
              <a:buChar char="•"/>
            </a:pPr>
            <a:r>
              <a:rPr lang="ja-JP" altLang="en-US" sz="2000" kern="1200" dirty="0">
                <a:latin typeface="HGP創英角ｺﾞｼｯｸUB" panose="020B0900000000000000" pitchFamily="50" charset="-128"/>
                <a:ea typeface="HGP創英角ｺﾞｼｯｸUB" panose="020B0900000000000000" pitchFamily="50" charset="-128"/>
              </a:rPr>
              <a:t>インターネット経由で工事帳票</a:t>
            </a:r>
            <a:r>
              <a:rPr lang="ja-JP" altLang="en-US" sz="2000" kern="1200" dirty="0" smtClean="0">
                <a:latin typeface="HGP創英角ｺﾞｼｯｸUB" panose="020B0900000000000000" pitchFamily="50" charset="-128"/>
                <a:ea typeface="HGP創英角ｺﾞｼｯｸUB" panose="020B0900000000000000" pitchFamily="50" charset="-128"/>
              </a:rPr>
              <a:t>の提出</a:t>
            </a:r>
            <a:r>
              <a:rPr lang="ja-JP" altLang="en-US" sz="2000" kern="1200" dirty="0">
                <a:latin typeface="HGP創英角ｺﾞｼｯｸUB" panose="020B0900000000000000" pitchFamily="50" charset="-128"/>
                <a:ea typeface="HGP創英角ｺﾞｼｯｸUB" panose="020B0900000000000000" pitchFamily="50" charset="-128"/>
              </a:rPr>
              <a:t>が</a:t>
            </a:r>
            <a:r>
              <a:rPr lang="ja-JP" altLang="en-US" sz="2000" kern="1200" dirty="0" smtClean="0">
                <a:latin typeface="HGP創英角ｺﾞｼｯｸUB" panose="020B0900000000000000" pitchFamily="50" charset="-128"/>
                <a:ea typeface="HGP創英角ｺﾞｼｯｸUB" panose="020B0900000000000000" pitchFamily="50" charset="-128"/>
              </a:rPr>
              <a:t>可能</a:t>
            </a:r>
            <a:endParaRPr lang="en-US" altLang="ja-JP" sz="2000" kern="1200" dirty="0" smtClean="0">
              <a:latin typeface="HGP創英角ｺﾞｼｯｸUB" panose="020B0900000000000000" pitchFamily="50" charset="-128"/>
              <a:ea typeface="HGP創英角ｺﾞｼｯｸUB" panose="020B0900000000000000" pitchFamily="50" charset="-128"/>
            </a:endParaRPr>
          </a:p>
          <a:p>
            <a:pPr marL="0" indent="0">
              <a:spcBef>
                <a:spcPct val="0"/>
              </a:spcBef>
              <a:buNone/>
            </a:pPr>
            <a:r>
              <a:rPr lang="ja-JP" altLang="en-US" sz="2000" kern="1200" dirty="0" smtClean="0">
                <a:latin typeface="HGP創英角ｺﾞｼｯｸUB" panose="020B0900000000000000" pitchFamily="50" charset="-128"/>
                <a:ea typeface="HGP創英角ｺﾞｼｯｸUB" panose="020B0900000000000000" pitchFamily="50" charset="-128"/>
              </a:rPr>
              <a:t>②　</a:t>
            </a:r>
            <a:r>
              <a:rPr lang="ja-JP" altLang="en-US" sz="2000" kern="1200" dirty="0" smtClean="0">
                <a:solidFill>
                  <a:srgbClr val="0000FF"/>
                </a:solidFill>
                <a:latin typeface="HGP創英角ｺﾞｼｯｸUB" panose="020B0900000000000000" pitchFamily="50" charset="-128"/>
                <a:ea typeface="HGP創英角ｺﾞｼｯｸUB" panose="020B0900000000000000" pitchFamily="50" charset="-128"/>
              </a:rPr>
              <a:t>工事帳票の管理効率化</a:t>
            </a:r>
            <a:endParaRPr lang="en-US" altLang="ja-JP" sz="2000" kern="1200" dirty="0" smtClean="0">
              <a:solidFill>
                <a:srgbClr val="0000FF"/>
              </a:solidFill>
              <a:latin typeface="HGP創英角ｺﾞｼｯｸUB" panose="020B0900000000000000" pitchFamily="50" charset="-128"/>
              <a:ea typeface="HGP創英角ｺﾞｼｯｸUB" panose="020B0900000000000000" pitchFamily="50" charset="-128"/>
            </a:endParaRPr>
          </a:p>
          <a:p>
            <a:pPr marL="725488">
              <a:spcBef>
                <a:spcPct val="0"/>
              </a:spcBef>
              <a:buFont typeface="Arial" panose="020B0604020202020204" pitchFamily="34" charset="0"/>
              <a:buChar char="•"/>
            </a:pPr>
            <a:r>
              <a:rPr lang="ja-JP" altLang="en-US" sz="2000" kern="1200" dirty="0">
                <a:latin typeface="HGP創英角ｺﾞｼｯｸUB" panose="020B0900000000000000" pitchFamily="50" charset="-128"/>
                <a:ea typeface="HGP創英角ｺﾞｼｯｸUB" panose="020B0900000000000000" pitchFamily="50" charset="-128"/>
              </a:rPr>
              <a:t>決裁が完了した工事帳票を情報共有システムの各フォルダに保存</a:t>
            </a:r>
            <a:r>
              <a:rPr lang="ja-JP" altLang="en-US" sz="2000" kern="1200" dirty="0" smtClean="0">
                <a:latin typeface="HGP創英角ｺﾞｼｯｸUB" panose="020B0900000000000000" pitchFamily="50" charset="-128"/>
                <a:ea typeface="HGP創英角ｺﾞｼｯｸUB" panose="020B0900000000000000" pitchFamily="50" charset="-128"/>
              </a:rPr>
              <a:t>していく</a:t>
            </a:r>
            <a:r>
              <a:rPr lang="ja-JP" altLang="en-US" sz="2000" kern="1200" dirty="0">
                <a:latin typeface="HGP創英角ｺﾞｼｯｸUB" panose="020B0900000000000000" pitchFamily="50" charset="-128"/>
                <a:ea typeface="HGP創英角ｺﾞｼｯｸUB" panose="020B0900000000000000" pitchFamily="50" charset="-128"/>
              </a:rPr>
              <a:t>だけで済み、紙の工事帳票を整理する時間は</a:t>
            </a:r>
            <a:r>
              <a:rPr lang="ja-JP" altLang="en-US" sz="2000" kern="1200" dirty="0" smtClean="0">
                <a:latin typeface="HGP創英角ｺﾞｼｯｸUB" panose="020B0900000000000000" pitchFamily="50" charset="-128"/>
                <a:ea typeface="HGP創英角ｺﾞｼｯｸUB" panose="020B0900000000000000" pitchFamily="50" charset="-128"/>
              </a:rPr>
              <a:t>不要</a:t>
            </a:r>
            <a:endParaRPr lang="en-US" altLang="ja-JP" sz="2000" kern="1200" dirty="0" smtClean="0">
              <a:latin typeface="HGP創英角ｺﾞｼｯｸUB" panose="020B0900000000000000" pitchFamily="50" charset="-128"/>
              <a:ea typeface="HGP創英角ｺﾞｼｯｸUB" panose="020B0900000000000000" pitchFamily="50" charset="-128"/>
            </a:endParaRPr>
          </a:p>
          <a:p>
            <a:pPr marL="0" indent="0">
              <a:spcBef>
                <a:spcPct val="0"/>
              </a:spcBef>
              <a:buNone/>
            </a:pPr>
            <a:r>
              <a:rPr lang="ja-JP" altLang="en-US" sz="2000" kern="1200" dirty="0" smtClean="0">
                <a:latin typeface="HGP創英角ｺﾞｼｯｸUB" panose="020B0900000000000000" pitchFamily="50" charset="-128"/>
                <a:ea typeface="HGP創英角ｺﾞｼｯｸUB" panose="020B0900000000000000" pitchFamily="50" charset="-128"/>
              </a:rPr>
              <a:t>③　</a:t>
            </a:r>
            <a:r>
              <a:rPr lang="ja-JP" altLang="en-US" sz="2000" kern="1200" dirty="0" smtClean="0">
                <a:solidFill>
                  <a:srgbClr val="0000FF"/>
                </a:solidFill>
                <a:latin typeface="HGP創英角ｺﾞｼｯｸUB" panose="020B0900000000000000" pitchFamily="50" charset="-128"/>
                <a:ea typeface="HGP創英角ｺﾞｼｯｸUB" panose="020B0900000000000000" pitchFamily="50" charset="-128"/>
              </a:rPr>
              <a:t>検査</a:t>
            </a:r>
            <a:r>
              <a:rPr lang="ja-JP" altLang="en-US" sz="2000" kern="1200" dirty="0">
                <a:solidFill>
                  <a:srgbClr val="0000FF"/>
                </a:solidFill>
                <a:latin typeface="HGP創英角ｺﾞｼｯｸUB" panose="020B0900000000000000" pitchFamily="50" charset="-128"/>
                <a:ea typeface="HGP創英角ｺﾞｼｯｸUB" panose="020B0900000000000000" pitchFamily="50" charset="-128"/>
              </a:rPr>
              <a:t>における</a:t>
            </a:r>
            <a:r>
              <a:rPr lang="ja-JP" altLang="en-US" sz="2000" kern="1200" dirty="0" smtClean="0">
                <a:solidFill>
                  <a:srgbClr val="0000FF"/>
                </a:solidFill>
                <a:latin typeface="HGP創英角ｺﾞｼｯｸUB" panose="020B0900000000000000" pitchFamily="50" charset="-128"/>
                <a:ea typeface="HGP創英角ｺﾞｼｯｸUB" panose="020B0900000000000000" pitchFamily="50" charset="-128"/>
              </a:rPr>
              <a:t>利用</a:t>
            </a:r>
            <a:endParaRPr lang="en-US" altLang="ja-JP" sz="2000" kern="1200" dirty="0" smtClean="0">
              <a:solidFill>
                <a:srgbClr val="0000FF"/>
              </a:solidFill>
              <a:latin typeface="HGP創英角ｺﾞｼｯｸUB" panose="020B0900000000000000" pitchFamily="50" charset="-128"/>
              <a:ea typeface="HGP創英角ｺﾞｼｯｸUB" panose="020B0900000000000000" pitchFamily="50" charset="-128"/>
            </a:endParaRPr>
          </a:p>
          <a:p>
            <a:pPr marL="725488">
              <a:spcBef>
                <a:spcPct val="0"/>
              </a:spcBef>
              <a:buFont typeface="Arial" panose="020B0604020202020204" pitchFamily="34" charset="0"/>
              <a:buChar char="•"/>
            </a:pPr>
            <a:r>
              <a:rPr lang="ja-JP" altLang="en-US" sz="2000" kern="1200" dirty="0">
                <a:latin typeface="HGP創英角ｺﾞｼｯｸUB" panose="020B0900000000000000" pitchFamily="50" charset="-128"/>
                <a:ea typeface="HGP創英角ｺﾞｼｯｸUB" panose="020B0900000000000000" pitchFamily="50" charset="-128"/>
              </a:rPr>
              <a:t>情報共有システムで処理した工事帳票、工事写真は紙に出力せず、電子データを利用した検査を</a:t>
            </a:r>
            <a:r>
              <a:rPr lang="ja-JP" altLang="en-US" sz="2000" kern="1200" dirty="0" smtClean="0">
                <a:latin typeface="HGP創英角ｺﾞｼｯｸUB" panose="020B0900000000000000" pitchFamily="50" charset="-128"/>
                <a:ea typeface="HGP創英角ｺﾞｼｯｸUB" panose="020B0900000000000000" pitchFamily="50" charset="-128"/>
              </a:rPr>
              <a:t>原則</a:t>
            </a:r>
            <a:endParaRPr lang="en-US" altLang="ja-JP" sz="2000" kern="1200" dirty="0">
              <a:latin typeface="HGP創英角ｺﾞｼｯｸUB" panose="020B0900000000000000" pitchFamily="50" charset="-128"/>
              <a:ea typeface="HGP創英角ｺﾞｼｯｸUB" panose="020B0900000000000000" pitchFamily="50" charset="-128"/>
            </a:endParaRPr>
          </a:p>
          <a:p>
            <a:pPr marL="0" indent="0">
              <a:spcBef>
                <a:spcPct val="0"/>
              </a:spcBef>
              <a:buNone/>
            </a:pPr>
            <a:r>
              <a:rPr lang="ja-JP" altLang="en-US" sz="2000" kern="1200" dirty="0" smtClean="0">
                <a:latin typeface="HGP創英角ｺﾞｼｯｸUB" panose="020B0900000000000000" pitchFamily="50" charset="-128"/>
                <a:ea typeface="HGP創英角ｺﾞｼｯｸUB" panose="020B0900000000000000" pitchFamily="50" charset="-128"/>
              </a:rPr>
              <a:t>④　</a:t>
            </a:r>
            <a:r>
              <a:rPr lang="ja-JP" altLang="en-US" sz="2000" kern="1200" dirty="0" smtClean="0">
                <a:solidFill>
                  <a:srgbClr val="0000FF"/>
                </a:solidFill>
                <a:latin typeface="HGP創英角ｺﾞｼｯｸUB" panose="020B0900000000000000" pitchFamily="50" charset="-128"/>
                <a:ea typeface="HGP創英角ｺﾞｼｯｸUB" panose="020B0900000000000000" pitchFamily="50" charset="-128"/>
              </a:rPr>
              <a:t>情報</a:t>
            </a:r>
            <a:r>
              <a:rPr lang="ja-JP" altLang="en-US" sz="2000" kern="1200" dirty="0">
                <a:solidFill>
                  <a:srgbClr val="0000FF"/>
                </a:solidFill>
                <a:latin typeface="HGP創英角ｺﾞｼｯｸUB" panose="020B0900000000000000" pitchFamily="50" charset="-128"/>
                <a:ea typeface="HGP創英角ｺﾞｼｯｸUB" panose="020B0900000000000000" pitchFamily="50" charset="-128"/>
              </a:rPr>
              <a:t>共有システムからのデータ移管</a:t>
            </a:r>
            <a:endParaRPr lang="en-US" altLang="ja-JP" sz="2000" kern="1200" dirty="0">
              <a:solidFill>
                <a:srgbClr val="0000FF"/>
              </a:solidFill>
              <a:latin typeface="HGP創英角ｺﾞｼｯｸUB" panose="020B0900000000000000" pitchFamily="50" charset="-128"/>
              <a:ea typeface="HGP創英角ｺﾞｼｯｸUB" panose="020B0900000000000000" pitchFamily="50" charset="-128"/>
            </a:endParaRPr>
          </a:p>
          <a:p>
            <a:pPr marL="725488">
              <a:spcBef>
                <a:spcPct val="0"/>
              </a:spcBef>
              <a:buFont typeface="Arial" panose="020B0604020202020204" pitchFamily="34" charset="0"/>
              <a:buChar char="•"/>
            </a:pPr>
            <a:r>
              <a:rPr lang="ja-JP" altLang="en-US" sz="2000" kern="1200" dirty="0">
                <a:latin typeface="HGP創英角ｺﾞｼｯｸUB" panose="020B0900000000000000" pitchFamily="50" charset="-128"/>
                <a:ea typeface="HGP創英角ｺﾞｼｯｸUB" panose="020B0900000000000000" pitchFamily="50" charset="-128"/>
              </a:rPr>
              <a:t>「工事完成図書の電子納品等要領」で定める仕様の電子データで出力する事が</a:t>
            </a:r>
            <a:r>
              <a:rPr lang="ja-JP" altLang="en-US" sz="2000" kern="1200" dirty="0" smtClean="0">
                <a:latin typeface="HGP創英角ｺﾞｼｯｸUB" panose="020B0900000000000000" pitchFamily="50" charset="-128"/>
                <a:ea typeface="HGP創英角ｺﾞｼｯｸUB" panose="020B0900000000000000" pitchFamily="50" charset="-128"/>
              </a:rPr>
              <a:t>可能</a:t>
            </a:r>
            <a:endParaRPr lang="ja-JP" altLang="en-US" sz="2000" kern="1200" dirty="0">
              <a:latin typeface="HGP創英角ｺﾞｼｯｸUB" panose="020B0900000000000000" pitchFamily="50" charset="-128"/>
              <a:ea typeface="HGP創英角ｺﾞｼｯｸUB" panose="020B0900000000000000" pitchFamily="50" charset="-128"/>
            </a:endParaRPr>
          </a:p>
        </p:txBody>
      </p:sp>
      <p:sp>
        <p:nvSpPr>
          <p:cNvPr id="4" name="Rectangle 24"/>
          <p:cNvSpPr>
            <a:spLocks noChangeArrowheads="1"/>
          </p:cNvSpPr>
          <p:nvPr/>
        </p:nvSpPr>
        <p:spPr bwMode="auto">
          <a:xfrm>
            <a:off x="1116013" y="44450"/>
            <a:ext cx="7200900" cy="533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spcBef>
                <a:spcPct val="50000"/>
              </a:spcBef>
            </a:pPr>
            <a:r>
              <a:rPr lang="ja-JP" altLang="en-US" sz="2400" b="0" dirty="0">
                <a:solidFill>
                  <a:schemeClr val="tx2"/>
                </a:solidFill>
                <a:latin typeface="HGP創英角ｺﾞｼｯｸUB" panose="020B0900000000000000" pitchFamily="50" charset="-128"/>
                <a:ea typeface="HGP創英角ｺﾞｼｯｸUB" panose="020B0900000000000000" pitchFamily="50" charset="-128"/>
              </a:rPr>
              <a:t>情報共有システムを活用したトータルプロセスの効率化</a:t>
            </a:r>
          </a:p>
        </p:txBody>
      </p:sp>
      <p:sp>
        <p:nvSpPr>
          <p:cNvPr id="5" name="Rectangle 22"/>
          <p:cNvSpPr>
            <a:spLocks noChangeArrowheads="1"/>
          </p:cNvSpPr>
          <p:nvPr/>
        </p:nvSpPr>
        <p:spPr bwMode="auto">
          <a:xfrm>
            <a:off x="108000" y="108000"/>
            <a:ext cx="1080000" cy="360000"/>
          </a:xfrm>
          <a:prstGeom prst="rect">
            <a:avLst/>
          </a:prstGeom>
          <a:solidFill>
            <a:srgbClr val="CCFFCC"/>
          </a:solidFill>
          <a:ln w="9525">
            <a:solidFill>
              <a:srgbClr val="0000FF"/>
            </a:solidFill>
            <a:miter lim="800000"/>
            <a:headEnd/>
            <a:tailEnd/>
          </a:ln>
        </p:spPr>
        <p:txBody>
          <a:bodyPr wrap="none" anchor="ctr">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r>
              <a:rPr lang="ja-JP" altLang="en-US" b="0" dirty="0">
                <a:solidFill>
                  <a:srgbClr val="000000"/>
                </a:solidFill>
                <a:latin typeface="HGP創英角ｺﾞｼｯｸUB" panose="020B0900000000000000" pitchFamily="50" charset="-128"/>
                <a:ea typeface="HGP創英角ｺﾞｼｯｸUB" panose="020B0900000000000000" pitchFamily="50" charset="-128"/>
              </a:rPr>
              <a:t>取組事例１</a:t>
            </a:r>
          </a:p>
        </p:txBody>
      </p:sp>
      <p:sp>
        <p:nvSpPr>
          <p:cNvPr id="7" name="テキスト ボックス 29"/>
          <p:cNvSpPr txBox="1">
            <a:spLocks noChangeArrowheads="1"/>
          </p:cNvSpPr>
          <p:nvPr/>
        </p:nvSpPr>
        <p:spPr bwMode="auto">
          <a:xfrm>
            <a:off x="2453052" y="6021288"/>
            <a:ext cx="5218095" cy="484748"/>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spcBef>
                <a:spcPct val="50000"/>
              </a:spcBef>
            </a:pPr>
            <a:r>
              <a:rPr lang="en-US" altLang="ja-JP" b="0" dirty="0">
                <a:latin typeface="HGP創英角ｺﾞｼｯｸUB" panose="020B0900000000000000" pitchFamily="50" charset="-128"/>
                <a:ea typeface="HGP創英角ｺﾞｼｯｸUB" panose="020B0900000000000000" pitchFamily="50" charset="-128"/>
              </a:rPr>
              <a:t>※</a:t>
            </a:r>
            <a:r>
              <a:rPr lang="ja-JP" altLang="en-US" b="0" dirty="0">
                <a:latin typeface="HGP創英角ｺﾞｼｯｸUB" panose="020B0900000000000000" pitchFamily="50" charset="-128"/>
                <a:ea typeface="HGP創英角ｺﾞｼｯｸUB" panose="020B0900000000000000" pitchFamily="50" charset="-128"/>
              </a:rPr>
              <a:t>国土交通省　土木工事の情報共有システム活用ガイドライン（平成</a:t>
            </a:r>
            <a:r>
              <a:rPr lang="en-US" altLang="ja-JP" b="0" dirty="0">
                <a:latin typeface="HGP創英角ｺﾞｼｯｸUB" panose="020B0900000000000000" pitchFamily="50" charset="-128"/>
                <a:ea typeface="HGP創英角ｺﾞｼｯｸUB" panose="020B0900000000000000" pitchFamily="50" charset="-128"/>
              </a:rPr>
              <a:t>26</a:t>
            </a:r>
            <a:r>
              <a:rPr lang="ja-JP" altLang="en-US" b="0" dirty="0">
                <a:latin typeface="HGP創英角ｺﾞｼｯｸUB" panose="020B0900000000000000" pitchFamily="50" charset="-128"/>
                <a:ea typeface="HGP創英角ｺﾞｼｯｸUB" panose="020B0900000000000000" pitchFamily="50" charset="-128"/>
              </a:rPr>
              <a:t>年</a:t>
            </a:r>
            <a:r>
              <a:rPr lang="en-US" altLang="ja-JP" b="0" dirty="0">
                <a:latin typeface="HGP創英角ｺﾞｼｯｸUB" panose="020B0900000000000000" pitchFamily="50" charset="-128"/>
                <a:ea typeface="HGP創英角ｺﾞｼｯｸUB" panose="020B0900000000000000" pitchFamily="50" charset="-128"/>
              </a:rPr>
              <a:t>7</a:t>
            </a:r>
            <a:r>
              <a:rPr lang="ja-JP" altLang="en-US" b="0" dirty="0">
                <a:latin typeface="HGP創英角ｺﾞｼｯｸUB" panose="020B0900000000000000" pitchFamily="50" charset="-128"/>
                <a:ea typeface="HGP創英角ｺﾞｼｯｸUB" panose="020B0900000000000000" pitchFamily="50" charset="-128"/>
              </a:rPr>
              <a:t>月</a:t>
            </a:r>
            <a:r>
              <a:rPr lang="ja-JP" altLang="en-US" b="0" dirty="0" smtClean="0">
                <a:latin typeface="HGP創英角ｺﾞｼｯｸUB" panose="020B0900000000000000" pitchFamily="50" charset="-128"/>
                <a:ea typeface="HGP創英角ｺﾞｼｯｸUB" panose="020B0900000000000000" pitchFamily="50" charset="-128"/>
              </a:rPr>
              <a:t>）</a:t>
            </a:r>
            <a:endParaRPr lang="en-US" altLang="ja-JP" b="0" dirty="0" smtClean="0">
              <a:latin typeface="HGP創英角ｺﾞｼｯｸUB" panose="020B0900000000000000" pitchFamily="50" charset="-128"/>
              <a:ea typeface="HGP創英角ｺﾞｼｯｸUB" panose="020B0900000000000000" pitchFamily="50" charset="-128"/>
            </a:endParaRPr>
          </a:p>
          <a:p>
            <a:pPr algn="l" eaLnBrk="1" hangingPunct="1">
              <a:spcBef>
                <a:spcPct val="50000"/>
              </a:spcBef>
            </a:pPr>
            <a:r>
              <a:rPr lang="en-US" altLang="ja-JP" sz="900" b="0" dirty="0" smtClean="0">
                <a:latin typeface="HGP創英角ｺﾞｼｯｸUB" panose="020B0900000000000000" pitchFamily="50" charset="-128"/>
                <a:ea typeface="HGP創英角ｺﾞｼｯｸUB" panose="020B0900000000000000" pitchFamily="50" charset="-128"/>
              </a:rPr>
              <a:t>H26.9.1</a:t>
            </a:r>
            <a:r>
              <a:rPr lang="ja-JP" altLang="en-US" sz="900" b="0" dirty="0">
                <a:latin typeface="HGP創英角ｺﾞｼｯｸUB" panose="020B0900000000000000" pitchFamily="50" charset="-128"/>
                <a:ea typeface="HGP創英角ｺﾞｼｯｸUB" panose="020B0900000000000000" pitchFamily="50" charset="-128"/>
              </a:rPr>
              <a:t>以降契約する試行工事から適用</a:t>
            </a:r>
            <a:r>
              <a:rPr lang="en-US" altLang="ja-JP" sz="900" b="0" dirty="0">
                <a:latin typeface="HGP創英角ｺﾞｼｯｸUB" panose="020B0900000000000000" pitchFamily="50" charset="-128"/>
                <a:ea typeface="HGP創英角ｺﾞｼｯｸUB" panose="020B0900000000000000" pitchFamily="50" charset="-128"/>
              </a:rPr>
              <a:t>http://www.cals-ed.go.jp/cri_guideline/</a:t>
            </a:r>
          </a:p>
        </p:txBody>
      </p:sp>
    </p:spTree>
    <p:extLst>
      <p:ext uri="{BB962C8B-B14F-4D97-AF65-F5344CB8AC3E}">
        <p14:creationId xmlns="" xmlns:p14="http://schemas.microsoft.com/office/powerpoint/2010/main" val="346963922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1494200" y="2293797"/>
            <a:ext cx="6284294" cy="3727491"/>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46082" name="Text Box 4"/>
          <p:cNvSpPr txBox="1">
            <a:spLocks noChangeArrowheads="1"/>
          </p:cNvSpPr>
          <p:nvPr/>
        </p:nvSpPr>
        <p:spPr bwMode="auto">
          <a:xfrm>
            <a:off x="180000" y="648000"/>
            <a:ext cx="7598494"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marL="342900" indent="-342900" algn="l">
              <a:spcBef>
                <a:spcPct val="50000"/>
              </a:spcBef>
              <a:buFont typeface="HGP創英角ｺﾞｼｯｸUB" panose="020B0900000000000000" pitchFamily="50" charset="-128"/>
              <a:buChar char="○"/>
            </a:pPr>
            <a:r>
              <a:rPr lang="ja-JP" altLang="en-US" sz="2400" b="0" dirty="0">
                <a:latin typeface="HGP創英角ｺﾞｼｯｸUB" panose="020B0900000000000000" pitchFamily="50" charset="-128"/>
                <a:ea typeface="HGP創英角ｺﾞｼｯｸUB" panose="020B0900000000000000" pitchFamily="50" charset="-128"/>
              </a:rPr>
              <a:t>情報共有</a:t>
            </a:r>
            <a:r>
              <a:rPr lang="ja-JP" altLang="en-US" sz="2400" b="0" dirty="0" smtClean="0">
                <a:latin typeface="HGP創英角ｺﾞｼｯｸUB" panose="020B0900000000000000" pitchFamily="50" charset="-128"/>
                <a:ea typeface="HGP創英角ｺﾞｼｯｸUB" panose="020B0900000000000000" pitchFamily="50" charset="-128"/>
              </a:rPr>
              <a:t>システムの主な機能</a:t>
            </a:r>
            <a:endParaRPr lang="ja-JP" altLang="en-US" sz="2400" b="0" dirty="0">
              <a:latin typeface="HGP創英角ｺﾞｼｯｸUB" panose="020B0900000000000000" pitchFamily="50" charset="-128"/>
              <a:ea typeface="HGP創英角ｺﾞｼｯｸUB" panose="020B0900000000000000" pitchFamily="50" charset="-128"/>
            </a:endParaRPr>
          </a:p>
        </p:txBody>
      </p:sp>
      <p:sp>
        <p:nvSpPr>
          <p:cNvPr id="3" name="テキスト ボックス 2"/>
          <p:cNvSpPr txBox="1"/>
          <p:nvPr/>
        </p:nvSpPr>
        <p:spPr>
          <a:xfrm>
            <a:off x="288000" y="1060909"/>
            <a:ext cx="8605838" cy="1323439"/>
          </a:xfrm>
          <a:prstGeom prst="rect">
            <a:avLst/>
          </a:prstGeom>
          <a:noFill/>
        </p:spPr>
        <p:txBody>
          <a:bodyPr>
            <a:spAutoFit/>
          </a:bodyPr>
          <a:lstStyle/>
          <a:p>
            <a:pPr marL="342900" indent="-342900" algn="l">
              <a:buFont typeface="Arial" panose="020B0604020202020204" pitchFamily="34" charset="0"/>
              <a:buChar char="•"/>
              <a:defRPr/>
            </a:pPr>
            <a:r>
              <a:rPr lang="ja-JP" altLang="en-US" sz="2000" b="0" dirty="0" smtClean="0">
                <a:latin typeface="HGP創英角ｺﾞｼｯｸUB" panose="020B0900000000000000" pitchFamily="50" charset="-128"/>
                <a:ea typeface="HGP創英角ｺﾞｼｯｸUB" panose="020B0900000000000000" pitchFamily="50" charset="-128"/>
              </a:rPr>
              <a:t>移動時間の削減</a:t>
            </a:r>
            <a:endParaRPr lang="en-US" altLang="ja-JP" sz="2000" b="0" dirty="0">
              <a:latin typeface="HGP創英角ｺﾞｼｯｸUB" panose="020B0900000000000000" pitchFamily="50" charset="-128"/>
              <a:ea typeface="HGP創英角ｺﾞｼｯｸUB" panose="020B0900000000000000" pitchFamily="50" charset="-128"/>
            </a:endParaRPr>
          </a:p>
          <a:p>
            <a:pPr marL="360363" indent="1588" algn="l">
              <a:defRPr/>
            </a:pPr>
            <a:r>
              <a:rPr lang="ja-JP" altLang="en-US" sz="2000" b="0" dirty="0">
                <a:latin typeface="HGP創英角ｺﾞｼｯｸUB" panose="020B0900000000000000" pitchFamily="50" charset="-128"/>
                <a:ea typeface="HGP創英角ｺﾞｼｯｸUB" panose="020B0900000000000000" pitchFamily="50" charset="-128"/>
              </a:rPr>
              <a:t>　</a:t>
            </a:r>
            <a:r>
              <a:rPr lang="ja-JP" altLang="en-US" sz="2000" b="0" dirty="0" smtClean="0">
                <a:latin typeface="HGP創英角ｺﾞｼｯｸUB" panose="020B0900000000000000" pitchFamily="50" charset="-128"/>
                <a:ea typeface="HGP創英角ｺﾞｼｯｸUB" panose="020B0900000000000000" pitchFamily="50" charset="-128"/>
              </a:rPr>
              <a:t>情報</a:t>
            </a:r>
            <a:r>
              <a:rPr lang="ja-JP" altLang="en-US" sz="2000" b="0" dirty="0">
                <a:latin typeface="HGP創英角ｺﾞｼｯｸUB" panose="020B0900000000000000" pitchFamily="50" charset="-128"/>
                <a:ea typeface="HGP創英角ｺﾞｼｯｸUB" panose="020B0900000000000000" pitchFamily="50" charset="-128"/>
              </a:rPr>
              <a:t>共有システムを</a:t>
            </a:r>
            <a:r>
              <a:rPr lang="ja-JP" altLang="en-US" sz="2000" b="0" dirty="0" smtClean="0">
                <a:latin typeface="HGP創英角ｺﾞｼｯｸUB" panose="020B0900000000000000" pitchFamily="50" charset="-128"/>
                <a:ea typeface="HGP創英角ｺﾞｼｯｸUB" panose="020B0900000000000000" pitchFamily="50" charset="-128"/>
              </a:rPr>
              <a:t>利用</a:t>
            </a:r>
            <a:r>
              <a:rPr lang="ja-JP" altLang="en-US" sz="2000" b="0" dirty="0">
                <a:latin typeface="HGP創英角ｺﾞｼｯｸUB" panose="020B0900000000000000" pitchFamily="50" charset="-128"/>
                <a:ea typeface="HGP創英角ｺﾞｼｯｸUB" panose="020B0900000000000000" pitchFamily="50" charset="-128"/>
              </a:rPr>
              <a:t>すると受注者は移動することなくいつでもインターネット経由で工事帳票</a:t>
            </a:r>
            <a:r>
              <a:rPr lang="ja-JP" altLang="en-US" sz="2000" b="0" dirty="0" smtClean="0">
                <a:latin typeface="HGP創英角ｺﾞｼｯｸUB" panose="020B0900000000000000" pitchFamily="50" charset="-128"/>
                <a:ea typeface="HGP創英角ｺﾞｼｯｸUB" panose="020B0900000000000000" pitchFamily="50" charset="-128"/>
              </a:rPr>
              <a:t>の提出</a:t>
            </a:r>
            <a:r>
              <a:rPr lang="ja-JP" altLang="en-US" sz="2000" b="0" dirty="0">
                <a:latin typeface="HGP創英角ｺﾞｼｯｸUB" panose="020B0900000000000000" pitchFamily="50" charset="-128"/>
                <a:ea typeface="HGP創英角ｺﾞｼｯｸUB" panose="020B0900000000000000" pitchFamily="50" charset="-128"/>
              </a:rPr>
              <a:t>が可能となり、工事帳票の処理に要した受注者の移動時間は全て削減</a:t>
            </a:r>
            <a:r>
              <a:rPr lang="ja-JP" altLang="en-US" sz="2000" b="0" dirty="0" smtClean="0">
                <a:latin typeface="HGP創英角ｺﾞｼｯｸUB" panose="020B0900000000000000" pitchFamily="50" charset="-128"/>
                <a:ea typeface="HGP創英角ｺﾞｼｯｸUB" panose="020B0900000000000000" pitchFamily="50" charset="-128"/>
              </a:rPr>
              <a:t>される。</a:t>
            </a:r>
            <a:endParaRPr lang="en-US" altLang="ja-JP" sz="2000" b="0" dirty="0">
              <a:latin typeface="HGP創英角ｺﾞｼｯｸUB" panose="020B0900000000000000" pitchFamily="50" charset="-128"/>
              <a:ea typeface="HGP創英角ｺﾞｼｯｸUB" panose="020B0900000000000000" pitchFamily="50" charset="-128"/>
            </a:endParaRPr>
          </a:p>
        </p:txBody>
      </p:sp>
      <p:sp>
        <p:nvSpPr>
          <p:cNvPr id="46086" name="テキスト ボックス 1"/>
          <p:cNvSpPr txBox="1">
            <a:spLocks noChangeArrowheads="1"/>
          </p:cNvSpPr>
          <p:nvPr/>
        </p:nvSpPr>
        <p:spPr bwMode="auto">
          <a:xfrm>
            <a:off x="1602450" y="5905016"/>
            <a:ext cx="5976938" cy="368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kumimoji="1" sz="1200">
                <a:solidFill>
                  <a:schemeClr val="tx1"/>
                </a:solidFill>
                <a:latin typeface="Arial" charset="0"/>
                <a:ea typeface="ＭＳ Ｐゴシック" pitchFamily="50" charset="-128"/>
              </a:defRPr>
            </a:lvl1pPr>
            <a:lvl2pPr marL="742950" indent="-285750">
              <a:defRPr kumimoji="1" sz="1200">
                <a:solidFill>
                  <a:schemeClr val="tx1"/>
                </a:solidFill>
                <a:latin typeface="Arial" charset="0"/>
                <a:ea typeface="ＭＳ Ｐゴシック" pitchFamily="50" charset="-128"/>
              </a:defRPr>
            </a:lvl2pPr>
            <a:lvl3pPr marL="1143000" indent="-228600">
              <a:defRPr kumimoji="1" sz="1200">
                <a:solidFill>
                  <a:schemeClr val="tx1"/>
                </a:solidFill>
                <a:latin typeface="Arial" charset="0"/>
                <a:ea typeface="ＭＳ Ｐゴシック" pitchFamily="50" charset="-128"/>
              </a:defRPr>
            </a:lvl3pPr>
            <a:lvl4pPr marL="1600200" indent="-228600">
              <a:defRPr kumimoji="1" sz="1200">
                <a:solidFill>
                  <a:schemeClr val="tx1"/>
                </a:solidFill>
                <a:latin typeface="Arial" charset="0"/>
                <a:ea typeface="ＭＳ Ｐゴシック" pitchFamily="50" charset="-128"/>
              </a:defRPr>
            </a:lvl4pPr>
            <a:lvl5pPr marL="2057400" indent="-228600">
              <a:defRPr kumimoji="1" sz="1200">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sz="1200">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sz="1200">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sz="1200">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sz="1200">
                <a:solidFill>
                  <a:schemeClr val="tx1"/>
                </a:solidFill>
                <a:latin typeface="Arial" charset="0"/>
                <a:ea typeface="ＭＳ Ｐゴシック" pitchFamily="50" charset="-128"/>
              </a:defRPr>
            </a:lvl9pPr>
          </a:lstStyle>
          <a:p>
            <a:pPr algn="ctr"/>
            <a:r>
              <a:rPr lang="ja-JP" altLang="en-US" sz="1800" b="0" dirty="0" smtClean="0">
                <a:latin typeface="HGP創英角ｺﾞｼｯｸUB" panose="020B0900000000000000" pitchFamily="50" charset="-128"/>
                <a:ea typeface="HGP創英角ｺﾞｼｯｸUB" panose="020B0900000000000000" pitchFamily="50" charset="-128"/>
              </a:rPr>
              <a:t>移動時間の短縮による生産性向上のサイクル</a:t>
            </a:r>
            <a:endParaRPr lang="ja-JP" altLang="en-US" sz="1800" b="0" dirty="0">
              <a:latin typeface="HGP創英角ｺﾞｼｯｸUB" panose="020B0900000000000000" pitchFamily="50" charset="-128"/>
              <a:ea typeface="HGP創英角ｺﾞｼｯｸUB" panose="020B0900000000000000" pitchFamily="50" charset="-128"/>
            </a:endParaRPr>
          </a:p>
        </p:txBody>
      </p:sp>
      <p:sp>
        <p:nvSpPr>
          <p:cNvPr id="7" name="Rectangle 24"/>
          <p:cNvSpPr>
            <a:spLocks noChangeArrowheads="1"/>
          </p:cNvSpPr>
          <p:nvPr/>
        </p:nvSpPr>
        <p:spPr bwMode="auto">
          <a:xfrm>
            <a:off x="1116013" y="44450"/>
            <a:ext cx="7200900" cy="533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spcBef>
                <a:spcPct val="50000"/>
              </a:spcBef>
            </a:pPr>
            <a:r>
              <a:rPr lang="ja-JP" altLang="en-US" sz="2400" b="0" dirty="0">
                <a:solidFill>
                  <a:schemeClr val="tx2"/>
                </a:solidFill>
                <a:latin typeface="HGP創英角ｺﾞｼｯｸUB" panose="020B0900000000000000" pitchFamily="50" charset="-128"/>
                <a:ea typeface="HGP創英角ｺﾞｼｯｸUB" panose="020B0900000000000000" pitchFamily="50" charset="-128"/>
              </a:rPr>
              <a:t>情報共有システムを活用したトータルプロセスの効率化</a:t>
            </a:r>
          </a:p>
        </p:txBody>
      </p:sp>
      <p:sp>
        <p:nvSpPr>
          <p:cNvPr id="8" name="Rectangle 22"/>
          <p:cNvSpPr>
            <a:spLocks noChangeArrowheads="1"/>
          </p:cNvSpPr>
          <p:nvPr/>
        </p:nvSpPr>
        <p:spPr bwMode="auto">
          <a:xfrm>
            <a:off x="108000" y="108000"/>
            <a:ext cx="1080000" cy="360000"/>
          </a:xfrm>
          <a:prstGeom prst="rect">
            <a:avLst/>
          </a:prstGeom>
          <a:solidFill>
            <a:srgbClr val="CCFFCC"/>
          </a:solidFill>
          <a:ln w="9525">
            <a:solidFill>
              <a:srgbClr val="0000FF"/>
            </a:solidFill>
            <a:miter lim="800000"/>
            <a:headEnd/>
            <a:tailEnd/>
          </a:ln>
        </p:spPr>
        <p:txBody>
          <a:bodyPr wrap="none" anchor="ctr">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r>
              <a:rPr lang="ja-JP" altLang="en-US" b="0">
                <a:solidFill>
                  <a:srgbClr val="000000"/>
                </a:solidFill>
                <a:latin typeface="HGP創英角ｺﾞｼｯｸUB" panose="020B0900000000000000" pitchFamily="50" charset="-128"/>
                <a:ea typeface="HGP創英角ｺﾞｼｯｸUB" panose="020B0900000000000000" pitchFamily="50" charset="-128"/>
              </a:rPr>
              <a:t>取組事例１</a:t>
            </a:r>
          </a:p>
        </p:txBody>
      </p:sp>
      <p:sp>
        <p:nvSpPr>
          <p:cNvPr id="10" name="テキスト ボックス 29"/>
          <p:cNvSpPr txBox="1">
            <a:spLocks noChangeArrowheads="1"/>
          </p:cNvSpPr>
          <p:nvPr/>
        </p:nvSpPr>
        <p:spPr bwMode="auto">
          <a:xfrm>
            <a:off x="2560399" y="6256620"/>
            <a:ext cx="5218095" cy="484748"/>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spcBef>
                <a:spcPct val="50000"/>
              </a:spcBef>
            </a:pPr>
            <a:r>
              <a:rPr lang="en-US" altLang="ja-JP" b="0" dirty="0">
                <a:latin typeface="HGP創英角ｺﾞｼｯｸUB" panose="020B0900000000000000" pitchFamily="50" charset="-128"/>
                <a:ea typeface="HGP創英角ｺﾞｼｯｸUB" panose="020B0900000000000000" pitchFamily="50" charset="-128"/>
              </a:rPr>
              <a:t>※</a:t>
            </a:r>
            <a:r>
              <a:rPr lang="ja-JP" altLang="en-US" b="0" dirty="0">
                <a:latin typeface="HGP創英角ｺﾞｼｯｸUB" panose="020B0900000000000000" pitchFamily="50" charset="-128"/>
                <a:ea typeface="HGP創英角ｺﾞｼｯｸUB" panose="020B0900000000000000" pitchFamily="50" charset="-128"/>
              </a:rPr>
              <a:t>国土交通省　土木工事の情報共有システム活用ガイドライン（平成</a:t>
            </a:r>
            <a:r>
              <a:rPr lang="en-US" altLang="ja-JP" b="0" dirty="0">
                <a:latin typeface="HGP創英角ｺﾞｼｯｸUB" panose="020B0900000000000000" pitchFamily="50" charset="-128"/>
                <a:ea typeface="HGP創英角ｺﾞｼｯｸUB" panose="020B0900000000000000" pitchFamily="50" charset="-128"/>
              </a:rPr>
              <a:t>26</a:t>
            </a:r>
            <a:r>
              <a:rPr lang="ja-JP" altLang="en-US" b="0" dirty="0">
                <a:latin typeface="HGP創英角ｺﾞｼｯｸUB" panose="020B0900000000000000" pitchFamily="50" charset="-128"/>
                <a:ea typeface="HGP創英角ｺﾞｼｯｸUB" panose="020B0900000000000000" pitchFamily="50" charset="-128"/>
              </a:rPr>
              <a:t>年</a:t>
            </a:r>
            <a:r>
              <a:rPr lang="en-US" altLang="ja-JP" b="0" dirty="0">
                <a:latin typeface="HGP創英角ｺﾞｼｯｸUB" panose="020B0900000000000000" pitchFamily="50" charset="-128"/>
                <a:ea typeface="HGP創英角ｺﾞｼｯｸUB" panose="020B0900000000000000" pitchFamily="50" charset="-128"/>
              </a:rPr>
              <a:t>7</a:t>
            </a:r>
            <a:r>
              <a:rPr lang="ja-JP" altLang="en-US" b="0" dirty="0">
                <a:latin typeface="HGP創英角ｺﾞｼｯｸUB" panose="020B0900000000000000" pitchFamily="50" charset="-128"/>
                <a:ea typeface="HGP創英角ｺﾞｼｯｸUB" panose="020B0900000000000000" pitchFamily="50" charset="-128"/>
              </a:rPr>
              <a:t>月</a:t>
            </a:r>
            <a:r>
              <a:rPr lang="ja-JP" altLang="en-US" b="0" dirty="0" smtClean="0">
                <a:latin typeface="HGP創英角ｺﾞｼｯｸUB" panose="020B0900000000000000" pitchFamily="50" charset="-128"/>
                <a:ea typeface="HGP創英角ｺﾞｼｯｸUB" panose="020B0900000000000000" pitchFamily="50" charset="-128"/>
              </a:rPr>
              <a:t>）</a:t>
            </a:r>
            <a:endParaRPr lang="en-US" altLang="ja-JP" b="0" dirty="0" smtClean="0">
              <a:latin typeface="HGP創英角ｺﾞｼｯｸUB" panose="020B0900000000000000" pitchFamily="50" charset="-128"/>
              <a:ea typeface="HGP創英角ｺﾞｼｯｸUB" panose="020B0900000000000000" pitchFamily="50" charset="-128"/>
            </a:endParaRPr>
          </a:p>
          <a:p>
            <a:pPr algn="l" eaLnBrk="1" hangingPunct="1">
              <a:spcBef>
                <a:spcPct val="50000"/>
              </a:spcBef>
            </a:pPr>
            <a:r>
              <a:rPr lang="en-US" altLang="ja-JP" sz="900" b="0" dirty="0" smtClean="0">
                <a:latin typeface="HGP創英角ｺﾞｼｯｸUB" panose="020B0900000000000000" pitchFamily="50" charset="-128"/>
                <a:ea typeface="HGP創英角ｺﾞｼｯｸUB" panose="020B0900000000000000" pitchFamily="50" charset="-128"/>
              </a:rPr>
              <a:t>H26.9.1</a:t>
            </a:r>
            <a:r>
              <a:rPr lang="ja-JP" altLang="en-US" sz="900" b="0" dirty="0">
                <a:latin typeface="HGP創英角ｺﾞｼｯｸUB" panose="020B0900000000000000" pitchFamily="50" charset="-128"/>
                <a:ea typeface="HGP創英角ｺﾞｼｯｸUB" panose="020B0900000000000000" pitchFamily="50" charset="-128"/>
              </a:rPr>
              <a:t>以降契約する試行工事から適用</a:t>
            </a:r>
            <a:r>
              <a:rPr lang="en-US" altLang="ja-JP" sz="900" b="0" dirty="0">
                <a:latin typeface="HGP創英角ｺﾞｼｯｸUB" panose="020B0900000000000000" pitchFamily="50" charset="-128"/>
                <a:ea typeface="HGP創英角ｺﾞｼｯｸUB" panose="020B0900000000000000" pitchFamily="50" charset="-128"/>
              </a:rPr>
              <a:t>http://www.cals-ed.go.jp/cri_guideline/</a:t>
            </a:r>
          </a:p>
        </p:txBody>
      </p:sp>
    </p:spTree>
    <p:extLst>
      <p:ext uri="{BB962C8B-B14F-4D97-AF65-F5344CB8AC3E}">
        <p14:creationId xmlns="" xmlns:p14="http://schemas.microsoft.com/office/powerpoint/2010/main" val="1957537263"/>
      </p:ext>
    </p:extLst>
  </p:cSld>
  <p:clrMapOvr>
    <a:masterClrMapping/>
  </p:clrMapOvr>
  <p:transition spd="slow"/>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a:spLocks noChangeArrowheads="1"/>
          </p:cNvSpPr>
          <p:nvPr/>
        </p:nvSpPr>
        <p:spPr bwMode="auto">
          <a:xfrm>
            <a:off x="108000" y="0"/>
            <a:ext cx="8026350" cy="612000"/>
          </a:xfrm>
          <a:prstGeom prst="rect">
            <a:avLst/>
          </a:prstGeom>
          <a:noFill/>
          <a:ln>
            <a:noFill/>
          </a:ln>
        </p:spPr>
        <p:txBody>
          <a:bodyPr anchor="ctr"/>
          <a:lstStyle/>
          <a:p>
            <a:pPr algn="l"/>
            <a:r>
              <a:rPr lang="ja-JP" altLang="en-US" sz="3200" b="0" kern="0" dirty="0" smtClean="0">
                <a:solidFill>
                  <a:srgbClr val="330066"/>
                </a:solidFill>
                <a:latin typeface="HGP創英角ｺﾞｼｯｸUB" panose="020B0900000000000000" pitchFamily="50" charset="-128"/>
                <a:ea typeface="HGP創英角ｺﾞｼｯｸUB" panose="020B0900000000000000" pitchFamily="50" charset="-128"/>
              </a:rPr>
              <a:t>平成</a:t>
            </a:r>
            <a:r>
              <a:rPr lang="en-US" altLang="ja-JP" sz="3200" b="0" kern="0" dirty="0">
                <a:solidFill>
                  <a:srgbClr val="330066"/>
                </a:solidFill>
                <a:latin typeface="HGP創英角ｺﾞｼｯｸUB" panose="020B0900000000000000" pitchFamily="50" charset="-128"/>
                <a:ea typeface="HGP創英角ｺﾞｼｯｸUB" panose="020B0900000000000000" pitchFamily="50" charset="-128"/>
              </a:rPr>
              <a:t>27</a:t>
            </a:r>
            <a:r>
              <a:rPr lang="ja-JP" altLang="en-US" sz="3200" b="0" kern="0" dirty="0">
                <a:solidFill>
                  <a:srgbClr val="330066"/>
                </a:solidFill>
                <a:latin typeface="HGP創英角ｺﾞｼｯｸUB" panose="020B0900000000000000" pitchFamily="50" charset="-128"/>
                <a:ea typeface="HGP創英角ｺﾞｼｯｸUB" panose="020B0900000000000000" pitchFamily="50" charset="-128"/>
              </a:rPr>
              <a:t>年度　</a:t>
            </a:r>
            <a:r>
              <a:rPr lang="ja-JP" altLang="en-US" sz="3200" b="0" kern="0" dirty="0" smtClean="0">
                <a:solidFill>
                  <a:srgbClr val="330066"/>
                </a:solidFill>
                <a:latin typeface="HGP創英角ｺﾞｼｯｸUB" panose="020B0900000000000000" pitchFamily="50" charset="-128"/>
                <a:ea typeface="HGP創英角ｺﾞｼｯｸUB" panose="020B0900000000000000" pitchFamily="50" charset="-128"/>
              </a:rPr>
              <a:t>「受注者向け</a:t>
            </a:r>
            <a:r>
              <a:rPr lang="ja-JP" altLang="en-US" sz="3200" b="0" kern="0" dirty="0">
                <a:solidFill>
                  <a:srgbClr val="330066"/>
                </a:solidFill>
                <a:latin typeface="HGP創英角ｺﾞｼｯｸUB" panose="020B0900000000000000" pitchFamily="50" charset="-128"/>
                <a:ea typeface="HGP創英角ｺﾞｼｯｸUB" panose="020B0900000000000000" pitchFamily="50" charset="-128"/>
              </a:rPr>
              <a:t>電子納品説明会」</a:t>
            </a:r>
          </a:p>
        </p:txBody>
      </p:sp>
      <p:sp>
        <p:nvSpPr>
          <p:cNvPr id="24579" name="Rectangle 2"/>
          <p:cNvSpPr>
            <a:spLocks noChangeArrowheads="1"/>
          </p:cNvSpPr>
          <p:nvPr/>
        </p:nvSpPr>
        <p:spPr bwMode="auto">
          <a:xfrm>
            <a:off x="611188" y="2853320"/>
            <a:ext cx="8208962" cy="1475779"/>
          </a:xfrm>
          <a:prstGeom prst="rect">
            <a:avLst/>
          </a:prstGeom>
          <a:noFill/>
          <a:ln w="9525" algn="ctr">
            <a:solidFill>
              <a:srgbClr val="000000"/>
            </a:solidFill>
            <a:miter lim="800000"/>
            <a:headEnd/>
            <a:tailEnd/>
          </a:ln>
          <a:extLst>
            <a:ext uri="{909E8E84-426E-40DD-AFC4-6F175D3DCCD1}">
              <a14:hiddenFill xmlns="" xmlns:a14="http://schemas.microsoft.com/office/drawing/2010/main">
                <a:solidFill>
                  <a:srgbClr val="FFFFFF"/>
                </a:solidFill>
              </a14:hiddenFill>
            </a:ext>
          </a:extLst>
        </p:spPr>
        <p:txBody>
          <a:bodyPr anchor="ct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spcBef>
                <a:spcPct val="50000"/>
              </a:spcBef>
            </a:pPr>
            <a:endParaRPr lang="ja-JP" altLang="en-US" sz="1600" b="0">
              <a:solidFill>
                <a:srgbClr val="000000"/>
              </a:solidFill>
              <a:latin typeface="HGP創英角ｺﾞｼｯｸUB" pitchFamily="50" charset="-128"/>
              <a:ea typeface="HGP創英角ｺﾞｼｯｸUB" pitchFamily="50" charset="-128"/>
            </a:endParaRPr>
          </a:p>
        </p:txBody>
      </p:sp>
      <p:sp>
        <p:nvSpPr>
          <p:cNvPr id="24580" name="Text Box 4"/>
          <p:cNvSpPr txBox="1">
            <a:spLocks noChangeArrowheads="1"/>
          </p:cNvSpPr>
          <p:nvPr/>
        </p:nvSpPr>
        <p:spPr bwMode="auto">
          <a:xfrm>
            <a:off x="250825" y="728663"/>
            <a:ext cx="1943100" cy="369887"/>
          </a:xfrm>
          <a:prstGeom prst="rect">
            <a:avLst/>
          </a:prstGeom>
          <a:noFill/>
          <a:ln w="28575" algn="ctr">
            <a:solidFill>
              <a:srgbClr val="0000FF"/>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spcBef>
                <a:spcPct val="50000"/>
              </a:spcBef>
            </a:pPr>
            <a:r>
              <a:rPr lang="ja-JP" altLang="en-US" sz="1800">
                <a:solidFill>
                  <a:srgbClr val="000000"/>
                </a:solidFill>
                <a:latin typeface="HGP創英角ｺﾞｼｯｸUB" pitchFamily="50" charset="-128"/>
                <a:ea typeface="HGP創英角ｺﾞｼｯｸUB" pitchFamily="50" charset="-128"/>
              </a:rPr>
              <a:t>説明会の目的</a:t>
            </a:r>
          </a:p>
        </p:txBody>
      </p:sp>
      <p:sp>
        <p:nvSpPr>
          <p:cNvPr id="24581" name="Text Box 5"/>
          <p:cNvSpPr txBox="1">
            <a:spLocks noChangeArrowheads="1"/>
          </p:cNvSpPr>
          <p:nvPr/>
        </p:nvSpPr>
        <p:spPr bwMode="auto">
          <a:xfrm>
            <a:off x="539750" y="1154113"/>
            <a:ext cx="8353425" cy="369332"/>
          </a:xfrm>
          <a:prstGeom prst="rect">
            <a:avLst/>
          </a:prstGeom>
          <a:solidFill>
            <a:srgbClr val="FFFF99"/>
          </a:solidFill>
          <a:ln>
            <a:noFill/>
          </a:ln>
          <a:extLst>
            <a:ext uri="{91240B29-F687-4F45-9708-019B960494DF}">
              <a14:hiddenLine xmlns="" xmlns:a14="http://schemas.microsoft.com/office/drawing/2010/main" w="9525" algn="ctr">
                <a:solidFill>
                  <a:srgbClr val="000000"/>
                </a:solidFill>
                <a:miter lim="800000"/>
                <a:headEnd/>
                <a:tailEnd/>
              </a14:hiddenLine>
            </a:ext>
          </a:extLst>
        </p:spPr>
        <p:txBody>
          <a:bodyPr>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spcBef>
                <a:spcPct val="50000"/>
              </a:spcBef>
            </a:pPr>
            <a:r>
              <a:rPr lang="ja-JP" altLang="en-US" sz="1800" b="0" dirty="0" smtClean="0">
                <a:solidFill>
                  <a:srgbClr val="000000"/>
                </a:solidFill>
                <a:latin typeface="HGP創英角ｺﾞｼｯｸUB" pitchFamily="50" charset="-128"/>
                <a:ea typeface="HGP創英角ｺﾞｼｯｸUB" pitchFamily="50" charset="-128"/>
              </a:rPr>
              <a:t>運用上のポイントや</a:t>
            </a:r>
            <a:r>
              <a:rPr lang="ja-JP" altLang="en-US" sz="1800" b="0" dirty="0">
                <a:solidFill>
                  <a:srgbClr val="000000"/>
                </a:solidFill>
                <a:latin typeface="HGP創英角ｺﾞｼｯｸUB" pitchFamily="50" charset="-128"/>
                <a:ea typeface="HGP創英角ｺﾞｼｯｸUB" pitchFamily="50" charset="-128"/>
              </a:rPr>
              <a:t>、</a:t>
            </a:r>
            <a:r>
              <a:rPr lang="ja-JP" altLang="en-US" sz="1800" b="0" dirty="0" smtClean="0">
                <a:solidFill>
                  <a:srgbClr val="000000"/>
                </a:solidFill>
                <a:latin typeface="HGP創英角ｺﾞｼｯｸUB" pitchFamily="50" charset="-128"/>
                <a:ea typeface="HGP創英角ｺﾞｼｯｸUB" pitchFamily="50" charset="-128"/>
              </a:rPr>
              <a:t>成果品作成時の留意箇所など</a:t>
            </a:r>
            <a:r>
              <a:rPr lang="ja-JP" altLang="en-US" sz="1800" b="0" dirty="0">
                <a:solidFill>
                  <a:srgbClr val="000000"/>
                </a:solidFill>
                <a:latin typeface="HGP創英角ｺﾞｼｯｸUB" pitchFamily="50" charset="-128"/>
                <a:ea typeface="HGP創英角ｺﾞｼｯｸUB" pitchFamily="50" charset="-128"/>
              </a:rPr>
              <a:t>を解説</a:t>
            </a:r>
          </a:p>
        </p:txBody>
      </p:sp>
      <p:sp>
        <p:nvSpPr>
          <p:cNvPr id="24582" name="Text Box 8"/>
          <p:cNvSpPr txBox="1">
            <a:spLocks noChangeArrowheads="1"/>
          </p:cNvSpPr>
          <p:nvPr/>
        </p:nvSpPr>
        <p:spPr bwMode="auto">
          <a:xfrm>
            <a:off x="250825" y="2600908"/>
            <a:ext cx="1944688" cy="369888"/>
          </a:xfrm>
          <a:prstGeom prst="rect">
            <a:avLst/>
          </a:prstGeom>
          <a:solidFill>
            <a:srgbClr val="FFFFFF"/>
          </a:solidFill>
          <a:ln w="28575" algn="ctr">
            <a:solidFill>
              <a:srgbClr val="0000FF"/>
            </a:solidFill>
            <a:miter lim="800000"/>
            <a:headEnd/>
            <a:tailEnd/>
          </a:ln>
        </p:spPr>
        <p:txBody>
          <a:bodyPr>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spcBef>
                <a:spcPct val="50000"/>
              </a:spcBef>
            </a:pPr>
            <a:r>
              <a:rPr lang="ja-JP" altLang="en-US" sz="1800">
                <a:solidFill>
                  <a:srgbClr val="000000"/>
                </a:solidFill>
                <a:latin typeface="HGP創英角ｺﾞｼｯｸUB" pitchFamily="50" charset="-128"/>
                <a:ea typeface="HGP創英角ｺﾞｼｯｸUB" pitchFamily="50" charset="-128"/>
              </a:rPr>
              <a:t>講 習 内 容</a:t>
            </a:r>
          </a:p>
        </p:txBody>
      </p:sp>
      <p:sp>
        <p:nvSpPr>
          <p:cNvPr id="24583" name="Text Box 9"/>
          <p:cNvSpPr txBox="1">
            <a:spLocks noChangeArrowheads="1"/>
          </p:cNvSpPr>
          <p:nvPr/>
        </p:nvSpPr>
        <p:spPr bwMode="auto">
          <a:xfrm>
            <a:off x="2809317" y="3107172"/>
            <a:ext cx="5399087" cy="10779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spcBef>
                <a:spcPct val="50000"/>
              </a:spcBef>
            </a:pPr>
            <a:r>
              <a:rPr lang="ja-JP" altLang="en-US" sz="1600" b="0" dirty="0">
                <a:solidFill>
                  <a:srgbClr val="000000"/>
                </a:solidFill>
                <a:latin typeface="HGP創英角ｺﾞｼｯｸUB" pitchFamily="50" charset="-128"/>
                <a:ea typeface="HGP創英角ｺﾞｼｯｸUB" pitchFamily="50" charset="-128"/>
              </a:rPr>
              <a:t>１．電子</a:t>
            </a:r>
            <a:r>
              <a:rPr lang="ja-JP" altLang="en-US" sz="1600" b="0" dirty="0" smtClean="0">
                <a:solidFill>
                  <a:srgbClr val="000000"/>
                </a:solidFill>
                <a:latin typeface="HGP創英角ｺﾞｼｯｸUB" pitchFamily="50" charset="-128"/>
                <a:ea typeface="HGP創英角ｺﾞｼｯｸUB" pitchFamily="50" charset="-128"/>
              </a:rPr>
              <a:t>納品に関係する要領基準類の説明 </a:t>
            </a:r>
            <a:endParaRPr lang="ja-JP" altLang="en-US" sz="1600" b="0" dirty="0">
              <a:solidFill>
                <a:srgbClr val="000000"/>
              </a:solidFill>
              <a:latin typeface="HGP創英角ｺﾞｼｯｸUB" pitchFamily="50" charset="-128"/>
              <a:ea typeface="HGP創英角ｺﾞｼｯｸUB" pitchFamily="50" charset="-128"/>
            </a:endParaRPr>
          </a:p>
          <a:p>
            <a:pPr algn="l" eaLnBrk="1" hangingPunct="1">
              <a:spcBef>
                <a:spcPct val="50000"/>
              </a:spcBef>
            </a:pPr>
            <a:r>
              <a:rPr lang="ja-JP" altLang="en-US" sz="1600" b="0" dirty="0">
                <a:solidFill>
                  <a:srgbClr val="000000"/>
                </a:solidFill>
                <a:latin typeface="HGP創英角ｺﾞｼｯｸUB" pitchFamily="50" charset="-128"/>
                <a:ea typeface="HGP創英角ｺﾞｼｯｸUB" pitchFamily="50" charset="-128"/>
              </a:rPr>
              <a:t>２</a:t>
            </a:r>
            <a:r>
              <a:rPr lang="ja-JP" altLang="en-US" sz="1600" b="0" dirty="0" smtClean="0">
                <a:solidFill>
                  <a:srgbClr val="000000"/>
                </a:solidFill>
                <a:latin typeface="HGP創英角ｺﾞｼｯｸUB" pitchFamily="50" charset="-128"/>
                <a:ea typeface="HGP創英角ｺﾞｼｯｸUB" pitchFamily="50" charset="-128"/>
              </a:rPr>
              <a:t>．工事書類の運用（情報共有システム）</a:t>
            </a:r>
            <a:endParaRPr lang="en-US" altLang="ja-JP" sz="1600" b="0" dirty="0">
              <a:solidFill>
                <a:srgbClr val="000000"/>
              </a:solidFill>
              <a:latin typeface="HGP創英角ｺﾞｼｯｸUB" pitchFamily="50" charset="-128"/>
              <a:ea typeface="HGP創英角ｺﾞｼｯｸUB" pitchFamily="50" charset="-128"/>
            </a:endParaRPr>
          </a:p>
          <a:p>
            <a:pPr algn="l" eaLnBrk="1" hangingPunct="1">
              <a:spcBef>
                <a:spcPct val="50000"/>
              </a:spcBef>
            </a:pPr>
            <a:r>
              <a:rPr lang="ja-JP" altLang="en-US" sz="1600" b="0" dirty="0">
                <a:solidFill>
                  <a:srgbClr val="000000"/>
                </a:solidFill>
                <a:latin typeface="HGP創英角ｺﾞｼｯｸUB" pitchFamily="50" charset="-128"/>
                <a:ea typeface="HGP創英角ｺﾞｼｯｸUB" pitchFamily="50" charset="-128"/>
              </a:rPr>
              <a:t>３．電子成果品</a:t>
            </a:r>
            <a:r>
              <a:rPr lang="ja-JP" altLang="en-US" sz="1600" b="0" dirty="0" smtClean="0">
                <a:solidFill>
                  <a:srgbClr val="000000"/>
                </a:solidFill>
                <a:latin typeface="HGP創英角ｺﾞｼｯｸUB" pitchFamily="50" charset="-128"/>
                <a:ea typeface="HGP創英角ｺﾞｼｯｸUB" pitchFamily="50" charset="-128"/>
              </a:rPr>
              <a:t>の作成・チェック</a:t>
            </a:r>
            <a:endParaRPr lang="ja-JP" altLang="en-US" sz="1400" b="0" dirty="0">
              <a:solidFill>
                <a:srgbClr val="000000"/>
              </a:solidFill>
              <a:latin typeface="HGP創英角ｺﾞｼｯｸUB" pitchFamily="50" charset="-128"/>
              <a:ea typeface="HGP創英角ｺﾞｼｯｸUB" pitchFamily="50" charset="-128"/>
            </a:endParaRPr>
          </a:p>
        </p:txBody>
      </p:sp>
      <p:sp>
        <p:nvSpPr>
          <p:cNvPr id="24584" name="Text Box 13"/>
          <p:cNvSpPr txBox="1">
            <a:spLocks noChangeArrowheads="1"/>
          </p:cNvSpPr>
          <p:nvPr/>
        </p:nvSpPr>
        <p:spPr bwMode="auto">
          <a:xfrm>
            <a:off x="1331913" y="2060575"/>
            <a:ext cx="1727200"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spcBef>
                <a:spcPct val="50000"/>
              </a:spcBef>
            </a:pPr>
            <a:r>
              <a:rPr lang="ja-JP" altLang="en-US" sz="1400">
                <a:solidFill>
                  <a:srgbClr val="000000"/>
                </a:solidFill>
                <a:latin typeface="HGP創英角ｺﾞｼｯｸUB" pitchFamily="50" charset="-128"/>
                <a:ea typeface="HGP創英角ｺﾞｼｯｸUB" pitchFamily="50" charset="-128"/>
              </a:rPr>
              <a:t>運用の徹底</a:t>
            </a:r>
          </a:p>
        </p:txBody>
      </p:sp>
      <p:sp>
        <p:nvSpPr>
          <p:cNvPr id="24585" name="AutoShape 16"/>
          <p:cNvSpPr>
            <a:spLocks noChangeArrowheads="1"/>
          </p:cNvSpPr>
          <p:nvPr/>
        </p:nvSpPr>
        <p:spPr bwMode="auto">
          <a:xfrm>
            <a:off x="1187450" y="1889125"/>
            <a:ext cx="2159000" cy="628650"/>
          </a:xfrm>
          <a:prstGeom prst="rightArrow">
            <a:avLst>
              <a:gd name="adj1" fmla="val 53435"/>
              <a:gd name="adj2" fmla="val 96718"/>
            </a:avLst>
          </a:prstGeom>
          <a:noFill/>
          <a:ln w="9525" algn="ctr">
            <a:solidFill>
              <a:srgbClr val="000000"/>
            </a:solidFill>
            <a:miter lim="800000"/>
            <a:headEnd/>
            <a:tailEnd/>
          </a:ln>
          <a:extLst>
            <a:ext uri="{909E8E84-426E-40DD-AFC4-6F175D3DCCD1}">
              <a14:hiddenFill xmlns="" xmlns:a14="http://schemas.microsoft.com/office/drawing/2010/main">
                <a:solidFill>
                  <a:srgbClr val="FFFFFF"/>
                </a:solidFill>
              </a14:hiddenFill>
            </a:ext>
          </a:extLst>
        </p:spPr>
        <p:txBody>
          <a:bodyPr anchor="ctr">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spcBef>
                <a:spcPct val="50000"/>
              </a:spcBef>
            </a:pPr>
            <a:endParaRPr lang="ja-JP" altLang="en-US" sz="1600" b="0">
              <a:solidFill>
                <a:srgbClr val="000000"/>
              </a:solidFill>
              <a:latin typeface="HGP創英角ｺﾞｼｯｸUB" pitchFamily="50" charset="-128"/>
              <a:ea typeface="HGP創英角ｺﾞｼｯｸUB" pitchFamily="50" charset="-128"/>
            </a:endParaRPr>
          </a:p>
        </p:txBody>
      </p:sp>
      <p:sp>
        <p:nvSpPr>
          <p:cNvPr id="24586" name="Rectangle 17"/>
          <p:cNvSpPr>
            <a:spLocks noChangeArrowheads="1"/>
          </p:cNvSpPr>
          <p:nvPr/>
        </p:nvSpPr>
        <p:spPr bwMode="auto">
          <a:xfrm>
            <a:off x="3419475" y="1889125"/>
            <a:ext cx="4968875" cy="628650"/>
          </a:xfrm>
          <a:prstGeom prst="rect">
            <a:avLst/>
          </a:prstGeom>
          <a:noFill/>
          <a:ln w="28575" algn="ctr">
            <a:solidFill>
              <a:srgbClr val="FF0000"/>
            </a:solidFill>
            <a:miter lim="800000"/>
            <a:headEnd/>
            <a:tailEnd/>
          </a:ln>
          <a:extLst>
            <a:ext uri="{909E8E84-426E-40DD-AFC4-6F175D3DCCD1}">
              <a14:hiddenFill xmlns="" xmlns:a14="http://schemas.microsoft.com/office/drawing/2010/main">
                <a:solidFill>
                  <a:srgbClr val="FFFFFF"/>
                </a:solidFill>
              </a14:hiddenFill>
            </a:ext>
          </a:extLst>
        </p:spPr>
        <p:txBody>
          <a:bodyPr anchor="ct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spcBef>
                <a:spcPct val="50000"/>
              </a:spcBef>
            </a:pPr>
            <a:endParaRPr lang="ja-JP" altLang="en-US" sz="1600" b="0">
              <a:solidFill>
                <a:srgbClr val="000000"/>
              </a:solidFill>
              <a:latin typeface="HGP創英角ｺﾞｼｯｸUB" pitchFamily="50" charset="-128"/>
              <a:ea typeface="HGP創英角ｺﾞｼｯｸUB" pitchFamily="50" charset="-128"/>
            </a:endParaRPr>
          </a:p>
        </p:txBody>
      </p:sp>
      <p:sp>
        <p:nvSpPr>
          <p:cNvPr id="24587" name="Text Box 18"/>
          <p:cNvSpPr txBox="1">
            <a:spLocks noChangeArrowheads="1"/>
          </p:cNvSpPr>
          <p:nvPr/>
        </p:nvSpPr>
        <p:spPr bwMode="auto">
          <a:xfrm>
            <a:off x="3635375" y="2010326"/>
            <a:ext cx="4248150"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spcBef>
                <a:spcPct val="50000"/>
              </a:spcBef>
            </a:pPr>
            <a:r>
              <a:rPr lang="ja-JP" altLang="en-US" sz="1600" b="0" dirty="0" smtClean="0">
                <a:solidFill>
                  <a:srgbClr val="000000"/>
                </a:solidFill>
                <a:latin typeface="HGP創英角ｺﾞｼｯｸUB" pitchFamily="50" charset="-128"/>
                <a:ea typeface="HGP創英角ｺﾞｼｯｸUB" pitchFamily="50" charset="-128"/>
              </a:rPr>
              <a:t>・工事効率化、確実な成果品の作成</a:t>
            </a:r>
            <a:endParaRPr lang="en-US" altLang="ja-JP" sz="1600" b="0" dirty="0">
              <a:solidFill>
                <a:srgbClr val="000000"/>
              </a:solidFill>
              <a:latin typeface="HGP創英角ｺﾞｼｯｸUB" pitchFamily="50" charset="-128"/>
              <a:ea typeface="HGP創英角ｺﾞｼｯｸUB" pitchFamily="50" charset="-128"/>
            </a:endParaRPr>
          </a:p>
        </p:txBody>
      </p:sp>
      <p:sp>
        <p:nvSpPr>
          <p:cNvPr id="24588" name="Rectangle 19"/>
          <p:cNvSpPr>
            <a:spLocks noChangeArrowheads="1"/>
          </p:cNvSpPr>
          <p:nvPr/>
        </p:nvSpPr>
        <p:spPr bwMode="auto">
          <a:xfrm>
            <a:off x="611188" y="4759325"/>
            <a:ext cx="8208962" cy="1225550"/>
          </a:xfrm>
          <a:prstGeom prst="rect">
            <a:avLst/>
          </a:prstGeom>
          <a:noFill/>
          <a:ln w="9525" algn="ctr">
            <a:solidFill>
              <a:srgbClr val="000000"/>
            </a:solidFill>
            <a:miter lim="800000"/>
            <a:headEnd/>
            <a:tailEnd/>
          </a:ln>
          <a:extLst>
            <a:ext uri="{909E8E84-426E-40DD-AFC4-6F175D3DCCD1}">
              <a14:hiddenFill xmlns="" xmlns:a14="http://schemas.microsoft.com/office/drawing/2010/main">
                <a:solidFill>
                  <a:srgbClr val="FFFFFF"/>
                </a:solidFill>
              </a14:hiddenFill>
            </a:ext>
          </a:extLst>
        </p:spPr>
        <p:txBody>
          <a:bodyPr anchor="ct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spcBef>
                <a:spcPct val="50000"/>
              </a:spcBef>
            </a:pPr>
            <a:endParaRPr lang="ja-JP" altLang="en-US" sz="1600" b="0">
              <a:solidFill>
                <a:srgbClr val="000000"/>
              </a:solidFill>
              <a:latin typeface="HGP創英角ｺﾞｼｯｸUB" pitchFamily="50" charset="-128"/>
              <a:ea typeface="HGP創英角ｺﾞｼｯｸUB" pitchFamily="50" charset="-128"/>
            </a:endParaRPr>
          </a:p>
        </p:txBody>
      </p:sp>
      <p:sp>
        <p:nvSpPr>
          <p:cNvPr id="24589" name="Text Box 20"/>
          <p:cNvSpPr txBox="1">
            <a:spLocks noChangeArrowheads="1"/>
          </p:cNvSpPr>
          <p:nvPr/>
        </p:nvSpPr>
        <p:spPr bwMode="auto">
          <a:xfrm>
            <a:off x="684213" y="4983163"/>
            <a:ext cx="7920037" cy="708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spcBef>
                <a:spcPct val="50000"/>
              </a:spcBef>
            </a:pPr>
            <a:r>
              <a:rPr lang="ja-JP" altLang="en-US" sz="1600" dirty="0">
                <a:solidFill>
                  <a:srgbClr val="FF0000"/>
                </a:solidFill>
                <a:latin typeface="HGP創英角ｺﾞｼｯｸUB" pitchFamily="50" charset="-128"/>
                <a:ea typeface="HGP創英角ｺﾞｼｯｸUB" pitchFamily="50" charset="-128"/>
              </a:rPr>
              <a:t>① </a:t>
            </a:r>
            <a:r>
              <a:rPr lang="ja-JP" altLang="en-US" sz="1600" dirty="0" smtClean="0">
                <a:solidFill>
                  <a:srgbClr val="FF0000"/>
                </a:solidFill>
                <a:latin typeface="HGP創英角ｺﾞｼｯｸUB" pitchFamily="50" charset="-128"/>
                <a:ea typeface="HGP創英角ｺﾞｼｯｸUB" pitchFamily="50" charset="-128"/>
              </a:rPr>
              <a:t>工事書類の運用の周知（</a:t>
            </a:r>
            <a:r>
              <a:rPr lang="en-US" altLang="ja-JP" sz="1600" dirty="0" smtClean="0">
                <a:solidFill>
                  <a:srgbClr val="FF0000"/>
                </a:solidFill>
                <a:latin typeface="HGP創英角ｺﾞｼｯｸUB" pitchFamily="50" charset="-128"/>
                <a:ea typeface="HGP創英角ｺﾞｼｯｸUB" pitchFamily="50" charset="-128"/>
              </a:rPr>
              <a:t>H27</a:t>
            </a:r>
            <a:r>
              <a:rPr lang="ja-JP" altLang="en-US" sz="1600" dirty="0" smtClean="0">
                <a:solidFill>
                  <a:srgbClr val="FF0000"/>
                </a:solidFill>
                <a:latin typeface="HGP創英角ｺﾞｼｯｸUB" pitchFamily="50" charset="-128"/>
                <a:ea typeface="HGP創英角ｺﾞｼｯｸUB" pitchFamily="50" charset="-128"/>
              </a:rPr>
              <a:t>年度変更箇所）</a:t>
            </a:r>
            <a:endParaRPr lang="ja-JP" altLang="en-US" sz="1600" dirty="0">
              <a:solidFill>
                <a:srgbClr val="FF0000"/>
              </a:solidFill>
              <a:latin typeface="HGP創英角ｺﾞｼｯｸUB" pitchFamily="50" charset="-128"/>
              <a:ea typeface="HGP創英角ｺﾞｼｯｸUB" pitchFamily="50" charset="-128"/>
            </a:endParaRPr>
          </a:p>
          <a:p>
            <a:pPr algn="l" eaLnBrk="1" hangingPunct="1">
              <a:spcBef>
                <a:spcPct val="50000"/>
              </a:spcBef>
            </a:pPr>
            <a:r>
              <a:rPr lang="ja-JP" altLang="en-US" sz="1600" dirty="0">
                <a:solidFill>
                  <a:srgbClr val="FF0000"/>
                </a:solidFill>
                <a:latin typeface="HGP創英角ｺﾞｼｯｸUB" pitchFamily="50" charset="-128"/>
                <a:ea typeface="HGP創英角ｺﾞｼｯｸUB" pitchFamily="50" charset="-128"/>
              </a:rPr>
              <a:t>② </a:t>
            </a:r>
            <a:r>
              <a:rPr lang="ja-JP" altLang="en-US" sz="1600" dirty="0" smtClean="0">
                <a:solidFill>
                  <a:srgbClr val="FF0000"/>
                </a:solidFill>
                <a:latin typeface="HGP創英角ｺﾞｼｯｸUB" pitchFamily="50" charset="-128"/>
                <a:ea typeface="HGP創英角ｺﾞｼｯｸUB" pitchFamily="50" charset="-128"/>
              </a:rPr>
              <a:t>成果品のチェックの徹底</a:t>
            </a:r>
            <a:r>
              <a:rPr lang="ja-JP" altLang="en-US" sz="1600" dirty="0">
                <a:solidFill>
                  <a:srgbClr val="FF0000"/>
                </a:solidFill>
                <a:latin typeface="HGP創英角ｺﾞｼｯｸUB" pitchFamily="50" charset="-128"/>
                <a:ea typeface="HGP創英角ｺﾞｼｯｸUB" pitchFamily="50" charset="-128"/>
              </a:rPr>
              <a:t>　</a:t>
            </a:r>
            <a:r>
              <a:rPr lang="ja-JP" altLang="en-US" sz="1600" dirty="0">
                <a:solidFill>
                  <a:srgbClr val="000000"/>
                </a:solidFill>
                <a:latin typeface="HGP創英角ｺﾞｼｯｸUB" pitchFamily="50" charset="-128"/>
                <a:ea typeface="HGP創英角ｺﾞｼｯｸUB" pitchFamily="50" charset="-128"/>
              </a:rPr>
              <a:t>　</a:t>
            </a:r>
          </a:p>
        </p:txBody>
      </p:sp>
      <p:sp>
        <p:nvSpPr>
          <p:cNvPr id="24590" name="Text Box 21"/>
          <p:cNvSpPr txBox="1">
            <a:spLocks noChangeArrowheads="1"/>
          </p:cNvSpPr>
          <p:nvPr/>
        </p:nvSpPr>
        <p:spPr bwMode="auto">
          <a:xfrm>
            <a:off x="739775" y="3537012"/>
            <a:ext cx="1655763" cy="307777"/>
          </a:xfrm>
          <a:prstGeom prst="rect">
            <a:avLst/>
          </a:prstGeom>
          <a:solidFill>
            <a:srgbClr val="FFFF99"/>
          </a:solidFill>
          <a:ln>
            <a:noFill/>
          </a:ln>
          <a:extLst>
            <a:ext uri="{91240B29-F687-4F45-9708-019B960494DF}">
              <a14:hiddenLine xmlns="" xmlns:a14="http://schemas.microsoft.com/office/drawing/2010/main" w="9525" algn="ctr">
                <a:solidFill>
                  <a:srgbClr val="000000"/>
                </a:solidFill>
                <a:miter lim="800000"/>
                <a:headEnd/>
                <a:tailEnd/>
              </a14:hiddenLine>
            </a:ext>
          </a:extLst>
        </p:spPr>
        <p:txBody>
          <a:bodyPr>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spcBef>
                <a:spcPct val="50000"/>
              </a:spcBef>
            </a:pPr>
            <a:r>
              <a:rPr lang="ja-JP" altLang="en-US" sz="1400" b="0" dirty="0" smtClean="0">
                <a:solidFill>
                  <a:srgbClr val="000000"/>
                </a:solidFill>
                <a:latin typeface="HGP創英角ｺﾞｼｯｸUB" pitchFamily="50" charset="-128"/>
                <a:ea typeface="HGP創英角ｺﾞｼｯｸUB" pitchFamily="50" charset="-128"/>
              </a:rPr>
              <a:t>受注者向け</a:t>
            </a:r>
            <a:r>
              <a:rPr lang="ja-JP" altLang="en-US" sz="1400" b="0" dirty="0">
                <a:solidFill>
                  <a:srgbClr val="000000"/>
                </a:solidFill>
                <a:latin typeface="HGP創英角ｺﾞｼｯｸUB" pitchFamily="50" charset="-128"/>
                <a:ea typeface="HGP創英角ｺﾞｼｯｸUB" pitchFamily="50" charset="-128"/>
              </a:rPr>
              <a:t>説明会</a:t>
            </a:r>
          </a:p>
        </p:txBody>
      </p:sp>
      <p:sp>
        <p:nvSpPr>
          <p:cNvPr id="24591" name="Text Box 8"/>
          <p:cNvSpPr txBox="1">
            <a:spLocks noChangeArrowheads="1"/>
          </p:cNvSpPr>
          <p:nvPr/>
        </p:nvSpPr>
        <p:spPr bwMode="auto">
          <a:xfrm>
            <a:off x="249238" y="4471988"/>
            <a:ext cx="2558566" cy="369332"/>
          </a:xfrm>
          <a:prstGeom prst="rect">
            <a:avLst/>
          </a:prstGeom>
          <a:solidFill>
            <a:srgbClr val="FFFFFF"/>
          </a:solidFill>
          <a:ln w="28575" algn="ctr">
            <a:solidFill>
              <a:srgbClr val="0000FF"/>
            </a:solidFill>
            <a:miter lim="800000"/>
            <a:headEnd/>
            <a:tailEnd/>
          </a:ln>
        </p:spPr>
        <p:txBody>
          <a:bodyPr wrap="square">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spcBef>
                <a:spcPct val="50000"/>
              </a:spcBef>
            </a:pPr>
            <a:r>
              <a:rPr lang="ja-JP" altLang="en-US" sz="1800" dirty="0" smtClean="0">
                <a:solidFill>
                  <a:srgbClr val="000000"/>
                </a:solidFill>
                <a:latin typeface="HGP創英角ｺﾞｼｯｸUB" pitchFamily="50" charset="-128"/>
                <a:ea typeface="HGP創英角ｺﾞｼｯｸUB" pitchFamily="50" charset="-128"/>
              </a:rPr>
              <a:t>今年度の重点箇所</a:t>
            </a:r>
            <a:endParaRPr lang="ja-JP" altLang="en-US" sz="1800" dirty="0">
              <a:solidFill>
                <a:srgbClr val="000000"/>
              </a:solidFill>
              <a:latin typeface="HGP創英角ｺﾞｼｯｸUB" pitchFamily="50" charset="-128"/>
              <a:ea typeface="HGP創英角ｺﾞｼｯｸUB" pitchFamily="50" charset="-128"/>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1847370" y="2321136"/>
            <a:ext cx="5352922" cy="3664148"/>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46082" name="Text Box 4"/>
          <p:cNvSpPr txBox="1">
            <a:spLocks noChangeArrowheads="1"/>
          </p:cNvSpPr>
          <p:nvPr/>
        </p:nvSpPr>
        <p:spPr bwMode="auto">
          <a:xfrm>
            <a:off x="180000" y="648000"/>
            <a:ext cx="7598494"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marL="342900" indent="-342900" algn="l">
              <a:spcBef>
                <a:spcPct val="50000"/>
              </a:spcBef>
              <a:buFont typeface="HGP創英角ｺﾞｼｯｸUB" panose="020B0900000000000000" pitchFamily="50" charset="-128"/>
              <a:buChar char="○"/>
            </a:pPr>
            <a:r>
              <a:rPr lang="ja-JP" altLang="en-US" sz="2400" b="0" dirty="0">
                <a:latin typeface="HGP創英角ｺﾞｼｯｸUB" panose="020B0900000000000000" pitchFamily="50" charset="-128"/>
                <a:ea typeface="HGP創英角ｺﾞｼｯｸUB" panose="020B0900000000000000" pitchFamily="50" charset="-128"/>
              </a:rPr>
              <a:t>情報共有</a:t>
            </a:r>
            <a:r>
              <a:rPr lang="ja-JP" altLang="en-US" sz="2400" b="0" dirty="0" smtClean="0">
                <a:latin typeface="HGP創英角ｺﾞｼｯｸUB" panose="020B0900000000000000" pitchFamily="50" charset="-128"/>
                <a:ea typeface="HGP創英角ｺﾞｼｯｸUB" panose="020B0900000000000000" pitchFamily="50" charset="-128"/>
              </a:rPr>
              <a:t>システムの主な機能</a:t>
            </a:r>
            <a:endParaRPr lang="ja-JP" altLang="en-US" sz="2400" b="0" dirty="0">
              <a:latin typeface="HGP創英角ｺﾞｼｯｸUB" panose="020B0900000000000000" pitchFamily="50" charset="-128"/>
              <a:ea typeface="HGP創英角ｺﾞｼｯｸUB" panose="020B0900000000000000" pitchFamily="50" charset="-128"/>
            </a:endParaRPr>
          </a:p>
        </p:txBody>
      </p:sp>
      <p:sp>
        <p:nvSpPr>
          <p:cNvPr id="3" name="テキスト ボックス 2"/>
          <p:cNvSpPr txBox="1"/>
          <p:nvPr/>
        </p:nvSpPr>
        <p:spPr>
          <a:xfrm>
            <a:off x="288000" y="1060909"/>
            <a:ext cx="8605838" cy="1323439"/>
          </a:xfrm>
          <a:prstGeom prst="rect">
            <a:avLst/>
          </a:prstGeom>
          <a:noFill/>
        </p:spPr>
        <p:txBody>
          <a:bodyPr>
            <a:spAutoFit/>
          </a:bodyPr>
          <a:lstStyle/>
          <a:p>
            <a:pPr marL="342900" indent="-342900" algn="l">
              <a:buFont typeface="Arial" panose="020B0604020202020204" pitchFamily="34" charset="0"/>
              <a:buChar char="•"/>
              <a:defRPr/>
            </a:pPr>
            <a:r>
              <a:rPr lang="ja-JP" altLang="en-US" sz="2000" b="0" dirty="0" smtClean="0">
                <a:latin typeface="HGP創英角ｺﾞｼｯｸUB" panose="020B0900000000000000" pitchFamily="50" charset="-128"/>
                <a:ea typeface="HGP創英角ｺﾞｼｯｸUB" panose="020B0900000000000000" pitchFamily="50" charset="-128"/>
              </a:rPr>
              <a:t>工事帳票の管理</a:t>
            </a:r>
            <a:r>
              <a:rPr lang="ja-JP" altLang="en-US" sz="2000" b="0" dirty="0">
                <a:latin typeface="HGP創英角ｺﾞｼｯｸUB" panose="020B0900000000000000" pitchFamily="50" charset="-128"/>
                <a:ea typeface="HGP創英角ｺﾞｼｯｸUB" panose="020B0900000000000000" pitchFamily="50" charset="-128"/>
              </a:rPr>
              <a:t>効率化</a:t>
            </a:r>
            <a:endParaRPr lang="en-US" altLang="ja-JP" sz="2000" b="0" dirty="0">
              <a:latin typeface="HGP創英角ｺﾞｼｯｸUB" panose="020B0900000000000000" pitchFamily="50" charset="-128"/>
              <a:ea typeface="HGP創英角ｺﾞｼｯｸUB" panose="020B0900000000000000" pitchFamily="50" charset="-128"/>
            </a:endParaRPr>
          </a:p>
          <a:p>
            <a:pPr marL="360363" indent="1588" algn="l">
              <a:defRPr/>
            </a:pPr>
            <a:r>
              <a:rPr lang="ja-JP" altLang="en-US" sz="2000" b="0" dirty="0">
                <a:latin typeface="HGP創英角ｺﾞｼｯｸUB" panose="020B0900000000000000" pitchFamily="50" charset="-128"/>
                <a:ea typeface="HGP創英角ｺﾞｼｯｸUB" panose="020B0900000000000000" pitchFamily="50" charset="-128"/>
              </a:rPr>
              <a:t>　情報共有システムの</a:t>
            </a:r>
            <a:r>
              <a:rPr lang="en-US" altLang="ja-JP" sz="2000" b="0" dirty="0">
                <a:latin typeface="HGP創英角ｺﾞｼｯｸUB" panose="020B0900000000000000" pitchFamily="50" charset="-128"/>
                <a:ea typeface="HGP創英角ｺﾞｼｯｸUB" panose="020B0900000000000000" pitchFamily="50" charset="-128"/>
              </a:rPr>
              <a:t>【</a:t>
            </a:r>
            <a:r>
              <a:rPr lang="ja-JP" altLang="en-US" sz="2000" b="0" dirty="0">
                <a:latin typeface="HGP創英角ｺﾞｼｯｸUB" panose="020B0900000000000000" pitchFamily="50" charset="-128"/>
                <a:ea typeface="HGP創英角ｺﾞｼｯｸUB" panose="020B0900000000000000" pitchFamily="50" charset="-128"/>
              </a:rPr>
              <a:t>書類管理機能</a:t>
            </a:r>
            <a:r>
              <a:rPr lang="en-US" altLang="ja-JP" sz="2000" b="0" dirty="0">
                <a:latin typeface="HGP創英角ｺﾞｼｯｸUB" panose="020B0900000000000000" pitchFamily="50" charset="-128"/>
                <a:ea typeface="HGP創英角ｺﾞｼｯｸUB" panose="020B0900000000000000" pitchFamily="50" charset="-128"/>
              </a:rPr>
              <a:t>】</a:t>
            </a:r>
            <a:r>
              <a:rPr lang="ja-JP" altLang="en-US" sz="2000" b="0" dirty="0">
                <a:latin typeface="HGP創英角ｺﾞｼｯｸUB" panose="020B0900000000000000" pitchFamily="50" charset="-128"/>
                <a:ea typeface="HGP創英角ｺﾞｼｯｸUB" panose="020B0900000000000000" pitchFamily="50" charset="-128"/>
              </a:rPr>
              <a:t>を利用すれば、</a:t>
            </a:r>
            <a:r>
              <a:rPr lang="en-US" altLang="ja-JP" sz="2000" b="0" dirty="0">
                <a:latin typeface="HGP創英角ｺﾞｼｯｸUB" panose="020B0900000000000000" pitchFamily="50" charset="-128"/>
                <a:ea typeface="HGP創英角ｺﾞｼｯｸUB" panose="020B0900000000000000" pitchFamily="50" charset="-128"/>
              </a:rPr>
              <a:t>【</a:t>
            </a:r>
            <a:r>
              <a:rPr lang="ja-JP" altLang="en-US" sz="2000" b="0" dirty="0" smtClean="0">
                <a:latin typeface="HGP創英角ｺﾞｼｯｸUB" panose="020B0900000000000000" pitchFamily="50" charset="-128"/>
                <a:ea typeface="HGP創英角ｺﾞｼｯｸUB" panose="020B0900000000000000" pitchFamily="50" charset="-128"/>
              </a:rPr>
              <a:t>ワークフロー</a:t>
            </a:r>
            <a:r>
              <a:rPr lang="ja-JP" altLang="en-US" sz="2000" b="0" dirty="0">
                <a:latin typeface="HGP創英角ｺﾞｼｯｸUB" panose="020B0900000000000000" pitchFamily="50" charset="-128"/>
                <a:ea typeface="HGP創英角ｺﾞｼｯｸUB" panose="020B0900000000000000" pitchFamily="50" charset="-128"/>
              </a:rPr>
              <a:t>機能</a:t>
            </a:r>
            <a:r>
              <a:rPr lang="en-US" altLang="ja-JP" sz="2000" b="0" dirty="0">
                <a:latin typeface="HGP創英角ｺﾞｼｯｸUB" panose="020B0900000000000000" pitchFamily="50" charset="-128"/>
                <a:ea typeface="HGP創英角ｺﾞｼｯｸUB" panose="020B0900000000000000" pitchFamily="50" charset="-128"/>
              </a:rPr>
              <a:t>】</a:t>
            </a:r>
            <a:r>
              <a:rPr lang="ja-JP" altLang="en-US" sz="2000" b="0" dirty="0">
                <a:latin typeface="HGP創英角ｺﾞｼｯｸUB" panose="020B0900000000000000" pitchFamily="50" charset="-128"/>
                <a:ea typeface="HGP創英角ｺﾞｼｯｸUB" panose="020B0900000000000000" pitchFamily="50" charset="-128"/>
              </a:rPr>
              <a:t>により決裁が完了した工事帳票を情報共有システムの各フォルダに保存</a:t>
            </a:r>
            <a:r>
              <a:rPr lang="ja-JP" altLang="en-US" sz="2000" b="0" dirty="0" smtClean="0">
                <a:latin typeface="HGP創英角ｺﾞｼｯｸUB" panose="020B0900000000000000" pitchFamily="50" charset="-128"/>
                <a:ea typeface="HGP創英角ｺﾞｼｯｸUB" panose="020B0900000000000000" pitchFamily="50" charset="-128"/>
              </a:rPr>
              <a:t>していく</a:t>
            </a:r>
            <a:r>
              <a:rPr lang="ja-JP" altLang="en-US" sz="2000" b="0" dirty="0">
                <a:latin typeface="HGP創英角ｺﾞｼｯｸUB" panose="020B0900000000000000" pitchFamily="50" charset="-128"/>
                <a:ea typeface="HGP創英角ｺﾞｼｯｸUB" panose="020B0900000000000000" pitchFamily="50" charset="-128"/>
              </a:rPr>
              <a:t>だけで済み、紙の工事帳票を整理する時間は</a:t>
            </a:r>
            <a:r>
              <a:rPr lang="ja-JP" altLang="en-US" sz="2000" b="0" dirty="0" smtClean="0">
                <a:latin typeface="HGP創英角ｺﾞｼｯｸUB" panose="020B0900000000000000" pitchFamily="50" charset="-128"/>
                <a:ea typeface="HGP創英角ｺﾞｼｯｸUB" panose="020B0900000000000000" pitchFamily="50" charset="-128"/>
              </a:rPr>
              <a:t>不要となる。</a:t>
            </a:r>
            <a:endParaRPr lang="en-US" altLang="ja-JP" sz="2000" b="0" dirty="0">
              <a:latin typeface="HGP創英角ｺﾞｼｯｸUB" panose="020B0900000000000000" pitchFamily="50" charset="-128"/>
              <a:ea typeface="HGP創英角ｺﾞｼｯｸUB" panose="020B0900000000000000" pitchFamily="50" charset="-128"/>
            </a:endParaRPr>
          </a:p>
        </p:txBody>
      </p:sp>
      <p:sp>
        <p:nvSpPr>
          <p:cNvPr id="46086" name="テキスト ボックス 1"/>
          <p:cNvSpPr txBox="1">
            <a:spLocks noChangeArrowheads="1"/>
          </p:cNvSpPr>
          <p:nvPr/>
        </p:nvSpPr>
        <p:spPr bwMode="auto">
          <a:xfrm>
            <a:off x="1602450" y="5905016"/>
            <a:ext cx="5976938" cy="368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kumimoji="1" sz="1200">
                <a:solidFill>
                  <a:schemeClr val="tx1"/>
                </a:solidFill>
                <a:latin typeface="Arial" charset="0"/>
                <a:ea typeface="ＭＳ Ｐゴシック" pitchFamily="50" charset="-128"/>
              </a:defRPr>
            </a:lvl1pPr>
            <a:lvl2pPr marL="742950" indent="-285750">
              <a:defRPr kumimoji="1" sz="1200">
                <a:solidFill>
                  <a:schemeClr val="tx1"/>
                </a:solidFill>
                <a:latin typeface="Arial" charset="0"/>
                <a:ea typeface="ＭＳ Ｐゴシック" pitchFamily="50" charset="-128"/>
              </a:defRPr>
            </a:lvl2pPr>
            <a:lvl3pPr marL="1143000" indent="-228600">
              <a:defRPr kumimoji="1" sz="1200">
                <a:solidFill>
                  <a:schemeClr val="tx1"/>
                </a:solidFill>
                <a:latin typeface="Arial" charset="0"/>
                <a:ea typeface="ＭＳ Ｐゴシック" pitchFamily="50" charset="-128"/>
              </a:defRPr>
            </a:lvl3pPr>
            <a:lvl4pPr marL="1600200" indent="-228600">
              <a:defRPr kumimoji="1" sz="1200">
                <a:solidFill>
                  <a:schemeClr val="tx1"/>
                </a:solidFill>
                <a:latin typeface="Arial" charset="0"/>
                <a:ea typeface="ＭＳ Ｐゴシック" pitchFamily="50" charset="-128"/>
              </a:defRPr>
            </a:lvl4pPr>
            <a:lvl5pPr marL="2057400" indent="-228600">
              <a:defRPr kumimoji="1" sz="1200">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sz="1200">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sz="1200">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sz="1200">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sz="1200">
                <a:solidFill>
                  <a:schemeClr val="tx1"/>
                </a:solidFill>
                <a:latin typeface="Arial" charset="0"/>
                <a:ea typeface="ＭＳ Ｐゴシック" pitchFamily="50" charset="-128"/>
              </a:defRPr>
            </a:lvl9pPr>
          </a:lstStyle>
          <a:p>
            <a:r>
              <a:rPr lang="ja-JP" altLang="en-US" sz="1800" b="0" dirty="0">
                <a:latin typeface="HGP創英角ｺﾞｼｯｸUB" panose="020B0900000000000000" pitchFamily="50" charset="-128"/>
                <a:ea typeface="HGP創英角ｺﾞｼｯｸUB" panose="020B0900000000000000" pitchFamily="50" charset="-128"/>
              </a:rPr>
              <a:t>工事帳票整理作業の効率化</a:t>
            </a:r>
          </a:p>
        </p:txBody>
      </p:sp>
      <p:sp>
        <p:nvSpPr>
          <p:cNvPr id="7" name="Rectangle 24"/>
          <p:cNvSpPr>
            <a:spLocks noChangeArrowheads="1"/>
          </p:cNvSpPr>
          <p:nvPr/>
        </p:nvSpPr>
        <p:spPr bwMode="auto">
          <a:xfrm>
            <a:off x="1116013" y="44450"/>
            <a:ext cx="7200900" cy="533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spcBef>
                <a:spcPct val="50000"/>
              </a:spcBef>
            </a:pPr>
            <a:r>
              <a:rPr lang="ja-JP" altLang="en-US" sz="2400" b="0" dirty="0">
                <a:solidFill>
                  <a:schemeClr val="tx2"/>
                </a:solidFill>
                <a:latin typeface="HGP創英角ｺﾞｼｯｸUB" panose="020B0900000000000000" pitchFamily="50" charset="-128"/>
                <a:ea typeface="HGP創英角ｺﾞｼｯｸUB" panose="020B0900000000000000" pitchFamily="50" charset="-128"/>
              </a:rPr>
              <a:t>情報共有システムを活用したトータルプロセスの効率化</a:t>
            </a:r>
          </a:p>
        </p:txBody>
      </p:sp>
      <p:sp>
        <p:nvSpPr>
          <p:cNvPr id="8" name="Rectangle 22"/>
          <p:cNvSpPr>
            <a:spLocks noChangeArrowheads="1"/>
          </p:cNvSpPr>
          <p:nvPr/>
        </p:nvSpPr>
        <p:spPr bwMode="auto">
          <a:xfrm>
            <a:off x="108000" y="108000"/>
            <a:ext cx="1080000" cy="360000"/>
          </a:xfrm>
          <a:prstGeom prst="rect">
            <a:avLst/>
          </a:prstGeom>
          <a:solidFill>
            <a:srgbClr val="CCFFCC"/>
          </a:solidFill>
          <a:ln w="9525">
            <a:solidFill>
              <a:srgbClr val="0000FF"/>
            </a:solidFill>
            <a:miter lim="800000"/>
            <a:headEnd/>
            <a:tailEnd/>
          </a:ln>
        </p:spPr>
        <p:txBody>
          <a:bodyPr wrap="none" anchor="ctr">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r>
              <a:rPr lang="ja-JP" altLang="en-US" b="0">
                <a:solidFill>
                  <a:srgbClr val="000000"/>
                </a:solidFill>
                <a:latin typeface="HGP創英角ｺﾞｼｯｸUB" panose="020B0900000000000000" pitchFamily="50" charset="-128"/>
                <a:ea typeface="HGP創英角ｺﾞｼｯｸUB" panose="020B0900000000000000" pitchFamily="50" charset="-128"/>
              </a:rPr>
              <a:t>取組事例１</a:t>
            </a:r>
          </a:p>
        </p:txBody>
      </p:sp>
      <p:sp>
        <p:nvSpPr>
          <p:cNvPr id="10" name="テキスト ボックス 29"/>
          <p:cNvSpPr txBox="1">
            <a:spLocks noChangeArrowheads="1"/>
          </p:cNvSpPr>
          <p:nvPr/>
        </p:nvSpPr>
        <p:spPr bwMode="auto">
          <a:xfrm>
            <a:off x="2560399" y="6256620"/>
            <a:ext cx="5218095" cy="484748"/>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spcBef>
                <a:spcPct val="50000"/>
              </a:spcBef>
            </a:pPr>
            <a:r>
              <a:rPr lang="en-US" altLang="ja-JP" b="0" dirty="0">
                <a:latin typeface="HGP創英角ｺﾞｼｯｸUB" panose="020B0900000000000000" pitchFamily="50" charset="-128"/>
                <a:ea typeface="HGP創英角ｺﾞｼｯｸUB" panose="020B0900000000000000" pitchFamily="50" charset="-128"/>
              </a:rPr>
              <a:t>※</a:t>
            </a:r>
            <a:r>
              <a:rPr lang="ja-JP" altLang="en-US" b="0" dirty="0">
                <a:latin typeface="HGP創英角ｺﾞｼｯｸUB" panose="020B0900000000000000" pitchFamily="50" charset="-128"/>
                <a:ea typeface="HGP創英角ｺﾞｼｯｸUB" panose="020B0900000000000000" pitchFamily="50" charset="-128"/>
              </a:rPr>
              <a:t>国土交通省　土木工事の情報共有システム活用ガイドライン（平成</a:t>
            </a:r>
            <a:r>
              <a:rPr lang="en-US" altLang="ja-JP" b="0" dirty="0">
                <a:latin typeface="HGP創英角ｺﾞｼｯｸUB" panose="020B0900000000000000" pitchFamily="50" charset="-128"/>
                <a:ea typeface="HGP創英角ｺﾞｼｯｸUB" panose="020B0900000000000000" pitchFamily="50" charset="-128"/>
              </a:rPr>
              <a:t>26</a:t>
            </a:r>
            <a:r>
              <a:rPr lang="ja-JP" altLang="en-US" b="0" dirty="0">
                <a:latin typeface="HGP創英角ｺﾞｼｯｸUB" panose="020B0900000000000000" pitchFamily="50" charset="-128"/>
                <a:ea typeface="HGP創英角ｺﾞｼｯｸUB" panose="020B0900000000000000" pitchFamily="50" charset="-128"/>
              </a:rPr>
              <a:t>年</a:t>
            </a:r>
            <a:r>
              <a:rPr lang="en-US" altLang="ja-JP" b="0" dirty="0">
                <a:latin typeface="HGP創英角ｺﾞｼｯｸUB" panose="020B0900000000000000" pitchFamily="50" charset="-128"/>
                <a:ea typeface="HGP創英角ｺﾞｼｯｸUB" panose="020B0900000000000000" pitchFamily="50" charset="-128"/>
              </a:rPr>
              <a:t>7</a:t>
            </a:r>
            <a:r>
              <a:rPr lang="ja-JP" altLang="en-US" b="0" dirty="0">
                <a:latin typeface="HGP創英角ｺﾞｼｯｸUB" panose="020B0900000000000000" pitchFamily="50" charset="-128"/>
                <a:ea typeface="HGP創英角ｺﾞｼｯｸUB" panose="020B0900000000000000" pitchFamily="50" charset="-128"/>
              </a:rPr>
              <a:t>月</a:t>
            </a:r>
            <a:r>
              <a:rPr lang="ja-JP" altLang="en-US" b="0" dirty="0" smtClean="0">
                <a:latin typeface="HGP創英角ｺﾞｼｯｸUB" panose="020B0900000000000000" pitchFamily="50" charset="-128"/>
                <a:ea typeface="HGP創英角ｺﾞｼｯｸUB" panose="020B0900000000000000" pitchFamily="50" charset="-128"/>
              </a:rPr>
              <a:t>）</a:t>
            </a:r>
            <a:endParaRPr lang="en-US" altLang="ja-JP" b="0" dirty="0" smtClean="0">
              <a:latin typeface="HGP創英角ｺﾞｼｯｸUB" panose="020B0900000000000000" pitchFamily="50" charset="-128"/>
              <a:ea typeface="HGP創英角ｺﾞｼｯｸUB" panose="020B0900000000000000" pitchFamily="50" charset="-128"/>
            </a:endParaRPr>
          </a:p>
          <a:p>
            <a:pPr algn="l" eaLnBrk="1" hangingPunct="1">
              <a:spcBef>
                <a:spcPct val="50000"/>
              </a:spcBef>
            </a:pPr>
            <a:r>
              <a:rPr lang="en-US" altLang="ja-JP" sz="900" b="0" dirty="0" smtClean="0">
                <a:latin typeface="HGP創英角ｺﾞｼｯｸUB" panose="020B0900000000000000" pitchFamily="50" charset="-128"/>
                <a:ea typeface="HGP創英角ｺﾞｼｯｸUB" panose="020B0900000000000000" pitchFamily="50" charset="-128"/>
              </a:rPr>
              <a:t>H26.9.1</a:t>
            </a:r>
            <a:r>
              <a:rPr lang="ja-JP" altLang="en-US" sz="900" b="0" dirty="0">
                <a:latin typeface="HGP創英角ｺﾞｼｯｸUB" panose="020B0900000000000000" pitchFamily="50" charset="-128"/>
                <a:ea typeface="HGP創英角ｺﾞｼｯｸUB" panose="020B0900000000000000" pitchFamily="50" charset="-128"/>
              </a:rPr>
              <a:t>以降契約する試行工事から適用</a:t>
            </a:r>
            <a:r>
              <a:rPr lang="en-US" altLang="ja-JP" sz="900" b="0" dirty="0">
                <a:latin typeface="HGP創英角ｺﾞｼｯｸUB" panose="020B0900000000000000" pitchFamily="50" charset="-128"/>
                <a:ea typeface="HGP創英角ｺﾞｼｯｸUB" panose="020B0900000000000000" pitchFamily="50" charset="-128"/>
              </a:rPr>
              <a:t>http://www.cals-ed.go.jp/cri_guideline/</a:t>
            </a:r>
          </a:p>
        </p:txBody>
      </p:sp>
    </p:spTree>
    <p:extLst>
      <p:ext uri="{BB962C8B-B14F-4D97-AF65-F5344CB8AC3E}">
        <p14:creationId xmlns="" xmlns:p14="http://schemas.microsoft.com/office/powerpoint/2010/main" val="1838724342"/>
      </p:ext>
    </p:extLst>
  </p:cSld>
  <p:clrMapOvr>
    <a:masterClrMapping/>
  </p:clrMapOvr>
  <p:transition spd="slow"/>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10"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2005013" y="3140968"/>
            <a:ext cx="5267287" cy="2835319"/>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lgn="ctr">
                <a:solidFill>
                  <a:srgbClr val="000000"/>
                </a:solidFill>
                <a:miter lim="800000"/>
                <a:headEnd/>
                <a:tailEnd/>
              </a14:hiddenLine>
            </a:ext>
          </a:extLst>
        </p:spPr>
      </p:pic>
      <p:sp>
        <p:nvSpPr>
          <p:cNvPr id="47106" name="Text Box 4"/>
          <p:cNvSpPr txBox="1">
            <a:spLocks noChangeArrowheads="1"/>
          </p:cNvSpPr>
          <p:nvPr/>
        </p:nvSpPr>
        <p:spPr bwMode="auto">
          <a:xfrm>
            <a:off x="180000" y="648000"/>
            <a:ext cx="878681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marL="342900" indent="-342900" algn="l" eaLnBrk="1" hangingPunct="1">
              <a:spcBef>
                <a:spcPct val="50000"/>
              </a:spcBef>
              <a:buFont typeface="HGP創英角ｺﾞｼｯｸUB" panose="020B0900000000000000" pitchFamily="50" charset="-128"/>
              <a:buChar char="○"/>
            </a:pPr>
            <a:r>
              <a:rPr lang="ja-JP" altLang="en-US" sz="2400" b="0" dirty="0">
                <a:latin typeface="HGP創英角ｺﾞｼｯｸUB" panose="020B0900000000000000" pitchFamily="50" charset="-128"/>
                <a:ea typeface="HGP創英角ｺﾞｼｯｸUB" panose="020B0900000000000000" pitchFamily="50" charset="-128"/>
              </a:rPr>
              <a:t>情報共有システムの主な機能</a:t>
            </a:r>
          </a:p>
        </p:txBody>
      </p:sp>
      <p:sp>
        <p:nvSpPr>
          <p:cNvPr id="3" name="テキスト ボックス 2"/>
          <p:cNvSpPr txBox="1"/>
          <p:nvPr/>
        </p:nvSpPr>
        <p:spPr>
          <a:xfrm>
            <a:off x="288000" y="1052736"/>
            <a:ext cx="8605838" cy="2246769"/>
          </a:xfrm>
          <a:prstGeom prst="rect">
            <a:avLst/>
          </a:prstGeom>
          <a:noFill/>
        </p:spPr>
        <p:txBody>
          <a:bodyPr>
            <a:spAutoFit/>
          </a:bodyPr>
          <a:lstStyle/>
          <a:p>
            <a:pPr marL="342900" indent="-342900" algn="l">
              <a:buFont typeface="Arial" panose="020B0604020202020204" pitchFamily="34" charset="0"/>
              <a:buChar char="•"/>
              <a:defRPr/>
            </a:pPr>
            <a:r>
              <a:rPr lang="ja-JP" altLang="en-US" sz="2000" b="0" dirty="0" smtClean="0">
                <a:latin typeface="HGP創英角ｺﾞｼｯｸUB" panose="020B0900000000000000" pitchFamily="50" charset="-128"/>
                <a:ea typeface="HGP創英角ｺﾞｼｯｸUB" panose="020B0900000000000000" pitchFamily="50" charset="-128"/>
              </a:rPr>
              <a:t>検査</a:t>
            </a:r>
            <a:r>
              <a:rPr lang="ja-JP" altLang="en-US" sz="2000" b="0" dirty="0">
                <a:latin typeface="HGP創英角ｺﾞｼｯｸUB" panose="020B0900000000000000" pitchFamily="50" charset="-128"/>
                <a:ea typeface="HGP創英角ｺﾞｼｯｸUB" panose="020B0900000000000000" pitchFamily="50" charset="-128"/>
              </a:rPr>
              <a:t>における利用</a:t>
            </a:r>
            <a:endParaRPr lang="en-US" altLang="ja-JP" sz="2000" b="0" dirty="0">
              <a:latin typeface="HGP創英角ｺﾞｼｯｸUB" panose="020B0900000000000000" pitchFamily="50" charset="-128"/>
              <a:ea typeface="HGP創英角ｺﾞｼｯｸUB" panose="020B0900000000000000" pitchFamily="50" charset="-128"/>
            </a:endParaRPr>
          </a:p>
          <a:p>
            <a:pPr marL="360363" indent="1588" algn="l">
              <a:defRPr/>
            </a:pPr>
            <a:r>
              <a:rPr lang="ja-JP" altLang="en-US" sz="2000" b="0" dirty="0">
                <a:latin typeface="HGP創英角ｺﾞｼｯｸUB" panose="020B0900000000000000" pitchFamily="50" charset="-128"/>
                <a:ea typeface="HGP創英角ｺﾞｼｯｸUB" panose="020B0900000000000000" pitchFamily="50" charset="-128"/>
              </a:rPr>
              <a:t>　</a:t>
            </a:r>
            <a:r>
              <a:rPr lang="ja-JP" altLang="en-US" sz="2000" b="0" dirty="0" smtClean="0">
                <a:latin typeface="HGP創英角ｺﾞｼｯｸUB" panose="020B0900000000000000" pitchFamily="50" charset="-128"/>
                <a:ea typeface="HGP創英角ｺﾞｼｯｸUB" panose="020B0900000000000000" pitchFamily="50" charset="-128"/>
              </a:rPr>
              <a:t>情報共有システムで</a:t>
            </a:r>
            <a:r>
              <a:rPr lang="ja-JP" altLang="en-US" sz="2000" b="0" dirty="0">
                <a:latin typeface="HGP創英角ｺﾞｼｯｸUB" panose="020B0900000000000000" pitchFamily="50" charset="-128"/>
                <a:ea typeface="HGP創英角ｺﾞｼｯｸUB" panose="020B0900000000000000" pitchFamily="50" charset="-128"/>
              </a:rPr>
              <a:t>処理した工事帳票、工事写真は紙に出力せず、電子データを利用した検査を原則とする。</a:t>
            </a:r>
            <a:endParaRPr lang="en-US" altLang="ja-JP" sz="2000" b="0" dirty="0">
              <a:latin typeface="HGP創英角ｺﾞｼｯｸUB" panose="020B0900000000000000" pitchFamily="50" charset="-128"/>
              <a:ea typeface="HGP創英角ｺﾞｼｯｸUB" panose="020B0900000000000000" pitchFamily="50" charset="-128"/>
            </a:endParaRPr>
          </a:p>
          <a:p>
            <a:pPr marL="360363" indent="1588" algn="l">
              <a:defRPr/>
            </a:pPr>
            <a:r>
              <a:rPr lang="ja-JP" altLang="en-US" sz="2000" b="0" dirty="0">
                <a:latin typeface="HGP創英角ｺﾞｼｯｸUB" panose="020B0900000000000000" pitchFamily="50" charset="-128"/>
                <a:ea typeface="HGP創英角ｺﾞｼｯｸUB" panose="020B0900000000000000" pitchFamily="50" charset="-128"/>
              </a:rPr>
              <a:t>　情報共有システムから出力した電子データを利用したオフラインによる電子検査を原則とする</a:t>
            </a:r>
            <a:r>
              <a:rPr lang="ja-JP" altLang="en-US" sz="2000" b="0" dirty="0" smtClean="0">
                <a:latin typeface="HGP創英角ｺﾞｼｯｸUB" panose="020B0900000000000000" pitchFamily="50" charset="-128"/>
                <a:ea typeface="HGP創英角ｺﾞｼｯｸUB" panose="020B0900000000000000" pitchFamily="50" charset="-128"/>
              </a:rPr>
              <a:t>。</a:t>
            </a:r>
            <a:endParaRPr lang="en-US" altLang="ja-JP" sz="2000" b="0" dirty="0" smtClean="0">
              <a:latin typeface="HGP創英角ｺﾞｼｯｸUB" panose="020B0900000000000000" pitchFamily="50" charset="-128"/>
              <a:ea typeface="HGP創英角ｺﾞｼｯｸUB" panose="020B0900000000000000" pitchFamily="50" charset="-128"/>
            </a:endParaRPr>
          </a:p>
          <a:p>
            <a:pPr marL="360363" indent="1588" algn="l">
              <a:defRPr/>
            </a:pPr>
            <a:r>
              <a:rPr lang="ja-JP" altLang="en-US" sz="2000" b="0" dirty="0" smtClean="0">
                <a:latin typeface="HGP創英角ｺﾞｼｯｸUB" panose="020B0900000000000000" pitchFamily="50" charset="-128"/>
                <a:ea typeface="HGP創英角ｺﾞｼｯｸUB" panose="020B0900000000000000" pitchFamily="50" charset="-128"/>
              </a:rPr>
              <a:t>（通信環境が良好で表示が早い場合は、オンラインも可能）</a:t>
            </a:r>
            <a:endParaRPr lang="en-US" altLang="ja-JP" sz="2000" b="0" dirty="0">
              <a:latin typeface="HGP創英角ｺﾞｼｯｸUB" panose="020B0900000000000000" pitchFamily="50" charset="-128"/>
              <a:ea typeface="HGP創英角ｺﾞｼｯｸUB" panose="020B0900000000000000" pitchFamily="50" charset="-128"/>
            </a:endParaRPr>
          </a:p>
          <a:p>
            <a:pPr marL="360363" indent="1588" algn="l">
              <a:defRPr/>
            </a:pPr>
            <a:r>
              <a:rPr lang="ja-JP" altLang="en-US" sz="2000" b="0" dirty="0">
                <a:latin typeface="HGP創英角ｺﾞｼｯｸUB" panose="020B0900000000000000" pitchFamily="50" charset="-128"/>
                <a:ea typeface="HGP創英角ｺﾞｼｯｸUB" panose="020B0900000000000000" pitchFamily="50" charset="-128"/>
              </a:rPr>
              <a:t>　</a:t>
            </a:r>
            <a:endParaRPr lang="en-US" altLang="ja-JP" sz="2000" b="0" dirty="0">
              <a:latin typeface="HGP創英角ｺﾞｼｯｸUB" panose="020B0900000000000000" pitchFamily="50" charset="-128"/>
              <a:ea typeface="HGP創英角ｺﾞｼｯｸUB" panose="020B0900000000000000" pitchFamily="50" charset="-128"/>
            </a:endParaRPr>
          </a:p>
        </p:txBody>
      </p:sp>
      <p:sp>
        <p:nvSpPr>
          <p:cNvPr id="47109" name="テキスト ボックス 1"/>
          <p:cNvSpPr txBox="1">
            <a:spLocks noChangeArrowheads="1"/>
          </p:cNvSpPr>
          <p:nvPr/>
        </p:nvSpPr>
        <p:spPr bwMode="auto">
          <a:xfrm>
            <a:off x="1835150" y="5941020"/>
            <a:ext cx="5976938" cy="368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kumimoji="1" sz="1200">
                <a:solidFill>
                  <a:schemeClr val="tx1"/>
                </a:solidFill>
                <a:latin typeface="Arial" charset="0"/>
                <a:ea typeface="ＭＳ Ｐゴシック" pitchFamily="50" charset="-128"/>
              </a:defRPr>
            </a:lvl1pPr>
            <a:lvl2pPr marL="742950" indent="-285750">
              <a:defRPr kumimoji="1" sz="1200">
                <a:solidFill>
                  <a:schemeClr val="tx1"/>
                </a:solidFill>
                <a:latin typeface="Arial" charset="0"/>
                <a:ea typeface="ＭＳ Ｐゴシック" pitchFamily="50" charset="-128"/>
              </a:defRPr>
            </a:lvl2pPr>
            <a:lvl3pPr marL="1143000" indent="-228600">
              <a:defRPr kumimoji="1" sz="1200">
                <a:solidFill>
                  <a:schemeClr val="tx1"/>
                </a:solidFill>
                <a:latin typeface="Arial" charset="0"/>
                <a:ea typeface="ＭＳ Ｐゴシック" pitchFamily="50" charset="-128"/>
              </a:defRPr>
            </a:lvl3pPr>
            <a:lvl4pPr marL="1600200" indent="-228600">
              <a:defRPr kumimoji="1" sz="1200">
                <a:solidFill>
                  <a:schemeClr val="tx1"/>
                </a:solidFill>
                <a:latin typeface="Arial" charset="0"/>
                <a:ea typeface="ＭＳ Ｐゴシック" pitchFamily="50" charset="-128"/>
              </a:defRPr>
            </a:lvl4pPr>
            <a:lvl5pPr marL="2057400" indent="-228600">
              <a:defRPr kumimoji="1" sz="1200">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sz="1200">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sz="1200">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sz="1200">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sz="1200">
                <a:solidFill>
                  <a:schemeClr val="tx1"/>
                </a:solidFill>
                <a:latin typeface="Arial" charset="0"/>
                <a:ea typeface="ＭＳ Ｐゴシック" pitchFamily="50" charset="-128"/>
              </a:defRPr>
            </a:lvl9pPr>
          </a:lstStyle>
          <a:p>
            <a:pPr algn="ctr"/>
            <a:r>
              <a:rPr lang="ja-JP" altLang="en-US" sz="1800" b="0" dirty="0">
                <a:latin typeface="HGP創英角ｺﾞｼｯｸUB" panose="020B0900000000000000" pitchFamily="50" charset="-128"/>
                <a:ea typeface="HGP創英角ｺﾞｼｯｸUB" panose="020B0900000000000000" pitchFamily="50" charset="-128"/>
              </a:rPr>
              <a:t>情報共有システムを利用した電子検査の流れ</a:t>
            </a:r>
          </a:p>
        </p:txBody>
      </p:sp>
      <p:sp>
        <p:nvSpPr>
          <p:cNvPr id="7" name="Rectangle 24"/>
          <p:cNvSpPr>
            <a:spLocks noChangeArrowheads="1"/>
          </p:cNvSpPr>
          <p:nvPr/>
        </p:nvSpPr>
        <p:spPr bwMode="auto">
          <a:xfrm>
            <a:off x="1116013" y="44450"/>
            <a:ext cx="7200900" cy="533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spcBef>
                <a:spcPct val="50000"/>
              </a:spcBef>
            </a:pPr>
            <a:r>
              <a:rPr lang="ja-JP" altLang="en-US" sz="2400" b="0" dirty="0">
                <a:solidFill>
                  <a:schemeClr val="tx2"/>
                </a:solidFill>
                <a:latin typeface="HGP創英角ｺﾞｼｯｸUB" panose="020B0900000000000000" pitchFamily="50" charset="-128"/>
                <a:ea typeface="HGP創英角ｺﾞｼｯｸUB" panose="020B0900000000000000" pitchFamily="50" charset="-128"/>
              </a:rPr>
              <a:t>情報共有システムを活用したトータルプロセスの効率化</a:t>
            </a:r>
          </a:p>
        </p:txBody>
      </p:sp>
      <p:sp>
        <p:nvSpPr>
          <p:cNvPr id="8" name="Rectangle 22"/>
          <p:cNvSpPr>
            <a:spLocks noChangeArrowheads="1"/>
          </p:cNvSpPr>
          <p:nvPr/>
        </p:nvSpPr>
        <p:spPr bwMode="auto">
          <a:xfrm>
            <a:off x="108000" y="108000"/>
            <a:ext cx="1080000" cy="360000"/>
          </a:xfrm>
          <a:prstGeom prst="rect">
            <a:avLst/>
          </a:prstGeom>
          <a:solidFill>
            <a:srgbClr val="CCFFCC"/>
          </a:solidFill>
          <a:ln w="9525">
            <a:solidFill>
              <a:srgbClr val="0000FF"/>
            </a:solidFill>
            <a:miter lim="800000"/>
            <a:headEnd/>
            <a:tailEnd/>
          </a:ln>
        </p:spPr>
        <p:txBody>
          <a:bodyPr wrap="none" anchor="ctr">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r>
              <a:rPr lang="ja-JP" altLang="en-US" b="0">
                <a:solidFill>
                  <a:srgbClr val="000000"/>
                </a:solidFill>
                <a:latin typeface="HGP創英角ｺﾞｼｯｸUB" panose="020B0900000000000000" pitchFamily="50" charset="-128"/>
                <a:ea typeface="HGP創英角ｺﾞｼｯｸUB" panose="020B0900000000000000" pitchFamily="50" charset="-128"/>
              </a:rPr>
              <a:t>取組事例１</a:t>
            </a:r>
          </a:p>
        </p:txBody>
      </p:sp>
      <p:sp>
        <p:nvSpPr>
          <p:cNvPr id="10" name="テキスト ボックス 29"/>
          <p:cNvSpPr txBox="1">
            <a:spLocks noChangeArrowheads="1"/>
          </p:cNvSpPr>
          <p:nvPr/>
        </p:nvSpPr>
        <p:spPr bwMode="auto">
          <a:xfrm>
            <a:off x="2560399" y="6256620"/>
            <a:ext cx="5218095" cy="484748"/>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spcBef>
                <a:spcPct val="50000"/>
              </a:spcBef>
            </a:pPr>
            <a:r>
              <a:rPr lang="en-US" altLang="ja-JP" b="0" dirty="0">
                <a:latin typeface="HGP創英角ｺﾞｼｯｸUB" panose="020B0900000000000000" pitchFamily="50" charset="-128"/>
                <a:ea typeface="HGP創英角ｺﾞｼｯｸUB" panose="020B0900000000000000" pitchFamily="50" charset="-128"/>
              </a:rPr>
              <a:t>※</a:t>
            </a:r>
            <a:r>
              <a:rPr lang="ja-JP" altLang="en-US" b="0" dirty="0">
                <a:latin typeface="HGP創英角ｺﾞｼｯｸUB" panose="020B0900000000000000" pitchFamily="50" charset="-128"/>
                <a:ea typeface="HGP創英角ｺﾞｼｯｸUB" panose="020B0900000000000000" pitchFamily="50" charset="-128"/>
              </a:rPr>
              <a:t>国土交通省　土木工事の情報共有システム活用ガイドライン（平成</a:t>
            </a:r>
            <a:r>
              <a:rPr lang="en-US" altLang="ja-JP" b="0" dirty="0">
                <a:latin typeface="HGP創英角ｺﾞｼｯｸUB" panose="020B0900000000000000" pitchFamily="50" charset="-128"/>
                <a:ea typeface="HGP創英角ｺﾞｼｯｸUB" panose="020B0900000000000000" pitchFamily="50" charset="-128"/>
              </a:rPr>
              <a:t>26</a:t>
            </a:r>
            <a:r>
              <a:rPr lang="ja-JP" altLang="en-US" b="0" dirty="0">
                <a:latin typeface="HGP創英角ｺﾞｼｯｸUB" panose="020B0900000000000000" pitchFamily="50" charset="-128"/>
                <a:ea typeface="HGP創英角ｺﾞｼｯｸUB" panose="020B0900000000000000" pitchFamily="50" charset="-128"/>
              </a:rPr>
              <a:t>年</a:t>
            </a:r>
            <a:r>
              <a:rPr lang="en-US" altLang="ja-JP" b="0" dirty="0">
                <a:latin typeface="HGP創英角ｺﾞｼｯｸUB" panose="020B0900000000000000" pitchFamily="50" charset="-128"/>
                <a:ea typeface="HGP創英角ｺﾞｼｯｸUB" panose="020B0900000000000000" pitchFamily="50" charset="-128"/>
              </a:rPr>
              <a:t>7</a:t>
            </a:r>
            <a:r>
              <a:rPr lang="ja-JP" altLang="en-US" b="0" dirty="0">
                <a:latin typeface="HGP創英角ｺﾞｼｯｸUB" panose="020B0900000000000000" pitchFamily="50" charset="-128"/>
                <a:ea typeface="HGP創英角ｺﾞｼｯｸUB" panose="020B0900000000000000" pitchFamily="50" charset="-128"/>
              </a:rPr>
              <a:t>月</a:t>
            </a:r>
            <a:r>
              <a:rPr lang="ja-JP" altLang="en-US" b="0" dirty="0" smtClean="0">
                <a:latin typeface="HGP創英角ｺﾞｼｯｸUB" panose="020B0900000000000000" pitchFamily="50" charset="-128"/>
                <a:ea typeface="HGP創英角ｺﾞｼｯｸUB" panose="020B0900000000000000" pitchFamily="50" charset="-128"/>
              </a:rPr>
              <a:t>）</a:t>
            </a:r>
            <a:endParaRPr lang="en-US" altLang="ja-JP" b="0" dirty="0" smtClean="0">
              <a:latin typeface="HGP創英角ｺﾞｼｯｸUB" panose="020B0900000000000000" pitchFamily="50" charset="-128"/>
              <a:ea typeface="HGP創英角ｺﾞｼｯｸUB" panose="020B0900000000000000" pitchFamily="50" charset="-128"/>
            </a:endParaRPr>
          </a:p>
          <a:p>
            <a:pPr algn="l" eaLnBrk="1" hangingPunct="1">
              <a:spcBef>
                <a:spcPct val="50000"/>
              </a:spcBef>
            </a:pPr>
            <a:r>
              <a:rPr lang="en-US" altLang="ja-JP" sz="900" b="0" dirty="0" smtClean="0">
                <a:latin typeface="HGP創英角ｺﾞｼｯｸUB" panose="020B0900000000000000" pitchFamily="50" charset="-128"/>
                <a:ea typeface="HGP創英角ｺﾞｼｯｸUB" panose="020B0900000000000000" pitchFamily="50" charset="-128"/>
              </a:rPr>
              <a:t>H26.9.1</a:t>
            </a:r>
            <a:r>
              <a:rPr lang="ja-JP" altLang="en-US" sz="900" b="0" dirty="0">
                <a:latin typeface="HGP創英角ｺﾞｼｯｸUB" panose="020B0900000000000000" pitchFamily="50" charset="-128"/>
                <a:ea typeface="HGP創英角ｺﾞｼｯｸUB" panose="020B0900000000000000" pitchFamily="50" charset="-128"/>
              </a:rPr>
              <a:t>以降契約する試行工事から適用</a:t>
            </a:r>
            <a:r>
              <a:rPr lang="en-US" altLang="ja-JP" sz="900" b="0" dirty="0">
                <a:latin typeface="HGP創英角ｺﾞｼｯｸUB" panose="020B0900000000000000" pitchFamily="50" charset="-128"/>
                <a:ea typeface="HGP創英角ｺﾞｼｯｸUB" panose="020B0900000000000000" pitchFamily="50" charset="-128"/>
              </a:rPr>
              <a:t>http://www.cals-ed.go.jp/cri_guideline/</a:t>
            </a:r>
          </a:p>
        </p:txBody>
      </p:sp>
    </p:spTree>
    <p:extLst>
      <p:ext uri="{BB962C8B-B14F-4D97-AF65-F5344CB8AC3E}">
        <p14:creationId xmlns="" xmlns:p14="http://schemas.microsoft.com/office/powerpoint/2010/main" val="1076341213"/>
      </p:ext>
    </p:extLst>
  </p:cSld>
  <p:clrMapOvr>
    <a:masterClrMapping/>
  </p:clrMapOvr>
  <p:transition spd="slow"/>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ext Box 4"/>
          <p:cNvSpPr txBox="1">
            <a:spLocks noChangeArrowheads="1"/>
          </p:cNvSpPr>
          <p:nvPr/>
        </p:nvSpPr>
        <p:spPr bwMode="auto">
          <a:xfrm>
            <a:off x="180000" y="648000"/>
            <a:ext cx="878681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marL="342900" indent="-342900" algn="l" eaLnBrk="1" hangingPunct="1">
              <a:spcBef>
                <a:spcPct val="50000"/>
              </a:spcBef>
              <a:buFont typeface="HGP創英角ｺﾞｼｯｸUB" panose="020B0900000000000000" pitchFamily="50" charset="-128"/>
              <a:buChar char="○"/>
            </a:pPr>
            <a:r>
              <a:rPr lang="ja-JP" altLang="en-US" sz="2400" b="0" dirty="0">
                <a:latin typeface="HGP創英角ｺﾞｼｯｸUB" panose="020B0900000000000000" pitchFamily="50" charset="-128"/>
                <a:ea typeface="HGP創英角ｺﾞｼｯｸUB" panose="020B0900000000000000" pitchFamily="50" charset="-128"/>
              </a:rPr>
              <a:t>情報共有システムの主な機能</a:t>
            </a:r>
          </a:p>
        </p:txBody>
      </p:sp>
      <p:sp>
        <p:nvSpPr>
          <p:cNvPr id="3" name="テキスト ボックス 2"/>
          <p:cNvSpPr txBox="1"/>
          <p:nvPr/>
        </p:nvSpPr>
        <p:spPr>
          <a:xfrm>
            <a:off x="288000" y="1061445"/>
            <a:ext cx="8605838" cy="1323439"/>
          </a:xfrm>
          <a:prstGeom prst="rect">
            <a:avLst/>
          </a:prstGeom>
          <a:noFill/>
        </p:spPr>
        <p:txBody>
          <a:bodyPr>
            <a:spAutoFit/>
          </a:bodyPr>
          <a:lstStyle/>
          <a:p>
            <a:pPr marL="342900" indent="-342900" algn="l">
              <a:buFont typeface="Arial" panose="020B0604020202020204" pitchFamily="34" charset="0"/>
              <a:buChar char="•"/>
              <a:defRPr/>
            </a:pPr>
            <a:r>
              <a:rPr lang="ja-JP" altLang="en-US" sz="2000" b="0" dirty="0" smtClean="0">
                <a:latin typeface="HGP創英角ｺﾞｼｯｸUB" panose="020B0900000000000000" pitchFamily="50" charset="-128"/>
                <a:ea typeface="HGP創英角ｺﾞｼｯｸUB" panose="020B0900000000000000" pitchFamily="50" charset="-128"/>
              </a:rPr>
              <a:t>情報</a:t>
            </a:r>
            <a:r>
              <a:rPr lang="ja-JP" altLang="en-US" sz="2000" b="0" dirty="0">
                <a:latin typeface="HGP創英角ｺﾞｼｯｸUB" panose="020B0900000000000000" pitchFamily="50" charset="-128"/>
                <a:ea typeface="HGP創英角ｺﾞｼｯｸUB" panose="020B0900000000000000" pitchFamily="50" charset="-128"/>
              </a:rPr>
              <a:t>共有システムからのデータ移管</a:t>
            </a:r>
            <a:endParaRPr lang="en-US" altLang="ja-JP" sz="2000" b="0" dirty="0">
              <a:latin typeface="HGP創英角ｺﾞｼｯｸUB" panose="020B0900000000000000" pitchFamily="50" charset="-128"/>
              <a:ea typeface="HGP創英角ｺﾞｼｯｸUB" panose="020B0900000000000000" pitchFamily="50" charset="-128"/>
            </a:endParaRPr>
          </a:p>
          <a:p>
            <a:pPr marL="360363" indent="1588" algn="l">
              <a:defRPr/>
            </a:pPr>
            <a:r>
              <a:rPr lang="ja-JP" altLang="en-US" sz="2000" b="0" dirty="0">
                <a:latin typeface="HGP創英角ｺﾞｼｯｸUB" panose="020B0900000000000000" pitchFamily="50" charset="-128"/>
                <a:ea typeface="HGP創英角ｺﾞｼｯｸUB" panose="020B0900000000000000" pitchFamily="50" charset="-128"/>
              </a:rPr>
              <a:t>　情報共有システムの</a:t>
            </a:r>
            <a:r>
              <a:rPr lang="en-US" altLang="ja-JP" sz="2000" b="0" dirty="0">
                <a:latin typeface="HGP創英角ｺﾞｼｯｸUB" panose="020B0900000000000000" pitchFamily="50" charset="-128"/>
                <a:ea typeface="HGP創英角ｺﾞｼｯｸUB" panose="020B0900000000000000" pitchFamily="50" charset="-128"/>
              </a:rPr>
              <a:t>【</a:t>
            </a:r>
            <a:r>
              <a:rPr lang="ja-JP" altLang="en-US" sz="2000" b="0" dirty="0">
                <a:latin typeface="HGP創英角ｺﾞｼｯｸUB" panose="020B0900000000000000" pitchFamily="50" charset="-128"/>
                <a:ea typeface="HGP創英角ｺﾞｼｯｸUB" panose="020B0900000000000000" pitchFamily="50" charset="-128"/>
              </a:rPr>
              <a:t>工事書類等入出力・保管支援機能</a:t>
            </a:r>
            <a:r>
              <a:rPr lang="en-US" altLang="ja-JP" sz="2000" b="0" dirty="0">
                <a:latin typeface="HGP創英角ｺﾞｼｯｸUB" panose="020B0900000000000000" pitchFamily="50" charset="-128"/>
                <a:ea typeface="HGP創英角ｺﾞｼｯｸUB" panose="020B0900000000000000" pitchFamily="50" charset="-128"/>
              </a:rPr>
              <a:t>】</a:t>
            </a:r>
            <a:r>
              <a:rPr lang="ja-JP" altLang="en-US" sz="2000" b="0" dirty="0">
                <a:latin typeface="HGP創英角ｺﾞｼｯｸUB" panose="020B0900000000000000" pitchFamily="50" charset="-128"/>
                <a:ea typeface="HGP創英角ｺﾞｼｯｸUB" panose="020B0900000000000000" pitchFamily="50" charset="-128"/>
              </a:rPr>
              <a:t>を利用した場合、「工事完成図書の電子納品等要領」で定める仕様の電子データで出力する事が可能である。手作業によるフォルダ・ファイルの作成が不要となる。</a:t>
            </a:r>
            <a:endParaRPr lang="en-US" altLang="ja-JP" sz="2000" b="0" dirty="0">
              <a:latin typeface="HGP創英角ｺﾞｼｯｸUB" panose="020B0900000000000000" pitchFamily="50" charset="-128"/>
              <a:ea typeface="HGP創英角ｺﾞｼｯｸUB" panose="020B0900000000000000" pitchFamily="50" charset="-128"/>
            </a:endParaRPr>
          </a:p>
        </p:txBody>
      </p:sp>
      <p:sp>
        <p:nvSpPr>
          <p:cNvPr id="48133" name="テキスト ボックス 1"/>
          <p:cNvSpPr txBox="1">
            <a:spLocks noChangeArrowheads="1"/>
          </p:cNvSpPr>
          <p:nvPr/>
        </p:nvSpPr>
        <p:spPr bwMode="auto">
          <a:xfrm>
            <a:off x="1835150" y="5941020"/>
            <a:ext cx="5976938" cy="368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kumimoji="1" sz="1200">
                <a:solidFill>
                  <a:schemeClr val="tx1"/>
                </a:solidFill>
                <a:latin typeface="Arial" charset="0"/>
                <a:ea typeface="ＭＳ Ｐゴシック" pitchFamily="50" charset="-128"/>
              </a:defRPr>
            </a:lvl1pPr>
            <a:lvl2pPr marL="742950" indent="-285750">
              <a:defRPr kumimoji="1" sz="1200">
                <a:solidFill>
                  <a:schemeClr val="tx1"/>
                </a:solidFill>
                <a:latin typeface="Arial" charset="0"/>
                <a:ea typeface="ＭＳ Ｐゴシック" pitchFamily="50" charset="-128"/>
              </a:defRPr>
            </a:lvl2pPr>
            <a:lvl3pPr marL="1143000" indent="-228600">
              <a:defRPr kumimoji="1" sz="1200">
                <a:solidFill>
                  <a:schemeClr val="tx1"/>
                </a:solidFill>
                <a:latin typeface="Arial" charset="0"/>
                <a:ea typeface="ＭＳ Ｐゴシック" pitchFamily="50" charset="-128"/>
              </a:defRPr>
            </a:lvl3pPr>
            <a:lvl4pPr marL="1600200" indent="-228600">
              <a:defRPr kumimoji="1" sz="1200">
                <a:solidFill>
                  <a:schemeClr val="tx1"/>
                </a:solidFill>
                <a:latin typeface="Arial" charset="0"/>
                <a:ea typeface="ＭＳ Ｐゴシック" pitchFamily="50" charset="-128"/>
              </a:defRPr>
            </a:lvl4pPr>
            <a:lvl5pPr marL="2057400" indent="-228600">
              <a:defRPr kumimoji="1" sz="1200">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sz="1200">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sz="1200">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sz="1200">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sz="1200">
                <a:solidFill>
                  <a:schemeClr val="tx1"/>
                </a:solidFill>
                <a:latin typeface="Arial" charset="0"/>
                <a:ea typeface="ＭＳ Ｐゴシック" pitchFamily="50" charset="-128"/>
              </a:defRPr>
            </a:lvl9pPr>
          </a:lstStyle>
          <a:p>
            <a:pPr algn="ctr"/>
            <a:r>
              <a:rPr lang="ja-JP" altLang="en-US" sz="1800" b="0" dirty="0">
                <a:latin typeface="HGP創英角ｺﾞｼｯｸUB" panose="020B0900000000000000" pitchFamily="50" charset="-128"/>
                <a:ea typeface="HGP創英角ｺﾞｼｯｸUB" panose="020B0900000000000000" pitchFamily="50" charset="-128"/>
              </a:rPr>
              <a:t>情報共有システムからの出力</a:t>
            </a:r>
          </a:p>
        </p:txBody>
      </p:sp>
      <p:pic>
        <p:nvPicPr>
          <p:cNvPr id="48134"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576263" y="2420888"/>
            <a:ext cx="7954962" cy="358775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lgn="ctr">
                <a:solidFill>
                  <a:srgbClr val="000000"/>
                </a:solidFill>
                <a:miter lim="800000"/>
                <a:headEnd/>
                <a:tailEnd/>
              </a14:hiddenLine>
            </a:ext>
          </a:extLst>
        </p:spPr>
      </p:pic>
      <p:sp>
        <p:nvSpPr>
          <p:cNvPr id="7" name="Rectangle 24"/>
          <p:cNvSpPr>
            <a:spLocks noChangeArrowheads="1"/>
          </p:cNvSpPr>
          <p:nvPr/>
        </p:nvSpPr>
        <p:spPr bwMode="auto">
          <a:xfrm>
            <a:off x="1116013" y="44450"/>
            <a:ext cx="7200900" cy="533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spcBef>
                <a:spcPct val="50000"/>
              </a:spcBef>
            </a:pPr>
            <a:r>
              <a:rPr lang="ja-JP" altLang="en-US" sz="2400" b="0" dirty="0">
                <a:solidFill>
                  <a:schemeClr val="tx2"/>
                </a:solidFill>
                <a:latin typeface="HGP創英角ｺﾞｼｯｸUB" panose="020B0900000000000000" pitchFamily="50" charset="-128"/>
                <a:ea typeface="HGP創英角ｺﾞｼｯｸUB" panose="020B0900000000000000" pitchFamily="50" charset="-128"/>
              </a:rPr>
              <a:t>情報共有システムを活用したトータルプロセスの効率化</a:t>
            </a:r>
          </a:p>
        </p:txBody>
      </p:sp>
      <p:sp>
        <p:nvSpPr>
          <p:cNvPr id="8" name="Rectangle 22"/>
          <p:cNvSpPr>
            <a:spLocks noChangeArrowheads="1"/>
          </p:cNvSpPr>
          <p:nvPr/>
        </p:nvSpPr>
        <p:spPr bwMode="auto">
          <a:xfrm>
            <a:off x="108000" y="108000"/>
            <a:ext cx="1080000" cy="360000"/>
          </a:xfrm>
          <a:prstGeom prst="rect">
            <a:avLst/>
          </a:prstGeom>
          <a:solidFill>
            <a:srgbClr val="CCFFCC"/>
          </a:solidFill>
          <a:ln w="9525">
            <a:solidFill>
              <a:srgbClr val="0000FF"/>
            </a:solidFill>
            <a:miter lim="800000"/>
            <a:headEnd/>
            <a:tailEnd/>
          </a:ln>
        </p:spPr>
        <p:txBody>
          <a:bodyPr wrap="none" anchor="ctr">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r>
              <a:rPr lang="ja-JP" altLang="en-US" b="0">
                <a:solidFill>
                  <a:srgbClr val="000000"/>
                </a:solidFill>
                <a:latin typeface="HGP創英角ｺﾞｼｯｸUB" panose="020B0900000000000000" pitchFamily="50" charset="-128"/>
                <a:ea typeface="HGP創英角ｺﾞｼｯｸUB" panose="020B0900000000000000" pitchFamily="50" charset="-128"/>
              </a:rPr>
              <a:t>取組事例１</a:t>
            </a:r>
          </a:p>
        </p:txBody>
      </p:sp>
      <p:sp>
        <p:nvSpPr>
          <p:cNvPr id="10" name="テキスト ボックス 29"/>
          <p:cNvSpPr txBox="1">
            <a:spLocks noChangeArrowheads="1"/>
          </p:cNvSpPr>
          <p:nvPr/>
        </p:nvSpPr>
        <p:spPr bwMode="auto">
          <a:xfrm>
            <a:off x="2560399" y="6256620"/>
            <a:ext cx="5218095" cy="484748"/>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spcBef>
                <a:spcPct val="50000"/>
              </a:spcBef>
            </a:pPr>
            <a:r>
              <a:rPr lang="en-US" altLang="ja-JP" b="0" dirty="0">
                <a:latin typeface="HGP創英角ｺﾞｼｯｸUB" panose="020B0900000000000000" pitchFamily="50" charset="-128"/>
                <a:ea typeface="HGP創英角ｺﾞｼｯｸUB" panose="020B0900000000000000" pitchFamily="50" charset="-128"/>
              </a:rPr>
              <a:t>※</a:t>
            </a:r>
            <a:r>
              <a:rPr lang="ja-JP" altLang="en-US" b="0" dirty="0">
                <a:latin typeface="HGP創英角ｺﾞｼｯｸUB" panose="020B0900000000000000" pitchFamily="50" charset="-128"/>
                <a:ea typeface="HGP創英角ｺﾞｼｯｸUB" panose="020B0900000000000000" pitchFamily="50" charset="-128"/>
              </a:rPr>
              <a:t>国土交通省　土木工事の情報共有システム活用ガイドライン（平成</a:t>
            </a:r>
            <a:r>
              <a:rPr lang="en-US" altLang="ja-JP" b="0" dirty="0">
                <a:latin typeface="HGP創英角ｺﾞｼｯｸUB" panose="020B0900000000000000" pitchFamily="50" charset="-128"/>
                <a:ea typeface="HGP創英角ｺﾞｼｯｸUB" panose="020B0900000000000000" pitchFamily="50" charset="-128"/>
              </a:rPr>
              <a:t>26</a:t>
            </a:r>
            <a:r>
              <a:rPr lang="ja-JP" altLang="en-US" b="0" dirty="0">
                <a:latin typeface="HGP創英角ｺﾞｼｯｸUB" panose="020B0900000000000000" pitchFamily="50" charset="-128"/>
                <a:ea typeface="HGP創英角ｺﾞｼｯｸUB" panose="020B0900000000000000" pitchFamily="50" charset="-128"/>
              </a:rPr>
              <a:t>年</a:t>
            </a:r>
            <a:r>
              <a:rPr lang="en-US" altLang="ja-JP" b="0" dirty="0">
                <a:latin typeface="HGP創英角ｺﾞｼｯｸUB" panose="020B0900000000000000" pitchFamily="50" charset="-128"/>
                <a:ea typeface="HGP創英角ｺﾞｼｯｸUB" panose="020B0900000000000000" pitchFamily="50" charset="-128"/>
              </a:rPr>
              <a:t>7</a:t>
            </a:r>
            <a:r>
              <a:rPr lang="ja-JP" altLang="en-US" b="0" dirty="0">
                <a:latin typeface="HGP創英角ｺﾞｼｯｸUB" panose="020B0900000000000000" pitchFamily="50" charset="-128"/>
                <a:ea typeface="HGP創英角ｺﾞｼｯｸUB" panose="020B0900000000000000" pitchFamily="50" charset="-128"/>
              </a:rPr>
              <a:t>月</a:t>
            </a:r>
            <a:r>
              <a:rPr lang="ja-JP" altLang="en-US" b="0" dirty="0" smtClean="0">
                <a:latin typeface="HGP創英角ｺﾞｼｯｸUB" panose="020B0900000000000000" pitchFamily="50" charset="-128"/>
                <a:ea typeface="HGP創英角ｺﾞｼｯｸUB" panose="020B0900000000000000" pitchFamily="50" charset="-128"/>
              </a:rPr>
              <a:t>）</a:t>
            </a:r>
            <a:endParaRPr lang="en-US" altLang="ja-JP" b="0" dirty="0" smtClean="0">
              <a:latin typeface="HGP創英角ｺﾞｼｯｸUB" panose="020B0900000000000000" pitchFamily="50" charset="-128"/>
              <a:ea typeface="HGP創英角ｺﾞｼｯｸUB" panose="020B0900000000000000" pitchFamily="50" charset="-128"/>
            </a:endParaRPr>
          </a:p>
          <a:p>
            <a:pPr algn="l" eaLnBrk="1" hangingPunct="1">
              <a:spcBef>
                <a:spcPct val="50000"/>
              </a:spcBef>
            </a:pPr>
            <a:r>
              <a:rPr lang="en-US" altLang="ja-JP" sz="900" b="0" dirty="0" smtClean="0">
                <a:latin typeface="HGP創英角ｺﾞｼｯｸUB" panose="020B0900000000000000" pitchFamily="50" charset="-128"/>
                <a:ea typeface="HGP創英角ｺﾞｼｯｸUB" panose="020B0900000000000000" pitchFamily="50" charset="-128"/>
              </a:rPr>
              <a:t>H26.9.1</a:t>
            </a:r>
            <a:r>
              <a:rPr lang="ja-JP" altLang="en-US" sz="900" b="0" dirty="0">
                <a:latin typeface="HGP創英角ｺﾞｼｯｸUB" panose="020B0900000000000000" pitchFamily="50" charset="-128"/>
                <a:ea typeface="HGP創英角ｺﾞｼｯｸUB" panose="020B0900000000000000" pitchFamily="50" charset="-128"/>
              </a:rPr>
              <a:t>以降契約する試行工事から適用</a:t>
            </a:r>
            <a:r>
              <a:rPr lang="en-US" altLang="ja-JP" sz="900" b="0" dirty="0">
                <a:latin typeface="HGP創英角ｺﾞｼｯｸUB" panose="020B0900000000000000" pitchFamily="50" charset="-128"/>
                <a:ea typeface="HGP創英角ｺﾞｼｯｸUB" panose="020B0900000000000000" pitchFamily="50" charset="-128"/>
              </a:rPr>
              <a:t>http://www.cals-ed.go.jp/cri_guideline/</a:t>
            </a:r>
          </a:p>
        </p:txBody>
      </p:sp>
    </p:spTree>
    <p:extLst>
      <p:ext uri="{BB962C8B-B14F-4D97-AF65-F5344CB8AC3E}">
        <p14:creationId xmlns="" xmlns:p14="http://schemas.microsoft.com/office/powerpoint/2010/main" val="2949605406"/>
      </p:ext>
    </p:extLst>
  </p:cSld>
  <p:clrMapOvr>
    <a:masterClrMapping/>
  </p:clrMapOvr>
  <p:transition spd="slow"/>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8"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1885858" y="2276873"/>
            <a:ext cx="5472719" cy="374441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lgn="ctr">
                <a:solidFill>
                  <a:srgbClr val="000000"/>
                </a:solidFill>
                <a:miter lim="800000"/>
                <a:headEnd/>
                <a:tailEnd/>
              </a14:hiddenLine>
            </a:ext>
          </a:extLst>
        </p:spPr>
      </p:pic>
      <p:sp>
        <p:nvSpPr>
          <p:cNvPr id="49154" name="Text Box 4"/>
          <p:cNvSpPr txBox="1">
            <a:spLocks noChangeArrowheads="1"/>
          </p:cNvSpPr>
          <p:nvPr/>
        </p:nvSpPr>
        <p:spPr bwMode="auto">
          <a:xfrm>
            <a:off x="180000" y="648000"/>
            <a:ext cx="878681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marL="342900" indent="-342900" algn="l" eaLnBrk="1" hangingPunct="1">
              <a:spcBef>
                <a:spcPct val="50000"/>
              </a:spcBef>
              <a:buFont typeface="HGP創英角ｺﾞｼｯｸUB" panose="020B0900000000000000" pitchFamily="50" charset="-128"/>
              <a:buChar char="○"/>
            </a:pPr>
            <a:r>
              <a:rPr lang="ja-JP" altLang="en-US" sz="2400" b="0" dirty="0">
                <a:latin typeface="HGP創英角ｺﾞｼｯｸUB" panose="020B0900000000000000" pitchFamily="50" charset="-128"/>
                <a:ea typeface="HGP創英角ｺﾞｼｯｸUB" panose="020B0900000000000000" pitchFamily="50" charset="-128"/>
              </a:rPr>
              <a:t>情報共有システムの主な機能</a:t>
            </a:r>
          </a:p>
        </p:txBody>
      </p:sp>
      <p:sp>
        <p:nvSpPr>
          <p:cNvPr id="3" name="テキスト ボックス 2"/>
          <p:cNvSpPr txBox="1"/>
          <p:nvPr/>
        </p:nvSpPr>
        <p:spPr>
          <a:xfrm>
            <a:off x="288000" y="1060909"/>
            <a:ext cx="8605838" cy="1323975"/>
          </a:xfrm>
          <a:prstGeom prst="rect">
            <a:avLst/>
          </a:prstGeom>
          <a:noFill/>
        </p:spPr>
        <p:txBody>
          <a:bodyPr>
            <a:spAutoFit/>
          </a:bodyPr>
          <a:lstStyle/>
          <a:p>
            <a:pPr marL="342900" indent="-342900" algn="l">
              <a:buFont typeface="Arial" panose="020B0604020202020204" pitchFamily="34" charset="0"/>
              <a:buChar char="•"/>
              <a:defRPr/>
            </a:pPr>
            <a:r>
              <a:rPr lang="ja-JP" altLang="en-US" sz="2000" b="0" dirty="0" smtClean="0">
                <a:latin typeface="HGP創英角ｺﾞｼｯｸUB" panose="020B0900000000000000" pitchFamily="50" charset="-128"/>
                <a:ea typeface="HGP創英角ｺﾞｼｯｸUB" panose="020B0900000000000000" pitchFamily="50" charset="-128"/>
              </a:rPr>
              <a:t>情報</a:t>
            </a:r>
            <a:r>
              <a:rPr lang="ja-JP" altLang="en-US" sz="2000" b="0" dirty="0">
                <a:latin typeface="HGP創英角ｺﾞｼｯｸUB" panose="020B0900000000000000" pitchFamily="50" charset="-128"/>
                <a:ea typeface="HGP創英角ｺﾞｼｯｸUB" panose="020B0900000000000000" pitchFamily="50" charset="-128"/>
              </a:rPr>
              <a:t>共有の迅速化</a:t>
            </a:r>
            <a:r>
              <a:rPr lang="en-US" altLang="ja-JP" sz="2000" b="0" dirty="0">
                <a:latin typeface="HGP創英角ｺﾞｼｯｸUB" panose="020B0900000000000000" pitchFamily="50" charset="-128"/>
                <a:ea typeface="HGP創英角ｺﾞｼｯｸUB" panose="020B0900000000000000" pitchFamily="50" charset="-128"/>
              </a:rPr>
              <a:t>【</a:t>
            </a:r>
            <a:r>
              <a:rPr lang="ja-JP" altLang="en-US" sz="2000" b="0" dirty="0">
                <a:latin typeface="HGP創英角ｺﾞｼｯｸUB" panose="020B0900000000000000" pitchFamily="50" charset="-128"/>
                <a:ea typeface="HGP創英角ｺﾞｼｯｸUB" panose="020B0900000000000000" pitchFamily="50" charset="-128"/>
              </a:rPr>
              <a:t>掲示板機能</a:t>
            </a:r>
            <a:r>
              <a:rPr lang="en-US" altLang="ja-JP" sz="2000" b="0" dirty="0">
                <a:latin typeface="HGP創英角ｺﾞｼｯｸUB" panose="020B0900000000000000" pitchFamily="50" charset="-128"/>
                <a:ea typeface="HGP創英角ｺﾞｼｯｸUB" panose="020B0900000000000000" pitchFamily="50" charset="-128"/>
              </a:rPr>
              <a:t>】</a:t>
            </a:r>
          </a:p>
          <a:p>
            <a:pPr marL="360363" indent="1588" algn="l">
              <a:defRPr/>
            </a:pPr>
            <a:r>
              <a:rPr lang="ja-JP" altLang="en-US" sz="2000" b="0" dirty="0">
                <a:latin typeface="HGP創英角ｺﾞｼｯｸUB" panose="020B0900000000000000" pitchFamily="50" charset="-128"/>
                <a:ea typeface="HGP創英角ｺﾞｼｯｸUB" panose="020B0900000000000000" pitchFamily="50" charset="-128"/>
              </a:rPr>
              <a:t>　情報共有システムの</a:t>
            </a:r>
            <a:r>
              <a:rPr lang="en-US" altLang="ja-JP" sz="2000" b="0" dirty="0">
                <a:latin typeface="HGP創英角ｺﾞｼｯｸUB" panose="020B0900000000000000" pitchFamily="50" charset="-128"/>
                <a:ea typeface="HGP創英角ｺﾞｼｯｸUB" panose="020B0900000000000000" pitchFamily="50" charset="-128"/>
              </a:rPr>
              <a:t>【</a:t>
            </a:r>
            <a:r>
              <a:rPr lang="ja-JP" altLang="en-US" sz="2000" b="0" dirty="0">
                <a:latin typeface="HGP創英角ｺﾞｼｯｸUB" panose="020B0900000000000000" pitchFamily="50" charset="-128"/>
                <a:ea typeface="HGP創英角ｺﾞｼｯｸUB" panose="020B0900000000000000" pitchFamily="50" charset="-128"/>
              </a:rPr>
              <a:t>掲示板機能</a:t>
            </a:r>
            <a:r>
              <a:rPr lang="en-US" altLang="ja-JP" sz="2000" b="0" dirty="0">
                <a:latin typeface="HGP創英角ｺﾞｼｯｸUB" panose="020B0900000000000000" pitchFamily="50" charset="-128"/>
                <a:ea typeface="HGP創英角ｺﾞｼｯｸUB" panose="020B0900000000000000" pitchFamily="50" charset="-128"/>
              </a:rPr>
              <a:t>】</a:t>
            </a:r>
            <a:r>
              <a:rPr lang="ja-JP" altLang="en-US" sz="2000" b="0" dirty="0">
                <a:latin typeface="HGP創英角ｺﾞｼｯｸUB" panose="020B0900000000000000" pitchFamily="50" charset="-128"/>
                <a:ea typeface="HGP創英角ｺﾞｼｯｸUB" panose="020B0900000000000000" pitchFamily="50" charset="-128"/>
              </a:rPr>
              <a:t>を利用すれば、協議経過、決定事項などを瞬時に情報共有できることから、各関係者が迅速かつ適切に状況を把握しながら担当業務に対応することが可能となる。</a:t>
            </a:r>
            <a:endParaRPr lang="en-US" altLang="ja-JP" sz="2000" b="0" dirty="0">
              <a:latin typeface="HGP創英角ｺﾞｼｯｸUB" panose="020B0900000000000000" pitchFamily="50" charset="-128"/>
              <a:ea typeface="HGP創英角ｺﾞｼｯｸUB" panose="020B0900000000000000" pitchFamily="50" charset="-128"/>
            </a:endParaRPr>
          </a:p>
        </p:txBody>
      </p:sp>
      <p:sp>
        <p:nvSpPr>
          <p:cNvPr id="49157" name="テキスト ボックス 1"/>
          <p:cNvSpPr txBox="1">
            <a:spLocks noChangeArrowheads="1"/>
          </p:cNvSpPr>
          <p:nvPr/>
        </p:nvSpPr>
        <p:spPr bwMode="auto">
          <a:xfrm>
            <a:off x="1583668" y="5913276"/>
            <a:ext cx="5976938" cy="368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kumimoji="1" sz="1200">
                <a:solidFill>
                  <a:schemeClr val="tx1"/>
                </a:solidFill>
                <a:latin typeface="Arial" charset="0"/>
                <a:ea typeface="ＭＳ Ｐゴシック" pitchFamily="50" charset="-128"/>
              </a:defRPr>
            </a:lvl1pPr>
            <a:lvl2pPr marL="742950" indent="-285750">
              <a:defRPr kumimoji="1" sz="1200">
                <a:solidFill>
                  <a:schemeClr val="tx1"/>
                </a:solidFill>
                <a:latin typeface="Arial" charset="0"/>
                <a:ea typeface="ＭＳ Ｐゴシック" pitchFamily="50" charset="-128"/>
              </a:defRPr>
            </a:lvl2pPr>
            <a:lvl3pPr marL="1143000" indent="-228600">
              <a:defRPr kumimoji="1" sz="1200">
                <a:solidFill>
                  <a:schemeClr val="tx1"/>
                </a:solidFill>
                <a:latin typeface="Arial" charset="0"/>
                <a:ea typeface="ＭＳ Ｐゴシック" pitchFamily="50" charset="-128"/>
              </a:defRPr>
            </a:lvl3pPr>
            <a:lvl4pPr marL="1600200" indent="-228600">
              <a:defRPr kumimoji="1" sz="1200">
                <a:solidFill>
                  <a:schemeClr val="tx1"/>
                </a:solidFill>
                <a:latin typeface="Arial" charset="0"/>
                <a:ea typeface="ＭＳ Ｐゴシック" pitchFamily="50" charset="-128"/>
              </a:defRPr>
            </a:lvl4pPr>
            <a:lvl5pPr marL="2057400" indent="-228600">
              <a:defRPr kumimoji="1" sz="1200">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sz="1200">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sz="1200">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sz="1200">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sz="1200">
                <a:solidFill>
                  <a:schemeClr val="tx1"/>
                </a:solidFill>
                <a:latin typeface="Arial" charset="0"/>
                <a:ea typeface="ＭＳ Ｐゴシック" pitchFamily="50" charset="-128"/>
              </a:defRPr>
            </a:lvl9pPr>
          </a:lstStyle>
          <a:p>
            <a:pPr algn="ctr"/>
            <a:r>
              <a:rPr lang="ja-JP" altLang="en-US" sz="1800" b="0" dirty="0">
                <a:latin typeface="HGP創英角ｺﾞｼｯｸUB" panose="020B0900000000000000" pitchFamily="50" charset="-128"/>
                <a:ea typeface="HGP創英角ｺﾞｼｯｸUB" panose="020B0900000000000000" pitchFamily="50" charset="-128"/>
              </a:rPr>
              <a:t>情報共有システム利用による情報共有の迅速化</a:t>
            </a:r>
          </a:p>
        </p:txBody>
      </p:sp>
      <p:sp>
        <p:nvSpPr>
          <p:cNvPr id="7" name="Rectangle 24"/>
          <p:cNvSpPr>
            <a:spLocks noChangeArrowheads="1"/>
          </p:cNvSpPr>
          <p:nvPr/>
        </p:nvSpPr>
        <p:spPr bwMode="auto">
          <a:xfrm>
            <a:off x="1116013" y="44450"/>
            <a:ext cx="7200900" cy="533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spcBef>
                <a:spcPct val="50000"/>
              </a:spcBef>
            </a:pPr>
            <a:r>
              <a:rPr lang="ja-JP" altLang="en-US" sz="2400" b="0" dirty="0">
                <a:solidFill>
                  <a:schemeClr val="tx2"/>
                </a:solidFill>
                <a:latin typeface="HGP創英角ｺﾞｼｯｸUB" panose="020B0900000000000000" pitchFamily="50" charset="-128"/>
                <a:ea typeface="HGP創英角ｺﾞｼｯｸUB" panose="020B0900000000000000" pitchFamily="50" charset="-128"/>
              </a:rPr>
              <a:t>情報共有システムを活用したトータルプロセスの効率化</a:t>
            </a:r>
          </a:p>
        </p:txBody>
      </p:sp>
      <p:sp>
        <p:nvSpPr>
          <p:cNvPr id="8" name="Rectangle 22"/>
          <p:cNvSpPr>
            <a:spLocks noChangeArrowheads="1"/>
          </p:cNvSpPr>
          <p:nvPr/>
        </p:nvSpPr>
        <p:spPr bwMode="auto">
          <a:xfrm>
            <a:off x="108000" y="108000"/>
            <a:ext cx="1080000" cy="360000"/>
          </a:xfrm>
          <a:prstGeom prst="rect">
            <a:avLst/>
          </a:prstGeom>
          <a:solidFill>
            <a:srgbClr val="CCFFCC"/>
          </a:solidFill>
          <a:ln w="9525">
            <a:solidFill>
              <a:srgbClr val="0000FF"/>
            </a:solidFill>
            <a:miter lim="800000"/>
            <a:headEnd/>
            <a:tailEnd/>
          </a:ln>
        </p:spPr>
        <p:txBody>
          <a:bodyPr wrap="none" anchor="ctr">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r>
              <a:rPr lang="ja-JP" altLang="en-US" b="0">
                <a:solidFill>
                  <a:srgbClr val="000000"/>
                </a:solidFill>
                <a:latin typeface="HGP創英角ｺﾞｼｯｸUB" panose="020B0900000000000000" pitchFamily="50" charset="-128"/>
                <a:ea typeface="HGP創英角ｺﾞｼｯｸUB" panose="020B0900000000000000" pitchFamily="50" charset="-128"/>
              </a:rPr>
              <a:t>取組事例１</a:t>
            </a:r>
          </a:p>
        </p:txBody>
      </p:sp>
      <p:sp>
        <p:nvSpPr>
          <p:cNvPr id="10" name="テキスト ボックス 29"/>
          <p:cNvSpPr txBox="1">
            <a:spLocks noChangeArrowheads="1"/>
          </p:cNvSpPr>
          <p:nvPr/>
        </p:nvSpPr>
        <p:spPr bwMode="auto">
          <a:xfrm>
            <a:off x="2560399" y="6256620"/>
            <a:ext cx="5218095" cy="484748"/>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spcBef>
                <a:spcPct val="50000"/>
              </a:spcBef>
            </a:pPr>
            <a:r>
              <a:rPr lang="en-US" altLang="ja-JP" b="0" dirty="0">
                <a:latin typeface="HGP創英角ｺﾞｼｯｸUB" panose="020B0900000000000000" pitchFamily="50" charset="-128"/>
                <a:ea typeface="HGP創英角ｺﾞｼｯｸUB" panose="020B0900000000000000" pitchFamily="50" charset="-128"/>
              </a:rPr>
              <a:t>※</a:t>
            </a:r>
            <a:r>
              <a:rPr lang="ja-JP" altLang="en-US" b="0" dirty="0">
                <a:latin typeface="HGP創英角ｺﾞｼｯｸUB" panose="020B0900000000000000" pitchFamily="50" charset="-128"/>
                <a:ea typeface="HGP創英角ｺﾞｼｯｸUB" panose="020B0900000000000000" pitchFamily="50" charset="-128"/>
              </a:rPr>
              <a:t>国土交通省　土木工事の情報共有システム活用ガイドライン（平成</a:t>
            </a:r>
            <a:r>
              <a:rPr lang="en-US" altLang="ja-JP" b="0" dirty="0">
                <a:latin typeface="HGP創英角ｺﾞｼｯｸUB" panose="020B0900000000000000" pitchFamily="50" charset="-128"/>
                <a:ea typeface="HGP創英角ｺﾞｼｯｸUB" panose="020B0900000000000000" pitchFamily="50" charset="-128"/>
              </a:rPr>
              <a:t>26</a:t>
            </a:r>
            <a:r>
              <a:rPr lang="ja-JP" altLang="en-US" b="0" dirty="0">
                <a:latin typeface="HGP創英角ｺﾞｼｯｸUB" panose="020B0900000000000000" pitchFamily="50" charset="-128"/>
                <a:ea typeface="HGP創英角ｺﾞｼｯｸUB" panose="020B0900000000000000" pitchFamily="50" charset="-128"/>
              </a:rPr>
              <a:t>年</a:t>
            </a:r>
            <a:r>
              <a:rPr lang="en-US" altLang="ja-JP" b="0" dirty="0">
                <a:latin typeface="HGP創英角ｺﾞｼｯｸUB" panose="020B0900000000000000" pitchFamily="50" charset="-128"/>
                <a:ea typeface="HGP創英角ｺﾞｼｯｸUB" panose="020B0900000000000000" pitchFamily="50" charset="-128"/>
              </a:rPr>
              <a:t>7</a:t>
            </a:r>
            <a:r>
              <a:rPr lang="ja-JP" altLang="en-US" b="0" dirty="0">
                <a:latin typeface="HGP創英角ｺﾞｼｯｸUB" panose="020B0900000000000000" pitchFamily="50" charset="-128"/>
                <a:ea typeface="HGP創英角ｺﾞｼｯｸUB" panose="020B0900000000000000" pitchFamily="50" charset="-128"/>
              </a:rPr>
              <a:t>月</a:t>
            </a:r>
            <a:r>
              <a:rPr lang="ja-JP" altLang="en-US" b="0" dirty="0" smtClean="0">
                <a:latin typeface="HGP創英角ｺﾞｼｯｸUB" panose="020B0900000000000000" pitchFamily="50" charset="-128"/>
                <a:ea typeface="HGP創英角ｺﾞｼｯｸUB" panose="020B0900000000000000" pitchFamily="50" charset="-128"/>
              </a:rPr>
              <a:t>）</a:t>
            </a:r>
            <a:endParaRPr lang="en-US" altLang="ja-JP" b="0" dirty="0" smtClean="0">
              <a:latin typeface="HGP創英角ｺﾞｼｯｸUB" panose="020B0900000000000000" pitchFamily="50" charset="-128"/>
              <a:ea typeface="HGP創英角ｺﾞｼｯｸUB" panose="020B0900000000000000" pitchFamily="50" charset="-128"/>
            </a:endParaRPr>
          </a:p>
          <a:p>
            <a:pPr algn="l" eaLnBrk="1" hangingPunct="1">
              <a:spcBef>
                <a:spcPct val="50000"/>
              </a:spcBef>
            </a:pPr>
            <a:r>
              <a:rPr lang="en-US" altLang="ja-JP" sz="900" b="0" dirty="0" smtClean="0">
                <a:latin typeface="HGP創英角ｺﾞｼｯｸUB" panose="020B0900000000000000" pitchFamily="50" charset="-128"/>
                <a:ea typeface="HGP創英角ｺﾞｼｯｸUB" panose="020B0900000000000000" pitchFamily="50" charset="-128"/>
              </a:rPr>
              <a:t>H26.9.1</a:t>
            </a:r>
            <a:r>
              <a:rPr lang="ja-JP" altLang="en-US" sz="900" b="0" dirty="0">
                <a:latin typeface="HGP創英角ｺﾞｼｯｸUB" panose="020B0900000000000000" pitchFamily="50" charset="-128"/>
                <a:ea typeface="HGP創英角ｺﾞｼｯｸUB" panose="020B0900000000000000" pitchFamily="50" charset="-128"/>
              </a:rPr>
              <a:t>以降契約する試行工事から適用</a:t>
            </a:r>
            <a:r>
              <a:rPr lang="en-US" altLang="ja-JP" sz="900" b="0" dirty="0">
                <a:latin typeface="HGP創英角ｺﾞｼｯｸUB" panose="020B0900000000000000" pitchFamily="50" charset="-128"/>
                <a:ea typeface="HGP創英角ｺﾞｼｯｸUB" panose="020B0900000000000000" pitchFamily="50" charset="-128"/>
              </a:rPr>
              <a:t>http://www.cals-ed.go.jp/cri_guideline/</a:t>
            </a:r>
          </a:p>
        </p:txBody>
      </p:sp>
    </p:spTree>
    <p:extLst>
      <p:ext uri="{BB962C8B-B14F-4D97-AF65-F5344CB8AC3E}">
        <p14:creationId xmlns="" xmlns:p14="http://schemas.microsoft.com/office/powerpoint/2010/main" val="927781094"/>
      </p:ext>
    </p:extLst>
  </p:cSld>
  <p:clrMapOvr>
    <a:masterClrMapping/>
  </p:clrMapOvr>
  <p:transition spd="slow"/>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ext Box 4"/>
          <p:cNvSpPr txBox="1">
            <a:spLocks noChangeArrowheads="1"/>
          </p:cNvSpPr>
          <p:nvPr/>
        </p:nvSpPr>
        <p:spPr bwMode="auto">
          <a:xfrm>
            <a:off x="180000" y="648000"/>
            <a:ext cx="878681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marL="342900" indent="-342900" algn="l" eaLnBrk="1" hangingPunct="1">
              <a:spcBef>
                <a:spcPct val="50000"/>
              </a:spcBef>
              <a:buFont typeface="HGP創英角ｺﾞｼｯｸUB" panose="020B0900000000000000" pitchFamily="50" charset="-128"/>
              <a:buChar char="○"/>
            </a:pPr>
            <a:r>
              <a:rPr lang="ja-JP" altLang="en-US" sz="2400" b="0" dirty="0">
                <a:latin typeface="HGP創英角ｺﾞｼｯｸUB" panose="020B0900000000000000" pitchFamily="50" charset="-128"/>
                <a:ea typeface="HGP創英角ｺﾞｼｯｸUB" panose="020B0900000000000000" pitchFamily="50" charset="-128"/>
              </a:rPr>
              <a:t>情報共有システムの主な機能</a:t>
            </a:r>
          </a:p>
        </p:txBody>
      </p:sp>
      <p:sp>
        <p:nvSpPr>
          <p:cNvPr id="3" name="テキスト ボックス 2"/>
          <p:cNvSpPr txBox="1"/>
          <p:nvPr/>
        </p:nvSpPr>
        <p:spPr>
          <a:xfrm>
            <a:off x="288000" y="1046969"/>
            <a:ext cx="8605838" cy="3785652"/>
          </a:xfrm>
          <a:prstGeom prst="rect">
            <a:avLst/>
          </a:prstGeom>
          <a:noFill/>
        </p:spPr>
        <p:txBody>
          <a:bodyPr>
            <a:spAutoFit/>
          </a:bodyPr>
          <a:lstStyle/>
          <a:p>
            <a:pPr marL="342900" indent="-342900" algn="l">
              <a:buFont typeface="Arial" panose="020B0604020202020204" pitchFamily="34" charset="0"/>
              <a:buChar char="•"/>
              <a:defRPr/>
            </a:pPr>
            <a:r>
              <a:rPr lang="ja-JP" altLang="en-US" sz="2000" b="0" dirty="0" smtClean="0">
                <a:latin typeface="HGP創英角ｺﾞｼｯｸUB" panose="020B0900000000000000" pitchFamily="50" charset="-128"/>
                <a:ea typeface="HGP創英角ｺﾞｼｯｸUB" panose="020B0900000000000000" pitchFamily="50" charset="-128"/>
              </a:rPr>
              <a:t>ワンデーレスポンス</a:t>
            </a:r>
            <a:r>
              <a:rPr lang="en-US" altLang="ja-JP" sz="2000" b="0" dirty="0">
                <a:latin typeface="HGP創英角ｺﾞｼｯｸUB" panose="020B0900000000000000" pitchFamily="50" charset="-128"/>
                <a:ea typeface="HGP創英角ｺﾞｼｯｸUB" panose="020B0900000000000000" pitchFamily="50" charset="-128"/>
              </a:rPr>
              <a:t>【</a:t>
            </a:r>
            <a:r>
              <a:rPr lang="ja-JP" altLang="en-US" sz="2000" b="0" dirty="0">
                <a:latin typeface="HGP創英角ｺﾞｼｯｸUB" panose="020B0900000000000000" pitchFamily="50" charset="-128"/>
                <a:ea typeface="HGP創英角ｺﾞｼｯｸUB" panose="020B0900000000000000" pitchFamily="50" charset="-128"/>
              </a:rPr>
              <a:t>ワークフロー機能</a:t>
            </a:r>
            <a:r>
              <a:rPr lang="en-US" altLang="ja-JP" sz="2000" b="0" dirty="0">
                <a:latin typeface="HGP創英角ｺﾞｼｯｸUB" panose="020B0900000000000000" pitchFamily="50" charset="-128"/>
                <a:ea typeface="HGP創英角ｺﾞｼｯｸUB" panose="020B0900000000000000" pitchFamily="50" charset="-128"/>
              </a:rPr>
              <a:t>】</a:t>
            </a:r>
          </a:p>
          <a:p>
            <a:pPr marL="360363" indent="1588" algn="l">
              <a:defRPr/>
            </a:pPr>
            <a:r>
              <a:rPr lang="ja-JP" altLang="en-US" sz="2000" b="0" dirty="0">
                <a:latin typeface="HGP創英角ｺﾞｼｯｸUB" panose="020B0900000000000000" pitchFamily="50" charset="-128"/>
                <a:ea typeface="HGP創英角ｺﾞｼｯｸUB" panose="020B0900000000000000" pitchFamily="50" charset="-128"/>
              </a:rPr>
              <a:t>　発議した書類（事前打合せの書類を含む）は、情報共有システムの</a:t>
            </a:r>
            <a:r>
              <a:rPr lang="en-US" altLang="ja-JP" sz="2000" b="0" dirty="0">
                <a:latin typeface="HGP創英角ｺﾞｼｯｸUB" panose="020B0900000000000000" pitchFamily="50" charset="-128"/>
                <a:ea typeface="HGP創英角ｺﾞｼｯｸUB" panose="020B0900000000000000" pitchFamily="50" charset="-128"/>
              </a:rPr>
              <a:t>【</a:t>
            </a:r>
            <a:r>
              <a:rPr lang="ja-JP" altLang="en-US" sz="2000" b="0" dirty="0">
                <a:latin typeface="HGP創英角ｺﾞｼｯｸUB" panose="020B0900000000000000" pitchFamily="50" charset="-128"/>
                <a:ea typeface="HGP創英角ｺﾞｼｯｸUB" panose="020B0900000000000000" pitchFamily="50" charset="-128"/>
              </a:rPr>
              <a:t>ワークフロー機能</a:t>
            </a:r>
            <a:r>
              <a:rPr lang="en-US" altLang="ja-JP" sz="2000" b="0" dirty="0">
                <a:latin typeface="HGP創英角ｺﾞｼｯｸUB" panose="020B0900000000000000" pitchFamily="50" charset="-128"/>
                <a:ea typeface="HGP創英角ｺﾞｼｯｸUB" panose="020B0900000000000000" pitchFamily="50" charset="-128"/>
              </a:rPr>
              <a:t>】</a:t>
            </a:r>
            <a:r>
              <a:rPr lang="ja-JP" altLang="en-US" sz="2000" b="0" dirty="0">
                <a:latin typeface="HGP創英角ｺﾞｼｯｸUB" panose="020B0900000000000000" pitchFamily="50" charset="-128"/>
                <a:ea typeface="HGP創英角ｺﾞｼｯｸUB" panose="020B0900000000000000" pitchFamily="50" charset="-128"/>
              </a:rPr>
              <a:t>のワンデーレスポンスを支援する機能を利用することにより、工事帳票の処理（受理・閲覧・決裁）状況が明確になり、適切な工程管理が可能になる効果がある</a:t>
            </a:r>
            <a:r>
              <a:rPr lang="ja-JP" altLang="en-US" sz="2000" b="0" dirty="0" smtClean="0">
                <a:latin typeface="HGP創英角ｺﾞｼｯｸUB" panose="020B0900000000000000" pitchFamily="50" charset="-128"/>
                <a:ea typeface="HGP創英角ｺﾞｼｯｸUB" panose="020B0900000000000000" pitchFamily="50" charset="-128"/>
              </a:rPr>
              <a:t>。</a:t>
            </a:r>
            <a:endParaRPr lang="en-US" altLang="ja-JP" sz="2000" b="0" dirty="0" smtClean="0">
              <a:latin typeface="HGP創英角ｺﾞｼｯｸUB" panose="020B0900000000000000" pitchFamily="50" charset="-128"/>
              <a:ea typeface="HGP創英角ｺﾞｼｯｸUB" panose="020B0900000000000000" pitchFamily="50" charset="-128"/>
            </a:endParaRPr>
          </a:p>
          <a:p>
            <a:pPr marL="360363" indent="1588" algn="l">
              <a:defRPr/>
            </a:pPr>
            <a:endParaRPr lang="en-US" altLang="ja-JP" sz="2000" b="0" dirty="0">
              <a:latin typeface="HGP創英角ｺﾞｼｯｸUB" panose="020B0900000000000000" pitchFamily="50" charset="-128"/>
              <a:ea typeface="HGP創英角ｺﾞｼｯｸUB" panose="020B0900000000000000" pitchFamily="50" charset="-128"/>
            </a:endParaRPr>
          </a:p>
          <a:p>
            <a:pPr marL="342900" indent="-342900" algn="l">
              <a:buFont typeface="Arial" panose="020B0604020202020204" pitchFamily="34" charset="0"/>
              <a:buChar char="•"/>
              <a:defRPr/>
            </a:pPr>
            <a:r>
              <a:rPr lang="ja-JP" altLang="en-US" sz="2000" b="0" dirty="0" smtClean="0">
                <a:latin typeface="HGP創英角ｺﾞｼｯｸUB" panose="020B0900000000000000" pitchFamily="50" charset="-128"/>
                <a:ea typeface="HGP創英角ｺﾞｼｯｸUB" panose="020B0900000000000000" pitchFamily="50" charset="-128"/>
              </a:rPr>
              <a:t>電子</a:t>
            </a:r>
            <a:r>
              <a:rPr lang="ja-JP" altLang="en-US" sz="2000" b="0" dirty="0">
                <a:latin typeface="HGP創英角ｺﾞｼｯｸUB" panose="020B0900000000000000" pitchFamily="50" charset="-128"/>
                <a:ea typeface="HGP創英角ｺﾞｼｯｸUB" panose="020B0900000000000000" pitchFamily="50" charset="-128"/>
              </a:rPr>
              <a:t>成果品の作成</a:t>
            </a:r>
            <a:endParaRPr lang="en-US" altLang="ja-JP" sz="2000" b="0" dirty="0">
              <a:latin typeface="HGP創英角ｺﾞｼｯｸUB" panose="020B0900000000000000" pitchFamily="50" charset="-128"/>
              <a:ea typeface="HGP創英角ｺﾞｼｯｸUB" panose="020B0900000000000000" pitchFamily="50" charset="-128"/>
            </a:endParaRPr>
          </a:p>
          <a:p>
            <a:pPr marL="360363" indent="1588" algn="l">
              <a:defRPr/>
            </a:pPr>
            <a:r>
              <a:rPr lang="ja-JP" altLang="en-US" sz="2000" b="0" dirty="0">
                <a:latin typeface="HGP創英角ｺﾞｼｯｸUB" panose="020B0900000000000000" pitchFamily="50" charset="-128"/>
                <a:ea typeface="HGP創英角ｺﾞｼｯｸUB" panose="020B0900000000000000" pitchFamily="50" charset="-128"/>
              </a:rPr>
              <a:t>　電子成果品として納品する工事完成図の基となる</a:t>
            </a:r>
            <a:r>
              <a:rPr lang="en-US" altLang="ja-JP" sz="2000" b="0" dirty="0">
                <a:latin typeface="HGP創英角ｺﾞｼｯｸUB" panose="020B0900000000000000" pitchFamily="50" charset="-128"/>
                <a:ea typeface="HGP創英角ｺﾞｼｯｸUB" panose="020B0900000000000000" pitchFamily="50" charset="-128"/>
              </a:rPr>
              <a:t>CAD </a:t>
            </a:r>
            <a:r>
              <a:rPr lang="ja-JP" altLang="en-US" sz="2000" b="0" dirty="0">
                <a:latin typeface="HGP創英角ｺﾞｼｯｸUB" panose="020B0900000000000000" pitchFamily="50" charset="-128"/>
                <a:ea typeface="HGP創英角ｺﾞｼｯｸUB" panose="020B0900000000000000" pitchFamily="50" charset="-128"/>
              </a:rPr>
              <a:t>データ、施設基本データなどの台帳データ、地質データがある場合には、情報共有システムの</a:t>
            </a:r>
            <a:r>
              <a:rPr lang="en-US" altLang="ja-JP" sz="2000" b="0" dirty="0">
                <a:latin typeface="HGP創英角ｺﾞｼｯｸUB" panose="020B0900000000000000" pitchFamily="50" charset="-128"/>
                <a:ea typeface="HGP創英角ｺﾞｼｯｸUB" panose="020B0900000000000000" pitchFamily="50" charset="-128"/>
              </a:rPr>
              <a:t>【</a:t>
            </a:r>
            <a:r>
              <a:rPr lang="ja-JP" altLang="en-US" sz="2000" b="0" dirty="0">
                <a:latin typeface="HGP創英角ｺﾞｼｯｸUB" panose="020B0900000000000000" pitchFamily="50" charset="-128"/>
                <a:ea typeface="HGP創英角ｺﾞｼｯｸUB" panose="020B0900000000000000" pitchFamily="50" charset="-128"/>
              </a:rPr>
              <a:t>工事書類等入出力・保管支援機能</a:t>
            </a:r>
            <a:r>
              <a:rPr lang="en-US" altLang="ja-JP" sz="2000" b="0" dirty="0">
                <a:latin typeface="HGP創英角ｺﾞｼｯｸUB" panose="020B0900000000000000" pitchFamily="50" charset="-128"/>
                <a:ea typeface="HGP創英角ｺﾞｼｯｸUB" panose="020B0900000000000000" pitchFamily="50" charset="-128"/>
              </a:rPr>
              <a:t>】</a:t>
            </a:r>
            <a:r>
              <a:rPr lang="ja-JP" altLang="en-US" sz="2000" b="0" dirty="0">
                <a:latin typeface="HGP創英角ｺﾞｼｯｸUB" panose="020B0900000000000000" pitchFamily="50" charset="-128"/>
                <a:ea typeface="HGP創英角ｺﾞｼｯｸUB" panose="020B0900000000000000" pitchFamily="50" charset="-128"/>
              </a:rPr>
              <a:t>を利用して適宜、外部媒体にファイルとして出力して電子成果品を作成可能である。</a:t>
            </a:r>
            <a:endParaRPr lang="en-US" altLang="ja-JP" sz="2000" b="0" dirty="0">
              <a:latin typeface="HGP創英角ｺﾞｼｯｸUB" panose="020B0900000000000000" pitchFamily="50" charset="-128"/>
              <a:ea typeface="HGP創英角ｺﾞｼｯｸUB" panose="020B0900000000000000" pitchFamily="50" charset="-128"/>
            </a:endParaRPr>
          </a:p>
          <a:p>
            <a:pPr marL="360363" indent="1588" algn="l">
              <a:defRPr/>
            </a:pPr>
            <a:r>
              <a:rPr lang="ja-JP" altLang="en-US" sz="2000" b="0" dirty="0">
                <a:latin typeface="HGP創英角ｺﾞｼｯｸUB" panose="020B0900000000000000" pitchFamily="50" charset="-128"/>
                <a:ea typeface="HGP創英角ｺﾞｼｯｸUB" panose="020B0900000000000000" pitchFamily="50" charset="-128"/>
              </a:rPr>
              <a:t>　</a:t>
            </a:r>
            <a:endParaRPr lang="en-US" altLang="ja-JP" sz="2000" b="0" dirty="0">
              <a:latin typeface="HGP創英角ｺﾞｼｯｸUB" panose="020B0900000000000000" pitchFamily="50" charset="-128"/>
              <a:ea typeface="HGP創英角ｺﾞｼｯｸUB" panose="020B0900000000000000" pitchFamily="50" charset="-128"/>
            </a:endParaRPr>
          </a:p>
        </p:txBody>
      </p:sp>
      <p:sp>
        <p:nvSpPr>
          <p:cNvPr id="5" name="Rectangle 24"/>
          <p:cNvSpPr>
            <a:spLocks noChangeArrowheads="1"/>
          </p:cNvSpPr>
          <p:nvPr/>
        </p:nvSpPr>
        <p:spPr bwMode="auto">
          <a:xfrm>
            <a:off x="1116013" y="44450"/>
            <a:ext cx="7200900" cy="533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spcBef>
                <a:spcPct val="50000"/>
              </a:spcBef>
            </a:pPr>
            <a:r>
              <a:rPr lang="ja-JP" altLang="en-US" sz="2400" b="0" dirty="0">
                <a:solidFill>
                  <a:schemeClr val="tx2"/>
                </a:solidFill>
                <a:latin typeface="HGP創英角ｺﾞｼｯｸUB" panose="020B0900000000000000" pitchFamily="50" charset="-128"/>
                <a:ea typeface="HGP創英角ｺﾞｼｯｸUB" panose="020B0900000000000000" pitchFamily="50" charset="-128"/>
              </a:rPr>
              <a:t>情報共有システムを活用したトータルプロセスの効率化</a:t>
            </a:r>
          </a:p>
        </p:txBody>
      </p:sp>
      <p:sp>
        <p:nvSpPr>
          <p:cNvPr id="6" name="Rectangle 22"/>
          <p:cNvSpPr>
            <a:spLocks noChangeArrowheads="1"/>
          </p:cNvSpPr>
          <p:nvPr/>
        </p:nvSpPr>
        <p:spPr bwMode="auto">
          <a:xfrm>
            <a:off x="108000" y="108000"/>
            <a:ext cx="1080000" cy="360000"/>
          </a:xfrm>
          <a:prstGeom prst="rect">
            <a:avLst/>
          </a:prstGeom>
          <a:solidFill>
            <a:srgbClr val="CCFFCC"/>
          </a:solidFill>
          <a:ln w="9525">
            <a:solidFill>
              <a:srgbClr val="0000FF"/>
            </a:solidFill>
            <a:miter lim="800000"/>
            <a:headEnd/>
            <a:tailEnd/>
          </a:ln>
        </p:spPr>
        <p:txBody>
          <a:bodyPr wrap="none" anchor="ctr">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r>
              <a:rPr lang="ja-JP" altLang="en-US" b="0">
                <a:solidFill>
                  <a:srgbClr val="000000"/>
                </a:solidFill>
                <a:latin typeface="HGP創英角ｺﾞｼｯｸUB" panose="020B0900000000000000" pitchFamily="50" charset="-128"/>
                <a:ea typeface="HGP創英角ｺﾞｼｯｸUB" panose="020B0900000000000000" pitchFamily="50" charset="-128"/>
              </a:rPr>
              <a:t>取組事例１</a:t>
            </a:r>
          </a:p>
        </p:txBody>
      </p:sp>
      <p:sp>
        <p:nvSpPr>
          <p:cNvPr id="8" name="テキスト ボックス 29"/>
          <p:cNvSpPr txBox="1">
            <a:spLocks noChangeArrowheads="1"/>
          </p:cNvSpPr>
          <p:nvPr/>
        </p:nvSpPr>
        <p:spPr bwMode="auto">
          <a:xfrm>
            <a:off x="2560399" y="6014246"/>
            <a:ext cx="5218095" cy="484748"/>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spcBef>
                <a:spcPct val="50000"/>
              </a:spcBef>
            </a:pPr>
            <a:r>
              <a:rPr lang="en-US" altLang="ja-JP" b="0" dirty="0">
                <a:latin typeface="HGP創英角ｺﾞｼｯｸUB" panose="020B0900000000000000" pitchFamily="50" charset="-128"/>
                <a:ea typeface="HGP創英角ｺﾞｼｯｸUB" panose="020B0900000000000000" pitchFamily="50" charset="-128"/>
              </a:rPr>
              <a:t>※</a:t>
            </a:r>
            <a:r>
              <a:rPr lang="ja-JP" altLang="en-US" b="0" dirty="0">
                <a:latin typeface="HGP創英角ｺﾞｼｯｸUB" panose="020B0900000000000000" pitchFamily="50" charset="-128"/>
                <a:ea typeface="HGP創英角ｺﾞｼｯｸUB" panose="020B0900000000000000" pitchFamily="50" charset="-128"/>
              </a:rPr>
              <a:t>国土交通省　土木工事の情報共有システム活用ガイドライン（平成</a:t>
            </a:r>
            <a:r>
              <a:rPr lang="en-US" altLang="ja-JP" b="0" dirty="0">
                <a:latin typeface="HGP創英角ｺﾞｼｯｸUB" panose="020B0900000000000000" pitchFamily="50" charset="-128"/>
                <a:ea typeface="HGP創英角ｺﾞｼｯｸUB" panose="020B0900000000000000" pitchFamily="50" charset="-128"/>
              </a:rPr>
              <a:t>26</a:t>
            </a:r>
            <a:r>
              <a:rPr lang="ja-JP" altLang="en-US" b="0" dirty="0">
                <a:latin typeface="HGP創英角ｺﾞｼｯｸUB" panose="020B0900000000000000" pitchFamily="50" charset="-128"/>
                <a:ea typeface="HGP創英角ｺﾞｼｯｸUB" panose="020B0900000000000000" pitchFamily="50" charset="-128"/>
              </a:rPr>
              <a:t>年</a:t>
            </a:r>
            <a:r>
              <a:rPr lang="en-US" altLang="ja-JP" b="0" dirty="0">
                <a:latin typeface="HGP創英角ｺﾞｼｯｸUB" panose="020B0900000000000000" pitchFamily="50" charset="-128"/>
                <a:ea typeface="HGP創英角ｺﾞｼｯｸUB" panose="020B0900000000000000" pitchFamily="50" charset="-128"/>
              </a:rPr>
              <a:t>7</a:t>
            </a:r>
            <a:r>
              <a:rPr lang="ja-JP" altLang="en-US" b="0" dirty="0">
                <a:latin typeface="HGP創英角ｺﾞｼｯｸUB" panose="020B0900000000000000" pitchFamily="50" charset="-128"/>
                <a:ea typeface="HGP創英角ｺﾞｼｯｸUB" panose="020B0900000000000000" pitchFamily="50" charset="-128"/>
              </a:rPr>
              <a:t>月</a:t>
            </a:r>
            <a:r>
              <a:rPr lang="ja-JP" altLang="en-US" b="0" dirty="0" smtClean="0">
                <a:latin typeface="HGP創英角ｺﾞｼｯｸUB" panose="020B0900000000000000" pitchFamily="50" charset="-128"/>
                <a:ea typeface="HGP創英角ｺﾞｼｯｸUB" panose="020B0900000000000000" pitchFamily="50" charset="-128"/>
              </a:rPr>
              <a:t>）</a:t>
            </a:r>
            <a:endParaRPr lang="en-US" altLang="ja-JP" b="0" dirty="0" smtClean="0">
              <a:latin typeface="HGP創英角ｺﾞｼｯｸUB" panose="020B0900000000000000" pitchFamily="50" charset="-128"/>
              <a:ea typeface="HGP創英角ｺﾞｼｯｸUB" panose="020B0900000000000000" pitchFamily="50" charset="-128"/>
            </a:endParaRPr>
          </a:p>
          <a:p>
            <a:pPr algn="l" eaLnBrk="1" hangingPunct="1">
              <a:spcBef>
                <a:spcPct val="50000"/>
              </a:spcBef>
            </a:pPr>
            <a:r>
              <a:rPr lang="en-US" altLang="ja-JP" sz="900" b="0" dirty="0" smtClean="0">
                <a:latin typeface="HGP創英角ｺﾞｼｯｸUB" panose="020B0900000000000000" pitchFamily="50" charset="-128"/>
                <a:ea typeface="HGP創英角ｺﾞｼｯｸUB" panose="020B0900000000000000" pitchFamily="50" charset="-128"/>
              </a:rPr>
              <a:t>H26.9.1</a:t>
            </a:r>
            <a:r>
              <a:rPr lang="ja-JP" altLang="en-US" sz="900" b="0" dirty="0">
                <a:latin typeface="HGP創英角ｺﾞｼｯｸUB" panose="020B0900000000000000" pitchFamily="50" charset="-128"/>
                <a:ea typeface="HGP創英角ｺﾞｼｯｸUB" panose="020B0900000000000000" pitchFamily="50" charset="-128"/>
              </a:rPr>
              <a:t>以降契約する試行工事から適用</a:t>
            </a:r>
            <a:r>
              <a:rPr lang="en-US" altLang="ja-JP" sz="900" b="0" dirty="0">
                <a:latin typeface="HGP創英角ｺﾞｼｯｸUB" panose="020B0900000000000000" pitchFamily="50" charset="-128"/>
                <a:ea typeface="HGP創英角ｺﾞｼｯｸUB" panose="020B0900000000000000" pitchFamily="50" charset="-128"/>
              </a:rPr>
              <a:t>http://www.cals-ed.go.jp/cri_guideline/</a:t>
            </a:r>
          </a:p>
        </p:txBody>
      </p:sp>
    </p:spTree>
    <p:extLst>
      <p:ext uri="{BB962C8B-B14F-4D97-AF65-F5344CB8AC3E}">
        <p14:creationId xmlns="" xmlns:p14="http://schemas.microsoft.com/office/powerpoint/2010/main" val="2231400048"/>
      </p:ext>
    </p:extLst>
  </p:cSld>
  <p:clrMapOvr>
    <a:masterClrMapping/>
  </p:clrMapOvr>
  <p:transition spd="slow"/>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4"/>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576263" y="1052513"/>
            <a:ext cx="8077200" cy="5184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1507" name="Rectangle 2"/>
          <p:cNvSpPr>
            <a:spLocks noChangeArrowheads="1"/>
          </p:cNvSpPr>
          <p:nvPr/>
        </p:nvSpPr>
        <p:spPr bwMode="auto">
          <a:xfrm>
            <a:off x="108000" y="108000"/>
            <a:ext cx="1080000" cy="360000"/>
          </a:xfrm>
          <a:prstGeom prst="rect">
            <a:avLst/>
          </a:prstGeom>
          <a:solidFill>
            <a:srgbClr val="CCFFCC"/>
          </a:solidFill>
          <a:ln w="9525">
            <a:solidFill>
              <a:srgbClr val="0000FF"/>
            </a:solidFill>
            <a:miter lim="800000"/>
            <a:headEnd/>
            <a:tailEnd/>
          </a:ln>
        </p:spPr>
        <p:txBody>
          <a:bodyPr wrap="none" anchor="ctr">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r>
              <a:rPr lang="ja-JP" altLang="en-US">
                <a:solidFill>
                  <a:srgbClr val="000000"/>
                </a:solidFill>
                <a:latin typeface="HGP創英角ｺﾞｼｯｸUB" pitchFamily="50" charset="-128"/>
                <a:ea typeface="HGP創英角ｺﾞｼｯｸUB" pitchFamily="50" charset="-128"/>
              </a:rPr>
              <a:t>取組事例２</a:t>
            </a:r>
          </a:p>
        </p:txBody>
      </p:sp>
      <p:sp>
        <p:nvSpPr>
          <p:cNvPr id="21508" name="Rectangle 3"/>
          <p:cNvSpPr>
            <a:spLocks noChangeArrowheads="1"/>
          </p:cNvSpPr>
          <p:nvPr/>
        </p:nvSpPr>
        <p:spPr bwMode="auto">
          <a:xfrm>
            <a:off x="1187999" y="44450"/>
            <a:ext cx="7344813"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r>
              <a:rPr lang="ja-JP" altLang="en-US" sz="2400" dirty="0">
                <a:solidFill>
                  <a:schemeClr val="tx2"/>
                </a:solidFill>
                <a:latin typeface="HGP創英角ｺﾞｼｯｸUB" pitchFamily="50" charset="-128"/>
                <a:ea typeface="HGP創英角ｺﾞｼｯｸUB" pitchFamily="50" charset="-128"/>
              </a:rPr>
              <a:t>「国土地盤情報検索サイト」による地盤情報の無償提供</a:t>
            </a:r>
          </a:p>
        </p:txBody>
      </p:sp>
      <p:sp>
        <p:nvSpPr>
          <p:cNvPr id="21509" name="Rectangle 5"/>
          <p:cNvSpPr>
            <a:spLocks noChangeArrowheads="1"/>
          </p:cNvSpPr>
          <p:nvPr/>
        </p:nvSpPr>
        <p:spPr bwMode="auto">
          <a:xfrm>
            <a:off x="1331913" y="382588"/>
            <a:ext cx="3433762" cy="274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r>
              <a:rPr lang="en-US" altLang="ja-JP" dirty="0">
                <a:solidFill>
                  <a:srgbClr val="FF0000"/>
                </a:solidFill>
                <a:latin typeface="HGP創英角ｺﾞｼｯｸUB" pitchFamily="50" charset="-128"/>
                <a:ea typeface="HGP創英角ｺﾞｼｯｸUB" pitchFamily="50" charset="-128"/>
              </a:rPr>
              <a:t>http://www.kunijiban.pwri.go.jp/jp/index.html</a:t>
            </a:r>
            <a:endParaRPr lang="ja-JP" altLang="en-US" dirty="0">
              <a:solidFill>
                <a:srgbClr val="FF0000"/>
              </a:solidFill>
              <a:latin typeface="HGP創英角ｺﾞｼｯｸUB" pitchFamily="50" charset="-128"/>
              <a:ea typeface="HGP創英角ｺﾞｼｯｸUB" pitchFamily="50" charset="-128"/>
            </a:endParaRPr>
          </a:p>
        </p:txBody>
      </p:sp>
      <p:sp>
        <p:nvSpPr>
          <p:cNvPr id="21510" name="テキスト ボックス 1"/>
          <p:cNvSpPr txBox="1">
            <a:spLocks noChangeArrowheads="1"/>
          </p:cNvSpPr>
          <p:nvPr/>
        </p:nvSpPr>
        <p:spPr bwMode="auto">
          <a:xfrm>
            <a:off x="3816039" y="671513"/>
            <a:ext cx="4824413" cy="239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lnSpc>
                <a:spcPct val="80000"/>
              </a:lnSpc>
              <a:spcBef>
                <a:spcPct val="50000"/>
              </a:spcBef>
            </a:pPr>
            <a:r>
              <a:rPr lang="en-US" altLang="ja-JP" b="0" dirty="0" smtClean="0">
                <a:solidFill>
                  <a:srgbClr val="FF3300"/>
                </a:solidFill>
                <a:latin typeface="HGP創英角ｺﾞｼｯｸUB" pitchFamily="50" charset="-128"/>
                <a:ea typeface="HGP創英角ｺﾞｼｯｸUB" pitchFamily="50" charset="-128"/>
              </a:rPr>
              <a:t>H27.1.1 </a:t>
            </a:r>
            <a:r>
              <a:rPr lang="ja-JP" altLang="en-US" b="0" dirty="0">
                <a:solidFill>
                  <a:srgbClr val="FF3300"/>
                </a:solidFill>
                <a:latin typeface="HGP創英角ｺﾞｼｯｸUB" pitchFamily="50" charset="-128"/>
                <a:ea typeface="HGP創英角ｺﾞｼｯｸUB" pitchFamily="50" charset="-128"/>
              </a:rPr>
              <a:t>全地整＋北海道開発局分の地質データ（</a:t>
            </a:r>
            <a:r>
              <a:rPr lang="ja-JP" altLang="en-US" b="0" dirty="0" smtClean="0">
                <a:solidFill>
                  <a:srgbClr val="FF3300"/>
                </a:solidFill>
                <a:latin typeface="HGP創英角ｺﾞｼｯｸUB" pitchFamily="50" charset="-128"/>
                <a:ea typeface="HGP創英角ｺﾞｼｯｸUB" pitchFamily="50" charset="-128"/>
              </a:rPr>
              <a:t>約</a:t>
            </a:r>
            <a:r>
              <a:rPr lang="en-US" altLang="ja-JP" b="0" dirty="0" smtClean="0">
                <a:solidFill>
                  <a:srgbClr val="FF3300"/>
                </a:solidFill>
                <a:latin typeface="HGP創英角ｺﾞｼｯｸUB" pitchFamily="50" charset="-128"/>
                <a:ea typeface="HGP創英角ｺﾞｼｯｸUB" pitchFamily="50" charset="-128"/>
              </a:rPr>
              <a:t>110,000</a:t>
            </a:r>
            <a:r>
              <a:rPr lang="ja-JP" altLang="en-US" b="0" dirty="0">
                <a:solidFill>
                  <a:srgbClr val="FF3300"/>
                </a:solidFill>
                <a:latin typeface="HGP創英角ｺﾞｼｯｸUB" pitchFamily="50" charset="-128"/>
                <a:ea typeface="HGP創英角ｺﾞｼｯｸUB" pitchFamily="50" charset="-128"/>
              </a:rPr>
              <a:t>本</a:t>
            </a:r>
            <a:r>
              <a:rPr lang="ja-JP" altLang="en-US" b="0" dirty="0" smtClean="0">
                <a:solidFill>
                  <a:srgbClr val="FF3300"/>
                </a:solidFill>
                <a:latin typeface="HGP創英角ｺﾞｼｯｸUB" pitchFamily="50" charset="-128"/>
                <a:ea typeface="HGP創英角ｺﾞｼｯｸUB" pitchFamily="50" charset="-128"/>
              </a:rPr>
              <a:t>）を公開</a:t>
            </a:r>
            <a:endParaRPr lang="ja-JP" altLang="en-US" b="0" dirty="0">
              <a:solidFill>
                <a:srgbClr val="000000"/>
              </a:solidFill>
              <a:latin typeface="HGP創英角ｺﾞｼｯｸUB" pitchFamily="50" charset="-128"/>
              <a:ea typeface="HGP創英角ｺﾞｼｯｸUB" pitchFamily="50" charset="-128"/>
            </a:endParaRPr>
          </a:p>
        </p:txBody>
      </p:sp>
      <p:sp>
        <p:nvSpPr>
          <p:cNvPr id="21511" name="AutoShape 4"/>
          <p:cNvSpPr>
            <a:spLocks noChangeArrowheads="1"/>
          </p:cNvSpPr>
          <p:nvPr/>
        </p:nvSpPr>
        <p:spPr bwMode="auto">
          <a:xfrm>
            <a:off x="2916238" y="1449388"/>
            <a:ext cx="2735262" cy="993775"/>
          </a:xfrm>
          <a:prstGeom prst="wedgeRoundRectCallout">
            <a:avLst>
              <a:gd name="adj1" fmla="val -10597"/>
              <a:gd name="adj2" fmla="val 89602"/>
              <a:gd name="adj3" fmla="val 16667"/>
            </a:avLst>
          </a:prstGeom>
          <a:solidFill>
            <a:srgbClr val="6699FF"/>
          </a:solidFill>
          <a:ln w="9525">
            <a:solidFill>
              <a:schemeClr val="tx1"/>
            </a:solidFill>
            <a:miter lim="800000"/>
            <a:headEnd/>
            <a:tailEnd/>
          </a:ln>
        </p:spPr>
        <p:txBody>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r>
              <a:rPr lang="ja-JP" altLang="en-US" sz="1800">
                <a:latin typeface="HGP創英角ｺﾞｼｯｸUB" panose="020B0900000000000000" pitchFamily="50" charset="-128"/>
                <a:ea typeface="HGP創英角ｺﾞｼｯｸUB" panose="020B0900000000000000" pitchFamily="50" charset="-128"/>
              </a:rPr>
              <a:t>　　印の上にマウスを移動させると標題情報の</a:t>
            </a:r>
          </a:p>
          <a:p>
            <a:pPr algn="l" eaLnBrk="1" hangingPunct="1"/>
            <a:r>
              <a:rPr lang="ja-JP" altLang="en-US" sz="1800">
                <a:latin typeface="HGP創英角ｺﾞｼｯｸUB" panose="020B0900000000000000" pitchFamily="50" charset="-128"/>
                <a:ea typeface="HGP創英角ｺﾞｼｯｸUB" panose="020B0900000000000000" pitchFamily="50" charset="-128"/>
              </a:rPr>
              <a:t>ポップアップ</a:t>
            </a:r>
          </a:p>
        </p:txBody>
      </p:sp>
      <p:pic>
        <p:nvPicPr>
          <p:cNvPr id="21512" name="Picture 5"/>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6084888" y="2978150"/>
            <a:ext cx="2327275" cy="28717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1513" name="AutoShape 7"/>
          <p:cNvSpPr>
            <a:spLocks noChangeArrowheads="1"/>
          </p:cNvSpPr>
          <p:nvPr/>
        </p:nvSpPr>
        <p:spPr bwMode="auto">
          <a:xfrm>
            <a:off x="5867400" y="1725613"/>
            <a:ext cx="3111500" cy="1123950"/>
          </a:xfrm>
          <a:prstGeom prst="wedgeRoundRectCallout">
            <a:avLst>
              <a:gd name="adj1" fmla="val 12690"/>
              <a:gd name="adj2" fmla="val 76931"/>
              <a:gd name="adj3" fmla="val 16667"/>
            </a:avLst>
          </a:prstGeom>
          <a:solidFill>
            <a:srgbClr val="FFCCFF"/>
          </a:solidFill>
          <a:ln w="9525">
            <a:solidFill>
              <a:schemeClr val="tx1"/>
            </a:solidFill>
            <a:miter lim="800000"/>
            <a:headEnd/>
            <a:tailEnd/>
          </a:ln>
        </p:spPr>
        <p:txBody>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r>
              <a:rPr lang="ja-JP" altLang="en-US" sz="1800" dirty="0">
                <a:latin typeface="HGP創英角ｺﾞｼｯｸUB" panose="020B0900000000000000" pitchFamily="50" charset="-128"/>
                <a:ea typeface="HGP創英角ｺﾞｼｯｸUB" panose="020B0900000000000000" pitchFamily="50" charset="-128"/>
              </a:rPr>
              <a:t>ポップアップの</a:t>
            </a:r>
            <a:r>
              <a:rPr lang="en-US" altLang="ja-JP" sz="1800" dirty="0">
                <a:latin typeface="HGP創英角ｺﾞｼｯｸUB" panose="020B0900000000000000" pitchFamily="50" charset="-128"/>
                <a:ea typeface="HGP創英角ｺﾞｼｯｸUB" panose="020B0900000000000000" pitchFamily="50" charset="-128"/>
              </a:rPr>
              <a:t>URL</a:t>
            </a:r>
            <a:r>
              <a:rPr lang="ja-JP" altLang="en-US" sz="1800" dirty="0">
                <a:latin typeface="HGP創英角ｺﾞｼｯｸUB" panose="020B0900000000000000" pitchFamily="50" charset="-128"/>
                <a:ea typeface="HGP創英角ｺﾞｼｯｸUB" panose="020B0900000000000000" pitchFamily="50" charset="-128"/>
              </a:rPr>
              <a:t>をクリックすると、ボーリング柱状図が表示</a:t>
            </a:r>
            <a:r>
              <a:rPr lang="ja-JP" altLang="en-US" sz="1800" dirty="0" smtClean="0">
                <a:latin typeface="HGP創英角ｺﾞｼｯｸUB" panose="020B0900000000000000" pitchFamily="50" charset="-128"/>
                <a:ea typeface="HGP創英角ｺﾞｼｯｸUB" panose="020B0900000000000000" pitchFamily="50" charset="-128"/>
              </a:rPr>
              <a:t>され</a:t>
            </a:r>
            <a:r>
              <a:rPr lang="ja-JP" altLang="en-US" sz="1800" dirty="0">
                <a:latin typeface="HGP創英角ｺﾞｼｯｸUB" panose="020B0900000000000000" pitchFamily="50" charset="-128"/>
                <a:ea typeface="HGP創英角ｺﾞｼｯｸUB" panose="020B0900000000000000" pitchFamily="50" charset="-128"/>
              </a:rPr>
              <a:t>る</a:t>
            </a:r>
          </a:p>
        </p:txBody>
      </p:sp>
      <p:sp>
        <p:nvSpPr>
          <p:cNvPr id="21514" name="円/楕円 15"/>
          <p:cNvSpPr>
            <a:spLocks noChangeArrowheads="1"/>
          </p:cNvSpPr>
          <p:nvPr/>
        </p:nvSpPr>
        <p:spPr bwMode="auto">
          <a:xfrm>
            <a:off x="3132138" y="1557338"/>
            <a:ext cx="215900" cy="215900"/>
          </a:xfrm>
          <a:prstGeom prst="ellipse">
            <a:avLst/>
          </a:prstGeom>
          <a:solidFill>
            <a:srgbClr val="FF0000"/>
          </a:solidFill>
          <a:ln w="9525" algn="ctr">
            <a:solidFill>
              <a:srgbClr val="000000"/>
            </a:solidFill>
            <a:round/>
            <a:headEnd/>
            <a:tailEnd/>
          </a:ln>
        </p:spPr>
        <p:txBody>
          <a:bodyPr wrap="none" anchor="ctr">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spcBef>
                <a:spcPct val="50000"/>
              </a:spcBef>
            </a:pPr>
            <a:endParaRPr lang="ja-JP" altLang="en-US"/>
          </a:p>
        </p:txBody>
      </p:sp>
      <p:sp>
        <p:nvSpPr>
          <p:cNvPr id="20" name="Rectangle 9"/>
          <p:cNvSpPr txBox="1">
            <a:spLocks noChangeArrowheads="1"/>
          </p:cNvSpPr>
          <p:nvPr/>
        </p:nvSpPr>
        <p:spPr>
          <a:xfrm>
            <a:off x="142874" y="657225"/>
            <a:ext cx="3889065" cy="369888"/>
          </a:xfrm>
          <a:prstGeom prst="rect">
            <a:avLst/>
          </a:prstGeom>
        </p:spPr>
        <p:txBody>
          <a:bodyPr/>
          <a:lstStyle/>
          <a:p>
            <a:pPr marL="342900" indent="-342900" algn="l">
              <a:buFont typeface="HGP創英角ｺﾞｼｯｸUB" panose="020B0900000000000000" pitchFamily="50" charset="-128"/>
              <a:buChar char="○"/>
              <a:defRPr/>
            </a:pPr>
            <a:r>
              <a:rPr lang="ja-JP" altLang="en-US" sz="2400" kern="0" dirty="0">
                <a:latin typeface="HGP創英角ｺﾞｼｯｸUB" panose="020B0900000000000000" pitchFamily="50" charset="-128"/>
                <a:ea typeface="HGP創英角ｺﾞｼｯｸUB" panose="020B0900000000000000" pitchFamily="50" charset="-128"/>
                <a:cs typeface="+mj-cs"/>
              </a:rPr>
              <a:t>電子国土を利用した表示</a:t>
            </a:r>
          </a:p>
        </p:txBody>
      </p:sp>
      <p:sp>
        <p:nvSpPr>
          <p:cNvPr id="21516" name="正方形/長方形 11"/>
          <p:cNvSpPr>
            <a:spLocks noChangeArrowheads="1"/>
          </p:cNvSpPr>
          <p:nvPr/>
        </p:nvSpPr>
        <p:spPr bwMode="auto">
          <a:xfrm>
            <a:off x="4787900" y="5661025"/>
            <a:ext cx="3744913" cy="431800"/>
          </a:xfrm>
          <a:prstGeom prst="rect">
            <a:avLst/>
          </a:prstGeom>
          <a:solidFill>
            <a:schemeClr val="accent1"/>
          </a:solidFill>
          <a:ln w="9525" algn="ctr">
            <a:solidFill>
              <a:schemeClr val="tx1"/>
            </a:solidFill>
            <a:round/>
            <a:headEnd/>
            <a:tailEnd/>
          </a:ln>
        </p:spPr>
        <p:txBody>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r>
              <a:rPr lang="ja-JP" altLang="en-US">
                <a:latin typeface="HGP創英角ｺﾞｼｯｸUB" panose="020B0900000000000000" pitchFamily="50" charset="-128"/>
                <a:ea typeface="HGP創英角ｺﾞｼｯｸUB" panose="020B0900000000000000" pitchFamily="50" charset="-128"/>
              </a:rPr>
              <a:t>国土地盤情報検索サイト「</a:t>
            </a:r>
            <a:r>
              <a:rPr lang="en-US" altLang="ja-JP">
                <a:latin typeface="HGP創英角ｺﾞｼｯｸUB" panose="020B0900000000000000" pitchFamily="50" charset="-128"/>
                <a:ea typeface="HGP創英角ｺﾞｼｯｸUB" panose="020B0900000000000000" pitchFamily="50" charset="-128"/>
              </a:rPr>
              <a:t>KuniJiban</a:t>
            </a:r>
            <a:r>
              <a:rPr lang="ja-JP" altLang="en-US">
                <a:latin typeface="HGP創英角ｺﾞｼｯｸUB" panose="020B0900000000000000" pitchFamily="50" charset="-128"/>
                <a:ea typeface="HGP創英角ｺﾞｼｯｸUB" panose="020B0900000000000000" pitchFamily="50" charset="-128"/>
              </a:rPr>
              <a:t>」より</a:t>
            </a:r>
            <a:endParaRPr lang="en-US" altLang="ja-JP">
              <a:latin typeface="HGP創英角ｺﾞｼｯｸUB" panose="020B0900000000000000" pitchFamily="50" charset="-128"/>
              <a:ea typeface="HGP創英角ｺﾞｼｯｸUB" panose="020B0900000000000000" pitchFamily="50" charset="-128"/>
            </a:endParaRPr>
          </a:p>
          <a:p>
            <a:pPr eaLnBrk="1" hangingPunct="1"/>
            <a:r>
              <a:rPr lang="en-US" altLang="ja-JP" u="sng">
                <a:solidFill>
                  <a:srgbClr val="0000FF"/>
                </a:solidFill>
                <a:latin typeface="HGP創英角ｺﾞｼｯｸUB" panose="020B0900000000000000" pitchFamily="50" charset="-128"/>
                <a:ea typeface="HGP創英角ｺﾞｼｯｸUB" panose="020B0900000000000000" pitchFamily="50" charset="-128"/>
              </a:rPr>
              <a:t>http://www.kunijiban.pwri.go.jp/jp/</a:t>
            </a:r>
            <a:endParaRPr lang="ja-JP" altLang="en-US" u="sng">
              <a:solidFill>
                <a:srgbClr val="0000FF"/>
              </a:solidFill>
              <a:latin typeface="HGP創英角ｺﾞｼｯｸUB" panose="020B0900000000000000" pitchFamily="50" charset="-128"/>
              <a:ea typeface="HGP創英角ｺﾞｼｯｸUB" panose="020B0900000000000000" pitchFamily="50" charset="-128"/>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ChangeArrowheads="1"/>
          </p:cNvSpPr>
          <p:nvPr/>
        </p:nvSpPr>
        <p:spPr bwMode="auto">
          <a:xfrm>
            <a:off x="108000" y="108000"/>
            <a:ext cx="1080000" cy="360000"/>
          </a:xfrm>
          <a:prstGeom prst="rect">
            <a:avLst/>
          </a:prstGeom>
          <a:solidFill>
            <a:srgbClr val="CCFFCC"/>
          </a:solidFill>
          <a:ln w="9525">
            <a:solidFill>
              <a:srgbClr val="0000FF"/>
            </a:solidFill>
            <a:miter lim="800000"/>
            <a:headEnd/>
            <a:tailEnd/>
          </a:ln>
        </p:spPr>
        <p:txBody>
          <a:bodyPr wrap="none" anchor="ctr">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r>
              <a:rPr lang="ja-JP" altLang="en-US">
                <a:solidFill>
                  <a:srgbClr val="000000"/>
                </a:solidFill>
                <a:latin typeface="HGP創英角ｺﾞｼｯｸUB" pitchFamily="50" charset="-128"/>
                <a:ea typeface="HGP創英角ｺﾞｼｯｸUB" pitchFamily="50" charset="-128"/>
              </a:rPr>
              <a:t>取組事例３</a:t>
            </a:r>
          </a:p>
        </p:txBody>
      </p:sp>
      <p:sp>
        <p:nvSpPr>
          <p:cNvPr id="22531" name="Rectangle 2"/>
          <p:cNvSpPr>
            <a:spLocks noChangeArrowheads="1"/>
          </p:cNvSpPr>
          <p:nvPr/>
        </p:nvSpPr>
        <p:spPr bwMode="auto">
          <a:xfrm>
            <a:off x="1223963" y="0"/>
            <a:ext cx="4392612" cy="5953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r>
              <a:rPr lang="ja-JP" altLang="en-US" sz="2800" b="0" dirty="0">
                <a:solidFill>
                  <a:srgbClr val="330066"/>
                </a:solidFill>
                <a:latin typeface="HGP創英角ｺﾞｼｯｸUB" pitchFamily="50" charset="-128"/>
                <a:ea typeface="HGP創英角ｺﾞｼｯｸUB" pitchFamily="50" charset="-128"/>
              </a:rPr>
              <a:t>情報化施工技術</a:t>
            </a:r>
          </a:p>
        </p:txBody>
      </p:sp>
      <p:sp>
        <p:nvSpPr>
          <p:cNvPr id="22532" name="Text Box 3"/>
          <p:cNvSpPr txBox="1">
            <a:spLocks noChangeArrowheads="1"/>
          </p:cNvSpPr>
          <p:nvPr/>
        </p:nvSpPr>
        <p:spPr bwMode="auto">
          <a:xfrm>
            <a:off x="287338" y="1023938"/>
            <a:ext cx="6840537" cy="10895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lnSpc>
                <a:spcPct val="90000"/>
              </a:lnSpc>
            </a:pPr>
            <a:r>
              <a:rPr lang="ja-JP" altLang="en-US" sz="1800" dirty="0">
                <a:solidFill>
                  <a:srgbClr val="000000"/>
                </a:solidFill>
                <a:latin typeface="HGP創英角ｺﾞｼｯｸUB" pitchFamily="50" charset="-128"/>
                <a:ea typeface="HGP創英角ｺﾞｼｯｸUB" pitchFamily="50" charset="-128"/>
              </a:rPr>
              <a:t>　　技術①　マシンコントロール（ＭＣ）技術</a:t>
            </a:r>
          </a:p>
          <a:p>
            <a:pPr algn="l" eaLnBrk="1" hangingPunct="1">
              <a:lnSpc>
                <a:spcPct val="90000"/>
              </a:lnSpc>
            </a:pPr>
            <a:r>
              <a:rPr lang="ja-JP" altLang="en-US" sz="1800" dirty="0">
                <a:solidFill>
                  <a:srgbClr val="000000"/>
                </a:solidFill>
                <a:latin typeface="HGP創英角ｺﾞｼｯｸUB" pitchFamily="50" charset="-128"/>
                <a:ea typeface="HGP創英角ｺﾞｼｯｸUB" pitchFamily="50" charset="-128"/>
              </a:rPr>
              <a:t>　　技術②　マシンガイダンス（ＭＧ）技術</a:t>
            </a:r>
          </a:p>
          <a:p>
            <a:pPr algn="l" eaLnBrk="1" hangingPunct="1">
              <a:lnSpc>
                <a:spcPct val="90000"/>
              </a:lnSpc>
            </a:pPr>
            <a:r>
              <a:rPr lang="ja-JP" altLang="en-US" sz="1800" dirty="0">
                <a:solidFill>
                  <a:srgbClr val="000000"/>
                </a:solidFill>
                <a:latin typeface="HGP創英角ｺﾞｼｯｸUB" pitchFamily="50" charset="-128"/>
                <a:ea typeface="HGP創英角ｺﾞｼｯｸUB" pitchFamily="50" charset="-128"/>
              </a:rPr>
              <a:t>　　技術③　ＴＳによる出来形管理技術</a:t>
            </a:r>
          </a:p>
          <a:p>
            <a:pPr algn="l" eaLnBrk="1" hangingPunct="1">
              <a:lnSpc>
                <a:spcPct val="90000"/>
              </a:lnSpc>
            </a:pPr>
            <a:r>
              <a:rPr lang="ja-JP" altLang="en-US" sz="1800" dirty="0">
                <a:solidFill>
                  <a:srgbClr val="000000"/>
                </a:solidFill>
                <a:latin typeface="HGP創英角ｺﾞｼｯｸUB" pitchFamily="50" charset="-128"/>
                <a:ea typeface="HGP創英角ｺﾞｼｯｸUB" pitchFamily="50" charset="-128"/>
              </a:rPr>
              <a:t>　　技術④　ＴＳ・ＧＮＳＳによる施工管理技術（締固め、敷均し厚）</a:t>
            </a:r>
          </a:p>
        </p:txBody>
      </p:sp>
      <p:sp>
        <p:nvSpPr>
          <p:cNvPr id="22533" name="Text Box 4"/>
          <p:cNvSpPr txBox="1">
            <a:spLocks noChangeArrowheads="1"/>
          </p:cNvSpPr>
          <p:nvPr/>
        </p:nvSpPr>
        <p:spPr bwMode="auto">
          <a:xfrm>
            <a:off x="180000" y="657225"/>
            <a:ext cx="4127500" cy="369888"/>
          </a:xfrm>
          <a:prstGeom prst="rect">
            <a:avLst/>
          </a:prstGeom>
          <a:noFill/>
          <a:ln>
            <a:noFill/>
          </a:ln>
          <a:extLst/>
        </p:spPr>
        <p:txBody>
          <a:bodyPr>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spcBef>
                <a:spcPct val="50000"/>
              </a:spcBef>
            </a:pPr>
            <a:r>
              <a:rPr lang="en-US" altLang="ja-JP" sz="1800" b="0" dirty="0">
                <a:solidFill>
                  <a:srgbClr val="000000"/>
                </a:solidFill>
                <a:latin typeface="HGP創英角ｺﾞｼｯｸUB" pitchFamily="50" charset="-128"/>
                <a:ea typeface="HGP創英角ｺﾞｼｯｸUB" pitchFamily="50" charset="-128"/>
              </a:rPr>
              <a:t>○</a:t>
            </a:r>
            <a:r>
              <a:rPr lang="ja-JP" altLang="en-US" sz="1800" b="0" dirty="0">
                <a:solidFill>
                  <a:srgbClr val="000000"/>
                </a:solidFill>
                <a:latin typeface="HGP創英角ｺﾞｼｯｸUB" pitchFamily="50" charset="-128"/>
                <a:ea typeface="HGP創英角ｺﾞｼｯｸUB" pitchFamily="50" charset="-128"/>
              </a:rPr>
              <a:t>情報化施工の対象技術  （代表例）</a:t>
            </a:r>
          </a:p>
        </p:txBody>
      </p:sp>
      <p:sp>
        <p:nvSpPr>
          <p:cNvPr id="22534" name="Text Box 5"/>
          <p:cNvSpPr txBox="1">
            <a:spLocks noChangeArrowheads="1"/>
          </p:cNvSpPr>
          <p:nvPr/>
        </p:nvSpPr>
        <p:spPr bwMode="auto">
          <a:xfrm>
            <a:off x="180000" y="2276475"/>
            <a:ext cx="2447925" cy="366713"/>
          </a:xfrm>
          <a:prstGeom prst="rect">
            <a:avLst/>
          </a:prstGeom>
          <a:noFill/>
          <a:ln>
            <a:noFill/>
          </a:ln>
          <a:extLst/>
        </p:spPr>
        <p:txBody>
          <a:bodyPr>
            <a:spAutoFit/>
          </a:bodyPr>
          <a:lstStyle>
            <a:defPPr>
              <a:defRPr lang="ja-JP"/>
            </a:defPPr>
            <a:lvl1pPr algn="l" eaLnBrk="1" hangingPunct="1">
              <a:spcBef>
                <a:spcPct val="50000"/>
              </a:spcBef>
              <a:defRPr sz="1800" b="0">
                <a:solidFill>
                  <a:srgbClr val="000000"/>
                </a:solidFill>
                <a:latin typeface="HGP創英角ｺﾞｼｯｸUB" pitchFamily="50" charset="-128"/>
                <a:ea typeface="HGP創英角ｺﾞｼｯｸUB" pitchFamily="50" charset="-128"/>
              </a:defRPr>
            </a:lvl1pPr>
            <a:lvl2pPr marL="742950" indent="-285750" eaLnBrk="0" hangingPunct="0"/>
            <a:lvl3pPr marL="1143000" indent="-228600" eaLnBrk="0" hangingPunct="0"/>
            <a:lvl4pPr marL="1600200" indent="-228600" eaLnBrk="0" hangingPunct="0"/>
            <a:lvl5pPr marL="2057400" indent="-228600" eaLnBrk="0" hangingPunct="0"/>
            <a:lvl6pPr marL="2514600" indent="-228600" algn="ctr" eaLnBrk="0" fontAlgn="base" hangingPunct="0">
              <a:spcBef>
                <a:spcPct val="0"/>
              </a:spcBef>
              <a:spcAft>
                <a:spcPct val="0"/>
              </a:spcAft>
            </a:lvl6pPr>
            <a:lvl7pPr marL="2971800" indent="-228600" algn="ctr" eaLnBrk="0" fontAlgn="base" hangingPunct="0">
              <a:spcBef>
                <a:spcPct val="0"/>
              </a:spcBef>
              <a:spcAft>
                <a:spcPct val="0"/>
              </a:spcAft>
            </a:lvl7pPr>
            <a:lvl8pPr marL="3429000" indent="-228600" algn="ctr" eaLnBrk="0" fontAlgn="base" hangingPunct="0">
              <a:spcBef>
                <a:spcPct val="0"/>
              </a:spcBef>
              <a:spcAft>
                <a:spcPct val="0"/>
              </a:spcAft>
            </a:lvl8pPr>
            <a:lvl9pPr marL="3886200" indent="-228600" algn="ctr" eaLnBrk="0" fontAlgn="base" hangingPunct="0">
              <a:spcBef>
                <a:spcPct val="0"/>
              </a:spcBef>
              <a:spcAft>
                <a:spcPct val="0"/>
              </a:spcAft>
            </a:lvl9pPr>
          </a:lstStyle>
          <a:p>
            <a:r>
              <a:rPr lang="en-US" altLang="ja-JP" dirty="0"/>
              <a:t>○</a:t>
            </a:r>
            <a:r>
              <a:rPr lang="ja-JP" altLang="en-US" dirty="0"/>
              <a:t>情報化施工のメリット</a:t>
            </a:r>
          </a:p>
        </p:txBody>
      </p:sp>
      <p:pic>
        <p:nvPicPr>
          <p:cNvPr id="22535" name="Picture 6"/>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684213" y="3467100"/>
            <a:ext cx="2447925" cy="1689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22536" name="Group 7"/>
          <p:cNvGrpSpPr>
            <a:grpSpLocks/>
          </p:cNvGrpSpPr>
          <p:nvPr/>
        </p:nvGrpSpPr>
        <p:grpSpPr bwMode="auto">
          <a:xfrm>
            <a:off x="3314700" y="3467100"/>
            <a:ext cx="2695575" cy="1579563"/>
            <a:chOff x="4207" y="3368"/>
            <a:chExt cx="1758" cy="1071"/>
          </a:xfrm>
        </p:grpSpPr>
        <p:pic>
          <p:nvPicPr>
            <p:cNvPr id="22547" name="Picture 8"/>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4246" y="3504"/>
              <a:ext cx="1719" cy="8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2548" name="Text Box 9"/>
            <p:cNvSpPr txBox="1">
              <a:spLocks noChangeArrowheads="1"/>
            </p:cNvSpPr>
            <p:nvPr/>
          </p:nvSpPr>
          <p:spPr bwMode="auto">
            <a:xfrm>
              <a:off x="4246" y="3368"/>
              <a:ext cx="1719" cy="143"/>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86831" tIns="43416" rIns="86831" bIns="43416">
              <a:spAutoFit/>
            </a:bodyPr>
            <a:lstStyle>
              <a:lvl1pPr defTabSz="868363" eaLnBrk="0" hangingPunct="0">
                <a:defRPr kumimoji="1" sz="1200" b="1">
                  <a:solidFill>
                    <a:schemeClr val="tx1"/>
                  </a:solidFill>
                  <a:latin typeface="Arial" charset="0"/>
                  <a:ea typeface="ＭＳ Ｐゴシック" pitchFamily="50" charset="-128"/>
                </a:defRPr>
              </a:lvl1pPr>
              <a:lvl2pPr marL="742950" indent="-285750" defTabSz="868363" eaLnBrk="0" hangingPunct="0">
                <a:defRPr kumimoji="1" sz="1200" b="1">
                  <a:solidFill>
                    <a:schemeClr val="tx1"/>
                  </a:solidFill>
                  <a:latin typeface="Arial" charset="0"/>
                  <a:ea typeface="ＭＳ Ｐゴシック" pitchFamily="50" charset="-128"/>
                </a:defRPr>
              </a:lvl2pPr>
              <a:lvl3pPr marL="1143000" indent="-228600" defTabSz="868363" eaLnBrk="0" hangingPunct="0">
                <a:defRPr kumimoji="1" sz="1200" b="1">
                  <a:solidFill>
                    <a:schemeClr val="tx1"/>
                  </a:solidFill>
                  <a:latin typeface="Arial" charset="0"/>
                  <a:ea typeface="ＭＳ Ｐゴシック" pitchFamily="50" charset="-128"/>
                </a:defRPr>
              </a:lvl3pPr>
              <a:lvl4pPr marL="1600200" indent="-228600" defTabSz="868363" eaLnBrk="0" hangingPunct="0">
                <a:defRPr kumimoji="1" sz="1200" b="1">
                  <a:solidFill>
                    <a:schemeClr val="tx1"/>
                  </a:solidFill>
                  <a:latin typeface="Arial" charset="0"/>
                  <a:ea typeface="ＭＳ Ｐゴシック" pitchFamily="50" charset="-128"/>
                </a:defRPr>
              </a:lvl4pPr>
              <a:lvl5pPr marL="2057400" indent="-228600" defTabSz="868363" eaLnBrk="0" hangingPunct="0">
                <a:defRPr kumimoji="1" sz="1200" b="1">
                  <a:solidFill>
                    <a:schemeClr val="tx1"/>
                  </a:solidFill>
                  <a:latin typeface="Arial" charset="0"/>
                  <a:ea typeface="ＭＳ Ｐゴシック" pitchFamily="50" charset="-128"/>
                </a:defRPr>
              </a:lvl5pPr>
              <a:lvl6pPr marL="2514600" indent="-228600" algn="ctr" defTabSz="868363"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defTabSz="868363"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defTabSz="868363"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defTabSz="868363"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spcBef>
                  <a:spcPct val="50000"/>
                </a:spcBef>
              </a:pPr>
              <a:r>
                <a:rPr lang="ja-JP" altLang="en-US" sz="800" b="0">
                  <a:solidFill>
                    <a:srgbClr val="FFFFFF"/>
                  </a:solidFill>
                  <a:latin typeface="HGP創英角ｺﾞｼｯｸUB" pitchFamily="50" charset="-128"/>
                  <a:ea typeface="HGP創英角ｺﾞｼｯｸUB" pitchFamily="50" charset="-128"/>
                </a:rPr>
                <a:t>従来施工では、許容値以内であるが、ばらつきがある</a:t>
              </a:r>
            </a:p>
          </p:txBody>
        </p:sp>
        <p:sp>
          <p:nvSpPr>
            <p:cNvPr id="22549" name="Text Box 10"/>
            <p:cNvSpPr txBox="1">
              <a:spLocks noChangeArrowheads="1"/>
            </p:cNvSpPr>
            <p:nvPr/>
          </p:nvSpPr>
          <p:spPr bwMode="auto">
            <a:xfrm>
              <a:off x="4246" y="4213"/>
              <a:ext cx="1719" cy="226"/>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86831" tIns="43416" rIns="86831" bIns="43416">
              <a:spAutoFit/>
            </a:bodyPr>
            <a:lstStyle>
              <a:lvl1pPr defTabSz="868363" eaLnBrk="0" hangingPunct="0">
                <a:defRPr kumimoji="1" sz="1200" b="1">
                  <a:solidFill>
                    <a:schemeClr val="tx1"/>
                  </a:solidFill>
                  <a:latin typeface="Arial" charset="0"/>
                  <a:ea typeface="ＭＳ Ｐゴシック" pitchFamily="50" charset="-128"/>
                </a:defRPr>
              </a:lvl1pPr>
              <a:lvl2pPr marL="742950" indent="-285750" defTabSz="868363" eaLnBrk="0" hangingPunct="0">
                <a:defRPr kumimoji="1" sz="1200" b="1">
                  <a:solidFill>
                    <a:schemeClr val="tx1"/>
                  </a:solidFill>
                  <a:latin typeface="Arial" charset="0"/>
                  <a:ea typeface="ＭＳ Ｐゴシック" pitchFamily="50" charset="-128"/>
                </a:defRPr>
              </a:lvl2pPr>
              <a:lvl3pPr marL="1143000" indent="-228600" defTabSz="868363" eaLnBrk="0" hangingPunct="0">
                <a:defRPr kumimoji="1" sz="1200" b="1">
                  <a:solidFill>
                    <a:schemeClr val="tx1"/>
                  </a:solidFill>
                  <a:latin typeface="Arial" charset="0"/>
                  <a:ea typeface="ＭＳ Ｐゴシック" pitchFamily="50" charset="-128"/>
                </a:defRPr>
              </a:lvl3pPr>
              <a:lvl4pPr marL="1600200" indent="-228600" defTabSz="868363" eaLnBrk="0" hangingPunct="0">
                <a:defRPr kumimoji="1" sz="1200" b="1">
                  <a:solidFill>
                    <a:schemeClr val="tx1"/>
                  </a:solidFill>
                  <a:latin typeface="Arial" charset="0"/>
                  <a:ea typeface="ＭＳ Ｐゴシック" pitchFamily="50" charset="-128"/>
                </a:defRPr>
              </a:lvl4pPr>
              <a:lvl5pPr marL="2057400" indent="-228600" defTabSz="868363" eaLnBrk="0" hangingPunct="0">
                <a:defRPr kumimoji="1" sz="1200" b="1">
                  <a:solidFill>
                    <a:schemeClr val="tx1"/>
                  </a:solidFill>
                  <a:latin typeface="Arial" charset="0"/>
                  <a:ea typeface="ＭＳ Ｐゴシック" pitchFamily="50" charset="-128"/>
                </a:defRPr>
              </a:lvl5pPr>
              <a:lvl6pPr marL="2514600" indent="-228600" algn="ctr" defTabSz="868363"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defTabSz="868363"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defTabSz="868363"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defTabSz="868363"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spcBef>
                  <a:spcPct val="50000"/>
                </a:spcBef>
              </a:pPr>
              <a:r>
                <a:rPr lang="ja-JP" altLang="en-US" sz="800" b="0">
                  <a:solidFill>
                    <a:srgbClr val="FFFFFF"/>
                  </a:solidFill>
                  <a:latin typeface="HGP創英角ｺﾞｼｯｸUB" pitchFamily="50" charset="-128"/>
                  <a:ea typeface="HGP創英角ｺﾞｼｯｸUB" pitchFamily="50" charset="-128"/>
                </a:rPr>
                <a:t>情報化施工では、設計高に対し一定施工が可能であり、ばらつきがなく、管理断面以外も同等の出来形が得られる</a:t>
              </a:r>
            </a:p>
          </p:txBody>
        </p:sp>
        <p:sp>
          <p:nvSpPr>
            <p:cNvPr id="22550" name="AutoShape 11"/>
            <p:cNvSpPr>
              <a:spLocks noChangeArrowheads="1"/>
            </p:cNvSpPr>
            <p:nvPr/>
          </p:nvSpPr>
          <p:spPr bwMode="auto">
            <a:xfrm>
              <a:off x="5840" y="3640"/>
              <a:ext cx="91" cy="128"/>
            </a:xfrm>
            <a:prstGeom prst="upDownArrow">
              <a:avLst>
                <a:gd name="adj1" fmla="val 50000"/>
                <a:gd name="adj2" fmla="val 28132"/>
              </a:avLst>
            </a:prstGeom>
            <a:solidFill>
              <a:schemeClr val="accent1"/>
            </a:solidFill>
            <a:ln w="9525">
              <a:solidFill>
                <a:schemeClr val="tx1"/>
              </a:solidFill>
              <a:miter lim="800000"/>
              <a:headEnd/>
              <a:tailEnd/>
            </a:ln>
          </p:spPr>
          <p:txBody>
            <a:bodyPr vert="eaVert" wrap="none" anchor="ct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spcBef>
                  <a:spcPct val="50000"/>
                </a:spcBef>
              </a:pPr>
              <a:endParaRPr lang="ja-JP" altLang="en-US" b="0">
                <a:solidFill>
                  <a:srgbClr val="000000"/>
                </a:solidFill>
                <a:latin typeface="HGP創英角ｺﾞｼｯｸUB" pitchFamily="50" charset="-128"/>
                <a:ea typeface="HGP創英角ｺﾞｼｯｸUB" pitchFamily="50" charset="-128"/>
              </a:endParaRPr>
            </a:p>
          </p:txBody>
        </p:sp>
        <p:sp>
          <p:nvSpPr>
            <p:cNvPr id="22551" name="Text Box 12"/>
            <p:cNvSpPr txBox="1">
              <a:spLocks noChangeArrowheads="1"/>
            </p:cNvSpPr>
            <p:nvPr/>
          </p:nvSpPr>
          <p:spPr bwMode="auto">
            <a:xfrm>
              <a:off x="4207" y="3531"/>
              <a:ext cx="453" cy="1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86831" tIns="43416" rIns="86831" bIns="43416">
              <a:spAutoFit/>
            </a:bodyPr>
            <a:lstStyle>
              <a:lvl1pPr defTabSz="868363" eaLnBrk="0" hangingPunct="0">
                <a:defRPr kumimoji="1" sz="1200" b="1">
                  <a:solidFill>
                    <a:schemeClr val="tx1"/>
                  </a:solidFill>
                  <a:latin typeface="Arial" charset="0"/>
                  <a:ea typeface="ＭＳ Ｐゴシック" pitchFamily="50" charset="-128"/>
                </a:defRPr>
              </a:lvl1pPr>
              <a:lvl2pPr marL="742950" indent="-285750" defTabSz="868363" eaLnBrk="0" hangingPunct="0">
                <a:defRPr kumimoji="1" sz="1200" b="1">
                  <a:solidFill>
                    <a:schemeClr val="tx1"/>
                  </a:solidFill>
                  <a:latin typeface="Arial" charset="0"/>
                  <a:ea typeface="ＭＳ Ｐゴシック" pitchFamily="50" charset="-128"/>
                </a:defRPr>
              </a:lvl2pPr>
              <a:lvl3pPr marL="1143000" indent="-228600" defTabSz="868363" eaLnBrk="0" hangingPunct="0">
                <a:defRPr kumimoji="1" sz="1200" b="1">
                  <a:solidFill>
                    <a:schemeClr val="tx1"/>
                  </a:solidFill>
                  <a:latin typeface="Arial" charset="0"/>
                  <a:ea typeface="ＭＳ Ｐゴシック" pitchFamily="50" charset="-128"/>
                </a:defRPr>
              </a:lvl3pPr>
              <a:lvl4pPr marL="1600200" indent="-228600" defTabSz="868363" eaLnBrk="0" hangingPunct="0">
                <a:defRPr kumimoji="1" sz="1200" b="1">
                  <a:solidFill>
                    <a:schemeClr val="tx1"/>
                  </a:solidFill>
                  <a:latin typeface="Arial" charset="0"/>
                  <a:ea typeface="ＭＳ Ｐゴシック" pitchFamily="50" charset="-128"/>
                </a:defRPr>
              </a:lvl4pPr>
              <a:lvl5pPr marL="2057400" indent="-228600" defTabSz="868363" eaLnBrk="0" hangingPunct="0">
                <a:defRPr kumimoji="1" sz="1200" b="1">
                  <a:solidFill>
                    <a:schemeClr val="tx1"/>
                  </a:solidFill>
                  <a:latin typeface="Arial" charset="0"/>
                  <a:ea typeface="ＭＳ Ｐゴシック" pitchFamily="50" charset="-128"/>
                </a:defRPr>
              </a:lvl5pPr>
              <a:lvl6pPr marL="2514600" indent="-228600" algn="ctr" defTabSz="868363"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defTabSz="868363"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defTabSz="868363"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defTabSz="868363"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spcBef>
                  <a:spcPct val="50000"/>
                </a:spcBef>
              </a:pPr>
              <a:r>
                <a:rPr lang="ja-JP" altLang="en-US" sz="600">
                  <a:solidFill>
                    <a:srgbClr val="333300"/>
                  </a:solidFill>
                  <a:latin typeface="HGP創英角ｺﾞｼｯｸUB" pitchFamily="50" charset="-128"/>
                  <a:ea typeface="HGP創英角ｺﾞｼｯｸUB" pitchFamily="50" charset="-128"/>
                </a:rPr>
                <a:t>ＥＬ＋００，００</a:t>
              </a:r>
            </a:p>
          </p:txBody>
        </p:sp>
        <p:sp>
          <p:nvSpPr>
            <p:cNvPr id="22552" name="Text Box 13"/>
            <p:cNvSpPr txBox="1">
              <a:spLocks noChangeArrowheads="1"/>
            </p:cNvSpPr>
            <p:nvPr/>
          </p:nvSpPr>
          <p:spPr bwMode="auto">
            <a:xfrm>
              <a:off x="4343" y="3686"/>
              <a:ext cx="443" cy="1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86831" tIns="43416" rIns="86831" bIns="43416">
              <a:spAutoFit/>
            </a:bodyPr>
            <a:lstStyle>
              <a:lvl1pPr defTabSz="868363" eaLnBrk="0" hangingPunct="0">
                <a:defRPr kumimoji="1" sz="1200" b="1">
                  <a:solidFill>
                    <a:schemeClr val="tx1"/>
                  </a:solidFill>
                  <a:latin typeface="Arial" charset="0"/>
                  <a:ea typeface="ＭＳ Ｐゴシック" pitchFamily="50" charset="-128"/>
                </a:defRPr>
              </a:lvl1pPr>
              <a:lvl2pPr marL="742950" indent="-285750" defTabSz="868363" eaLnBrk="0" hangingPunct="0">
                <a:defRPr kumimoji="1" sz="1200" b="1">
                  <a:solidFill>
                    <a:schemeClr val="tx1"/>
                  </a:solidFill>
                  <a:latin typeface="Arial" charset="0"/>
                  <a:ea typeface="ＭＳ Ｐゴシック" pitchFamily="50" charset="-128"/>
                </a:defRPr>
              </a:lvl2pPr>
              <a:lvl3pPr marL="1143000" indent="-228600" defTabSz="868363" eaLnBrk="0" hangingPunct="0">
                <a:defRPr kumimoji="1" sz="1200" b="1">
                  <a:solidFill>
                    <a:schemeClr val="tx1"/>
                  </a:solidFill>
                  <a:latin typeface="Arial" charset="0"/>
                  <a:ea typeface="ＭＳ Ｐゴシック" pitchFamily="50" charset="-128"/>
                </a:defRPr>
              </a:lvl3pPr>
              <a:lvl4pPr marL="1600200" indent="-228600" defTabSz="868363" eaLnBrk="0" hangingPunct="0">
                <a:defRPr kumimoji="1" sz="1200" b="1">
                  <a:solidFill>
                    <a:schemeClr val="tx1"/>
                  </a:solidFill>
                  <a:latin typeface="Arial" charset="0"/>
                  <a:ea typeface="ＭＳ Ｐゴシック" pitchFamily="50" charset="-128"/>
                </a:defRPr>
              </a:lvl4pPr>
              <a:lvl5pPr marL="2057400" indent="-228600" defTabSz="868363" eaLnBrk="0" hangingPunct="0">
                <a:defRPr kumimoji="1" sz="1200" b="1">
                  <a:solidFill>
                    <a:schemeClr val="tx1"/>
                  </a:solidFill>
                  <a:latin typeface="Arial" charset="0"/>
                  <a:ea typeface="ＭＳ Ｐゴシック" pitchFamily="50" charset="-128"/>
                </a:defRPr>
              </a:lvl5pPr>
              <a:lvl6pPr marL="2514600" indent="-228600" algn="ctr" defTabSz="868363"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defTabSz="868363"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defTabSz="868363"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defTabSz="868363"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spcBef>
                  <a:spcPct val="50000"/>
                </a:spcBef>
              </a:pPr>
              <a:r>
                <a:rPr lang="ja-JP" altLang="en-US" sz="800" b="0">
                  <a:solidFill>
                    <a:srgbClr val="333300"/>
                  </a:solidFill>
                  <a:latin typeface="HGP創英角ｺﾞｼｯｸUB" pitchFamily="50" charset="-128"/>
                  <a:ea typeface="HGP創英角ｺﾞｼｯｸUB" pitchFamily="50" charset="-128"/>
                </a:rPr>
                <a:t>従来施工</a:t>
              </a:r>
            </a:p>
          </p:txBody>
        </p:sp>
        <p:sp>
          <p:nvSpPr>
            <p:cNvPr id="22553" name="Text Box 14"/>
            <p:cNvSpPr txBox="1">
              <a:spLocks noChangeArrowheads="1"/>
            </p:cNvSpPr>
            <p:nvPr/>
          </p:nvSpPr>
          <p:spPr bwMode="auto">
            <a:xfrm>
              <a:off x="4343" y="4003"/>
              <a:ext cx="535" cy="1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86831" tIns="43416" rIns="86831" bIns="43416">
              <a:spAutoFit/>
            </a:bodyPr>
            <a:lstStyle>
              <a:lvl1pPr defTabSz="868363" eaLnBrk="0" hangingPunct="0">
                <a:defRPr kumimoji="1" sz="1200" b="1">
                  <a:solidFill>
                    <a:schemeClr val="tx1"/>
                  </a:solidFill>
                  <a:latin typeface="Arial" charset="0"/>
                  <a:ea typeface="ＭＳ Ｐゴシック" pitchFamily="50" charset="-128"/>
                </a:defRPr>
              </a:lvl1pPr>
              <a:lvl2pPr marL="742950" indent="-285750" defTabSz="868363" eaLnBrk="0" hangingPunct="0">
                <a:defRPr kumimoji="1" sz="1200" b="1">
                  <a:solidFill>
                    <a:schemeClr val="tx1"/>
                  </a:solidFill>
                  <a:latin typeface="Arial" charset="0"/>
                  <a:ea typeface="ＭＳ Ｐゴシック" pitchFamily="50" charset="-128"/>
                </a:defRPr>
              </a:lvl2pPr>
              <a:lvl3pPr marL="1143000" indent="-228600" defTabSz="868363" eaLnBrk="0" hangingPunct="0">
                <a:defRPr kumimoji="1" sz="1200" b="1">
                  <a:solidFill>
                    <a:schemeClr val="tx1"/>
                  </a:solidFill>
                  <a:latin typeface="Arial" charset="0"/>
                  <a:ea typeface="ＭＳ Ｐゴシック" pitchFamily="50" charset="-128"/>
                </a:defRPr>
              </a:lvl3pPr>
              <a:lvl4pPr marL="1600200" indent="-228600" defTabSz="868363" eaLnBrk="0" hangingPunct="0">
                <a:defRPr kumimoji="1" sz="1200" b="1">
                  <a:solidFill>
                    <a:schemeClr val="tx1"/>
                  </a:solidFill>
                  <a:latin typeface="Arial" charset="0"/>
                  <a:ea typeface="ＭＳ Ｐゴシック" pitchFamily="50" charset="-128"/>
                </a:defRPr>
              </a:lvl4pPr>
              <a:lvl5pPr marL="2057400" indent="-228600" defTabSz="868363" eaLnBrk="0" hangingPunct="0">
                <a:defRPr kumimoji="1" sz="1200" b="1">
                  <a:solidFill>
                    <a:schemeClr val="tx1"/>
                  </a:solidFill>
                  <a:latin typeface="Arial" charset="0"/>
                  <a:ea typeface="ＭＳ Ｐゴシック" pitchFamily="50" charset="-128"/>
                </a:defRPr>
              </a:lvl5pPr>
              <a:lvl6pPr marL="2514600" indent="-228600" algn="ctr" defTabSz="868363"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defTabSz="868363"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defTabSz="868363"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defTabSz="868363"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spcBef>
                  <a:spcPct val="50000"/>
                </a:spcBef>
              </a:pPr>
              <a:r>
                <a:rPr lang="ja-JP" altLang="en-US" sz="800" b="0">
                  <a:solidFill>
                    <a:srgbClr val="333300"/>
                  </a:solidFill>
                  <a:latin typeface="HGP創英角ｺﾞｼｯｸUB" pitchFamily="50" charset="-128"/>
                  <a:ea typeface="HGP創英角ｺﾞｼｯｸUB" pitchFamily="50" charset="-128"/>
                </a:rPr>
                <a:t>情報化施工</a:t>
              </a:r>
            </a:p>
          </p:txBody>
        </p:sp>
        <p:sp>
          <p:nvSpPr>
            <p:cNvPr id="22554" name="Text Box 15"/>
            <p:cNvSpPr txBox="1">
              <a:spLocks noChangeArrowheads="1"/>
            </p:cNvSpPr>
            <p:nvPr/>
          </p:nvSpPr>
          <p:spPr bwMode="auto">
            <a:xfrm>
              <a:off x="4714" y="3531"/>
              <a:ext cx="455" cy="1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86831" tIns="43416" rIns="86831" bIns="43416">
              <a:spAutoFit/>
            </a:bodyPr>
            <a:lstStyle>
              <a:lvl1pPr defTabSz="868363" eaLnBrk="0" hangingPunct="0">
                <a:defRPr kumimoji="1" sz="1200" b="1">
                  <a:solidFill>
                    <a:schemeClr val="tx1"/>
                  </a:solidFill>
                  <a:latin typeface="Arial" charset="0"/>
                  <a:ea typeface="ＭＳ Ｐゴシック" pitchFamily="50" charset="-128"/>
                </a:defRPr>
              </a:lvl1pPr>
              <a:lvl2pPr marL="742950" indent="-285750" defTabSz="868363" eaLnBrk="0" hangingPunct="0">
                <a:defRPr kumimoji="1" sz="1200" b="1">
                  <a:solidFill>
                    <a:schemeClr val="tx1"/>
                  </a:solidFill>
                  <a:latin typeface="Arial" charset="0"/>
                  <a:ea typeface="ＭＳ Ｐゴシック" pitchFamily="50" charset="-128"/>
                </a:defRPr>
              </a:lvl2pPr>
              <a:lvl3pPr marL="1143000" indent="-228600" defTabSz="868363" eaLnBrk="0" hangingPunct="0">
                <a:defRPr kumimoji="1" sz="1200" b="1">
                  <a:solidFill>
                    <a:schemeClr val="tx1"/>
                  </a:solidFill>
                  <a:latin typeface="Arial" charset="0"/>
                  <a:ea typeface="ＭＳ Ｐゴシック" pitchFamily="50" charset="-128"/>
                </a:defRPr>
              </a:lvl3pPr>
              <a:lvl4pPr marL="1600200" indent="-228600" defTabSz="868363" eaLnBrk="0" hangingPunct="0">
                <a:defRPr kumimoji="1" sz="1200" b="1">
                  <a:solidFill>
                    <a:schemeClr val="tx1"/>
                  </a:solidFill>
                  <a:latin typeface="Arial" charset="0"/>
                  <a:ea typeface="ＭＳ Ｐゴシック" pitchFamily="50" charset="-128"/>
                </a:defRPr>
              </a:lvl4pPr>
              <a:lvl5pPr marL="2057400" indent="-228600" defTabSz="868363" eaLnBrk="0" hangingPunct="0">
                <a:defRPr kumimoji="1" sz="1200" b="1">
                  <a:solidFill>
                    <a:schemeClr val="tx1"/>
                  </a:solidFill>
                  <a:latin typeface="Arial" charset="0"/>
                  <a:ea typeface="ＭＳ Ｐゴシック" pitchFamily="50" charset="-128"/>
                </a:defRPr>
              </a:lvl5pPr>
              <a:lvl6pPr marL="2514600" indent="-228600" algn="ctr" defTabSz="868363"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defTabSz="868363"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defTabSz="868363"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defTabSz="868363"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spcBef>
                  <a:spcPct val="50000"/>
                </a:spcBef>
              </a:pPr>
              <a:r>
                <a:rPr lang="ja-JP" altLang="en-US" sz="600">
                  <a:solidFill>
                    <a:srgbClr val="333300"/>
                  </a:solidFill>
                  <a:latin typeface="HGP創英角ｺﾞｼｯｸUB" pitchFamily="50" charset="-128"/>
                  <a:ea typeface="HGP創英角ｺﾞｼｯｸUB" pitchFamily="50" charset="-128"/>
                </a:rPr>
                <a:t>ＥＬ＋００，００</a:t>
              </a:r>
            </a:p>
          </p:txBody>
        </p:sp>
        <p:sp>
          <p:nvSpPr>
            <p:cNvPr id="22555" name="Text Box 16"/>
            <p:cNvSpPr txBox="1">
              <a:spLocks noChangeArrowheads="1"/>
            </p:cNvSpPr>
            <p:nvPr/>
          </p:nvSpPr>
          <p:spPr bwMode="auto">
            <a:xfrm>
              <a:off x="5223" y="3531"/>
              <a:ext cx="453" cy="1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86831" tIns="43416" rIns="86831" bIns="43416">
              <a:spAutoFit/>
            </a:bodyPr>
            <a:lstStyle>
              <a:lvl1pPr defTabSz="868363" eaLnBrk="0" hangingPunct="0">
                <a:defRPr kumimoji="1" sz="1200" b="1">
                  <a:solidFill>
                    <a:schemeClr val="tx1"/>
                  </a:solidFill>
                  <a:latin typeface="Arial" charset="0"/>
                  <a:ea typeface="ＭＳ Ｐゴシック" pitchFamily="50" charset="-128"/>
                </a:defRPr>
              </a:lvl1pPr>
              <a:lvl2pPr marL="742950" indent="-285750" defTabSz="868363" eaLnBrk="0" hangingPunct="0">
                <a:defRPr kumimoji="1" sz="1200" b="1">
                  <a:solidFill>
                    <a:schemeClr val="tx1"/>
                  </a:solidFill>
                  <a:latin typeface="Arial" charset="0"/>
                  <a:ea typeface="ＭＳ Ｐゴシック" pitchFamily="50" charset="-128"/>
                </a:defRPr>
              </a:lvl2pPr>
              <a:lvl3pPr marL="1143000" indent="-228600" defTabSz="868363" eaLnBrk="0" hangingPunct="0">
                <a:defRPr kumimoji="1" sz="1200" b="1">
                  <a:solidFill>
                    <a:schemeClr val="tx1"/>
                  </a:solidFill>
                  <a:latin typeface="Arial" charset="0"/>
                  <a:ea typeface="ＭＳ Ｐゴシック" pitchFamily="50" charset="-128"/>
                </a:defRPr>
              </a:lvl3pPr>
              <a:lvl4pPr marL="1600200" indent="-228600" defTabSz="868363" eaLnBrk="0" hangingPunct="0">
                <a:defRPr kumimoji="1" sz="1200" b="1">
                  <a:solidFill>
                    <a:schemeClr val="tx1"/>
                  </a:solidFill>
                  <a:latin typeface="Arial" charset="0"/>
                  <a:ea typeface="ＭＳ Ｐゴシック" pitchFamily="50" charset="-128"/>
                </a:defRPr>
              </a:lvl4pPr>
              <a:lvl5pPr marL="2057400" indent="-228600" defTabSz="868363" eaLnBrk="0" hangingPunct="0">
                <a:defRPr kumimoji="1" sz="1200" b="1">
                  <a:solidFill>
                    <a:schemeClr val="tx1"/>
                  </a:solidFill>
                  <a:latin typeface="Arial" charset="0"/>
                  <a:ea typeface="ＭＳ Ｐゴシック" pitchFamily="50" charset="-128"/>
                </a:defRPr>
              </a:lvl5pPr>
              <a:lvl6pPr marL="2514600" indent="-228600" algn="ctr" defTabSz="868363"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defTabSz="868363"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defTabSz="868363"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defTabSz="868363"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spcBef>
                  <a:spcPct val="50000"/>
                </a:spcBef>
              </a:pPr>
              <a:r>
                <a:rPr lang="ja-JP" altLang="en-US" sz="600">
                  <a:solidFill>
                    <a:srgbClr val="333300"/>
                  </a:solidFill>
                  <a:latin typeface="HGP創英角ｺﾞｼｯｸUB" pitchFamily="50" charset="-128"/>
                  <a:ea typeface="HGP創英角ｺﾞｼｯｸUB" pitchFamily="50" charset="-128"/>
                </a:rPr>
                <a:t>ＥＬ＋００，００</a:t>
              </a:r>
            </a:p>
          </p:txBody>
        </p:sp>
        <p:sp>
          <p:nvSpPr>
            <p:cNvPr id="22556" name="Text Box 17"/>
            <p:cNvSpPr txBox="1">
              <a:spLocks noChangeArrowheads="1"/>
            </p:cNvSpPr>
            <p:nvPr/>
          </p:nvSpPr>
          <p:spPr bwMode="auto">
            <a:xfrm>
              <a:off x="4237" y="3868"/>
              <a:ext cx="454" cy="1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86831" tIns="43416" rIns="86831" bIns="43416">
              <a:spAutoFit/>
            </a:bodyPr>
            <a:lstStyle>
              <a:lvl1pPr defTabSz="868363" eaLnBrk="0" hangingPunct="0">
                <a:defRPr kumimoji="1" sz="1200" b="1">
                  <a:solidFill>
                    <a:schemeClr val="tx1"/>
                  </a:solidFill>
                  <a:latin typeface="Arial" charset="0"/>
                  <a:ea typeface="ＭＳ Ｐゴシック" pitchFamily="50" charset="-128"/>
                </a:defRPr>
              </a:lvl1pPr>
              <a:lvl2pPr marL="742950" indent="-285750" defTabSz="868363" eaLnBrk="0" hangingPunct="0">
                <a:defRPr kumimoji="1" sz="1200" b="1">
                  <a:solidFill>
                    <a:schemeClr val="tx1"/>
                  </a:solidFill>
                  <a:latin typeface="Arial" charset="0"/>
                  <a:ea typeface="ＭＳ Ｐゴシック" pitchFamily="50" charset="-128"/>
                </a:defRPr>
              </a:lvl2pPr>
              <a:lvl3pPr marL="1143000" indent="-228600" defTabSz="868363" eaLnBrk="0" hangingPunct="0">
                <a:defRPr kumimoji="1" sz="1200" b="1">
                  <a:solidFill>
                    <a:schemeClr val="tx1"/>
                  </a:solidFill>
                  <a:latin typeface="Arial" charset="0"/>
                  <a:ea typeface="ＭＳ Ｐゴシック" pitchFamily="50" charset="-128"/>
                </a:defRPr>
              </a:lvl3pPr>
              <a:lvl4pPr marL="1600200" indent="-228600" defTabSz="868363" eaLnBrk="0" hangingPunct="0">
                <a:defRPr kumimoji="1" sz="1200" b="1">
                  <a:solidFill>
                    <a:schemeClr val="tx1"/>
                  </a:solidFill>
                  <a:latin typeface="Arial" charset="0"/>
                  <a:ea typeface="ＭＳ Ｐゴシック" pitchFamily="50" charset="-128"/>
                </a:defRPr>
              </a:lvl4pPr>
              <a:lvl5pPr marL="2057400" indent="-228600" defTabSz="868363" eaLnBrk="0" hangingPunct="0">
                <a:defRPr kumimoji="1" sz="1200" b="1">
                  <a:solidFill>
                    <a:schemeClr val="tx1"/>
                  </a:solidFill>
                  <a:latin typeface="Arial" charset="0"/>
                  <a:ea typeface="ＭＳ Ｐゴシック" pitchFamily="50" charset="-128"/>
                </a:defRPr>
              </a:lvl5pPr>
              <a:lvl6pPr marL="2514600" indent="-228600" algn="ctr" defTabSz="868363"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defTabSz="868363"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defTabSz="868363"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defTabSz="868363"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spcBef>
                  <a:spcPct val="50000"/>
                </a:spcBef>
              </a:pPr>
              <a:r>
                <a:rPr lang="ja-JP" altLang="en-US" sz="600">
                  <a:solidFill>
                    <a:srgbClr val="333300"/>
                  </a:solidFill>
                  <a:latin typeface="HGP創英角ｺﾞｼｯｸUB" pitchFamily="50" charset="-128"/>
                  <a:ea typeface="HGP創英角ｺﾞｼｯｸUB" pitchFamily="50" charset="-128"/>
                </a:rPr>
                <a:t>ＥＬ＋００，００</a:t>
              </a:r>
            </a:p>
          </p:txBody>
        </p:sp>
        <p:sp>
          <p:nvSpPr>
            <p:cNvPr id="22557" name="Text Box 18"/>
            <p:cNvSpPr txBox="1">
              <a:spLocks noChangeArrowheads="1"/>
            </p:cNvSpPr>
            <p:nvPr/>
          </p:nvSpPr>
          <p:spPr bwMode="auto">
            <a:xfrm>
              <a:off x="4706" y="3868"/>
              <a:ext cx="454" cy="1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86831" tIns="43416" rIns="86831" bIns="43416">
              <a:spAutoFit/>
            </a:bodyPr>
            <a:lstStyle>
              <a:lvl1pPr defTabSz="868363" eaLnBrk="0" hangingPunct="0">
                <a:defRPr kumimoji="1" sz="1200" b="1">
                  <a:solidFill>
                    <a:schemeClr val="tx1"/>
                  </a:solidFill>
                  <a:latin typeface="Arial" charset="0"/>
                  <a:ea typeface="ＭＳ Ｐゴシック" pitchFamily="50" charset="-128"/>
                </a:defRPr>
              </a:lvl1pPr>
              <a:lvl2pPr marL="742950" indent="-285750" defTabSz="868363" eaLnBrk="0" hangingPunct="0">
                <a:defRPr kumimoji="1" sz="1200" b="1">
                  <a:solidFill>
                    <a:schemeClr val="tx1"/>
                  </a:solidFill>
                  <a:latin typeface="Arial" charset="0"/>
                  <a:ea typeface="ＭＳ Ｐゴシック" pitchFamily="50" charset="-128"/>
                </a:defRPr>
              </a:lvl2pPr>
              <a:lvl3pPr marL="1143000" indent="-228600" defTabSz="868363" eaLnBrk="0" hangingPunct="0">
                <a:defRPr kumimoji="1" sz="1200" b="1">
                  <a:solidFill>
                    <a:schemeClr val="tx1"/>
                  </a:solidFill>
                  <a:latin typeface="Arial" charset="0"/>
                  <a:ea typeface="ＭＳ Ｐゴシック" pitchFamily="50" charset="-128"/>
                </a:defRPr>
              </a:lvl3pPr>
              <a:lvl4pPr marL="1600200" indent="-228600" defTabSz="868363" eaLnBrk="0" hangingPunct="0">
                <a:defRPr kumimoji="1" sz="1200" b="1">
                  <a:solidFill>
                    <a:schemeClr val="tx1"/>
                  </a:solidFill>
                  <a:latin typeface="Arial" charset="0"/>
                  <a:ea typeface="ＭＳ Ｐゴシック" pitchFamily="50" charset="-128"/>
                </a:defRPr>
              </a:lvl4pPr>
              <a:lvl5pPr marL="2057400" indent="-228600" defTabSz="868363" eaLnBrk="0" hangingPunct="0">
                <a:defRPr kumimoji="1" sz="1200" b="1">
                  <a:solidFill>
                    <a:schemeClr val="tx1"/>
                  </a:solidFill>
                  <a:latin typeface="Arial" charset="0"/>
                  <a:ea typeface="ＭＳ Ｐゴシック" pitchFamily="50" charset="-128"/>
                </a:defRPr>
              </a:lvl5pPr>
              <a:lvl6pPr marL="2514600" indent="-228600" algn="ctr" defTabSz="868363"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defTabSz="868363"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defTabSz="868363"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defTabSz="868363"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spcBef>
                  <a:spcPct val="50000"/>
                </a:spcBef>
              </a:pPr>
              <a:r>
                <a:rPr lang="ja-JP" altLang="en-US" sz="600">
                  <a:solidFill>
                    <a:srgbClr val="333300"/>
                  </a:solidFill>
                  <a:latin typeface="HGP創英角ｺﾞｼｯｸUB" pitchFamily="50" charset="-128"/>
                  <a:ea typeface="HGP創英角ｺﾞｼｯｸUB" pitchFamily="50" charset="-128"/>
                </a:rPr>
                <a:t>ＥＬ＋００，００</a:t>
              </a:r>
            </a:p>
          </p:txBody>
        </p:sp>
        <p:sp>
          <p:nvSpPr>
            <p:cNvPr id="22558" name="Text Box 19"/>
            <p:cNvSpPr txBox="1">
              <a:spLocks noChangeArrowheads="1"/>
            </p:cNvSpPr>
            <p:nvPr/>
          </p:nvSpPr>
          <p:spPr bwMode="auto">
            <a:xfrm>
              <a:off x="5253" y="3868"/>
              <a:ext cx="453" cy="1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86831" tIns="43416" rIns="86831" bIns="43416">
              <a:spAutoFit/>
            </a:bodyPr>
            <a:lstStyle>
              <a:lvl1pPr defTabSz="868363" eaLnBrk="0" hangingPunct="0">
                <a:defRPr kumimoji="1" sz="1200" b="1">
                  <a:solidFill>
                    <a:schemeClr val="tx1"/>
                  </a:solidFill>
                  <a:latin typeface="Arial" charset="0"/>
                  <a:ea typeface="ＭＳ Ｐゴシック" pitchFamily="50" charset="-128"/>
                </a:defRPr>
              </a:lvl1pPr>
              <a:lvl2pPr marL="742950" indent="-285750" defTabSz="868363" eaLnBrk="0" hangingPunct="0">
                <a:defRPr kumimoji="1" sz="1200" b="1">
                  <a:solidFill>
                    <a:schemeClr val="tx1"/>
                  </a:solidFill>
                  <a:latin typeface="Arial" charset="0"/>
                  <a:ea typeface="ＭＳ Ｐゴシック" pitchFamily="50" charset="-128"/>
                </a:defRPr>
              </a:lvl2pPr>
              <a:lvl3pPr marL="1143000" indent="-228600" defTabSz="868363" eaLnBrk="0" hangingPunct="0">
                <a:defRPr kumimoji="1" sz="1200" b="1">
                  <a:solidFill>
                    <a:schemeClr val="tx1"/>
                  </a:solidFill>
                  <a:latin typeface="Arial" charset="0"/>
                  <a:ea typeface="ＭＳ Ｐゴシック" pitchFamily="50" charset="-128"/>
                </a:defRPr>
              </a:lvl3pPr>
              <a:lvl4pPr marL="1600200" indent="-228600" defTabSz="868363" eaLnBrk="0" hangingPunct="0">
                <a:defRPr kumimoji="1" sz="1200" b="1">
                  <a:solidFill>
                    <a:schemeClr val="tx1"/>
                  </a:solidFill>
                  <a:latin typeface="Arial" charset="0"/>
                  <a:ea typeface="ＭＳ Ｐゴシック" pitchFamily="50" charset="-128"/>
                </a:defRPr>
              </a:lvl4pPr>
              <a:lvl5pPr marL="2057400" indent="-228600" defTabSz="868363" eaLnBrk="0" hangingPunct="0">
                <a:defRPr kumimoji="1" sz="1200" b="1">
                  <a:solidFill>
                    <a:schemeClr val="tx1"/>
                  </a:solidFill>
                  <a:latin typeface="Arial" charset="0"/>
                  <a:ea typeface="ＭＳ Ｐゴシック" pitchFamily="50" charset="-128"/>
                </a:defRPr>
              </a:lvl5pPr>
              <a:lvl6pPr marL="2514600" indent="-228600" algn="ctr" defTabSz="868363"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defTabSz="868363"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defTabSz="868363"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defTabSz="868363"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spcBef>
                  <a:spcPct val="50000"/>
                </a:spcBef>
              </a:pPr>
              <a:r>
                <a:rPr lang="ja-JP" altLang="en-US" sz="600">
                  <a:solidFill>
                    <a:srgbClr val="333300"/>
                  </a:solidFill>
                  <a:latin typeface="HGP創英角ｺﾞｼｯｸUB" pitchFamily="50" charset="-128"/>
                  <a:ea typeface="HGP創英角ｺﾞｼｯｸUB" pitchFamily="50" charset="-128"/>
                </a:rPr>
                <a:t>ＥＬ＋００，００</a:t>
              </a:r>
            </a:p>
          </p:txBody>
        </p:sp>
      </p:grpSp>
      <p:pic>
        <p:nvPicPr>
          <p:cNvPr id="22537" name="Picture 20"/>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6223000" y="3465513"/>
            <a:ext cx="2519363" cy="1673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2538" name="Text Box 21"/>
          <p:cNvSpPr txBox="1">
            <a:spLocks noChangeArrowheads="1"/>
          </p:cNvSpPr>
          <p:nvPr/>
        </p:nvSpPr>
        <p:spPr bwMode="auto">
          <a:xfrm>
            <a:off x="806450" y="5172075"/>
            <a:ext cx="8066088"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5" tIns="45713" rIns="91425" bIns="45713">
            <a:spAutoFit/>
          </a:bodyPr>
          <a:lstStyle>
            <a:lvl1pPr defTabSz="912813" eaLnBrk="0" hangingPunct="0">
              <a:defRPr kumimoji="1" sz="1200" b="1">
                <a:solidFill>
                  <a:schemeClr val="tx1"/>
                </a:solidFill>
                <a:latin typeface="Arial" charset="0"/>
                <a:ea typeface="ＭＳ Ｐゴシック" pitchFamily="50" charset="-128"/>
              </a:defRPr>
            </a:lvl1pPr>
            <a:lvl2pPr marL="742950" indent="-285750" defTabSz="912813" eaLnBrk="0" hangingPunct="0">
              <a:defRPr kumimoji="1" sz="1200" b="1">
                <a:solidFill>
                  <a:schemeClr val="tx1"/>
                </a:solidFill>
                <a:latin typeface="Arial" charset="0"/>
                <a:ea typeface="ＭＳ Ｐゴシック" pitchFamily="50" charset="-128"/>
              </a:defRPr>
            </a:lvl2pPr>
            <a:lvl3pPr marL="1143000" indent="-228600" defTabSz="912813" eaLnBrk="0" hangingPunct="0">
              <a:defRPr kumimoji="1" sz="1200" b="1">
                <a:solidFill>
                  <a:schemeClr val="tx1"/>
                </a:solidFill>
                <a:latin typeface="Arial" charset="0"/>
                <a:ea typeface="ＭＳ Ｐゴシック" pitchFamily="50" charset="-128"/>
              </a:defRPr>
            </a:lvl3pPr>
            <a:lvl4pPr marL="1600200" indent="-228600" defTabSz="912813" eaLnBrk="0" hangingPunct="0">
              <a:defRPr kumimoji="1" sz="1200" b="1">
                <a:solidFill>
                  <a:schemeClr val="tx1"/>
                </a:solidFill>
                <a:latin typeface="Arial" charset="0"/>
                <a:ea typeface="ＭＳ Ｐゴシック" pitchFamily="50" charset="-128"/>
              </a:defRPr>
            </a:lvl4pPr>
            <a:lvl5pPr marL="2057400" indent="-228600" defTabSz="912813" eaLnBrk="0" hangingPunct="0">
              <a:defRPr kumimoji="1" sz="1200" b="1">
                <a:solidFill>
                  <a:schemeClr val="tx1"/>
                </a:solidFill>
                <a:latin typeface="Arial" charset="0"/>
                <a:ea typeface="ＭＳ Ｐゴシック" pitchFamily="50" charset="-128"/>
              </a:defRPr>
            </a:lvl5pPr>
            <a:lvl6pPr marL="2514600" indent="-228600" algn="ctr" defTabSz="912813"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defTabSz="912813"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defTabSz="912813"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defTabSz="912813"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spcBef>
                <a:spcPct val="50000"/>
              </a:spcBef>
            </a:pPr>
            <a:r>
              <a:rPr lang="ja-JP" altLang="en-US" sz="1600" b="0" dirty="0">
                <a:solidFill>
                  <a:srgbClr val="333300"/>
                </a:solidFill>
                <a:latin typeface="HGP創英角ｺﾞｼｯｸUB" pitchFamily="50" charset="-128"/>
                <a:ea typeface="HGP創英角ｺﾞｼｯｸUB" pitchFamily="50" charset="-128"/>
              </a:rPr>
              <a:t>情報化施工技術を複合的に工事へ導入することで、</a:t>
            </a:r>
            <a:r>
              <a:rPr lang="ja-JP" altLang="en-US" sz="1600" b="0" dirty="0">
                <a:solidFill>
                  <a:srgbClr val="FF0000"/>
                </a:solidFill>
                <a:latin typeface="HGP創英角ｺﾞｼｯｸUB" pitchFamily="50" charset="-128"/>
                <a:ea typeface="HGP創英角ｺﾞｼｯｸUB" pitchFamily="50" charset="-128"/>
              </a:rPr>
              <a:t>低コストで高品質な施工が可能</a:t>
            </a:r>
            <a:r>
              <a:rPr lang="ja-JP" altLang="en-US" sz="1600" b="0" dirty="0">
                <a:solidFill>
                  <a:srgbClr val="333300"/>
                </a:solidFill>
                <a:latin typeface="HGP創英角ｺﾞｼｯｸUB" pitchFamily="50" charset="-128"/>
                <a:ea typeface="HGP創英角ｺﾞｼｯｸUB" pitchFamily="50" charset="-128"/>
              </a:rPr>
              <a:t>となる</a:t>
            </a:r>
          </a:p>
        </p:txBody>
      </p:sp>
      <p:sp>
        <p:nvSpPr>
          <p:cNvPr id="22539" name="Text Box 22"/>
          <p:cNvSpPr txBox="1">
            <a:spLocks noChangeArrowheads="1"/>
          </p:cNvSpPr>
          <p:nvPr/>
        </p:nvSpPr>
        <p:spPr bwMode="auto">
          <a:xfrm>
            <a:off x="827088" y="2628900"/>
            <a:ext cx="3455987" cy="777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5" tIns="45713" rIns="91425" bIns="45713">
            <a:spAutoFit/>
          </a:bodyPr>
          <a:lstStyle>
            <a:lvl1pPr defTabSz="912813" eaLnBrk="0" hangingPunct="0">
              <a:defRPr kumimoji="1" sz="1200" b="1">
                <a:solidFill>
                  <a:schemeClr val="tx1"/>
                </a:solidFill>
                <a:latin typeface="Arial" charset="0"/>
                <a:ea typeface="ＭＳ Ｐゴシック" pitchFamily="50" charset="-128"/>
              </a:defRPr>
            </a:lvl1pPr>
            <a:lvl2pPr marL="742950" indent="-285750" defTabSz="912813" eaLnBrk="0" hangingPunct="0">
              <a:defRPr kumimoji="1" sz="1200" b="1">
                <a:solidFill>
                  <a:schemeClr val="tx1"/>
                </a:solidFill>
                <a:latin typeface="Arial" charset="0"/>
                <a:ea typeface="ＭＳ Ｐゴシック" pitchFamily="50" charset="-128"/>
              </a:defRPr>
            </a:lvl2pPr>
            <a:lvl3pPr marL="1143000" indent="-228600" defTabSz="912813" eaLnBrk="0" hangingPunct="0">
              <a:defRPr kumimoji="1" sz="1200" b="1">
                <a:solidFill>
                  <a:schemeClr val="tx1"/>
                </a:solidFill>
                <a:latin typeface="Arial" charset="0"/>
                <a:ea typeface="ＭＳ Ｐゴシック" pitchFamily="50" charset="-128"/>
              </a:defRPr>
            </a:lvl3pPr>
            <a:lvl4pPr marL="1600200" indent="-228600" defTabSz="912813" eaLnBrk="0" hangingPunct="0">
              <a:defRPr kumimoji="1" sz="1200" b="1">
                <a:solidFill>
                  <a:schemeClr val="tx1"/>
                </a:solidFill>
                <a:latin typeface="Arial" charset="0"/>
                <a:ea typeface="ＭＳ Ｐゴシック" pitchFamily="50" charset="-128"/>
              </a:defRPr>
            </a:lvl4pPr>
            <a:lvl5pPr marL="2057400" indent="-228600" defTabSz="912813" eaLnBrk="0" hangingPunct="0">
              <a:defRPr kumimoji="1" sz="1200" b="1">
                <a:solidFill>
                  <a:schemeClr val="tx1"/>
                </a:solidFill>
                <a:latin typeface="Arial" charset="0"/>
                <a:ea typeface="ＭＳ Ｐゴシック" pitchFamily="50" charset="-128"/>
              </a:defRPr>
            </a:lvl5pPr>
            <a:lvl6pPr marL="2514600" indent="-228600" algn="ctr" defTabSz="912813"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defTabSz="912813"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defTabSz="912813"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defTabSz="912813"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spcBef>
                <a:spcPct val="50000"/>
              </a:spcBef>
            </a:pPr>
            <a:r>
              <a:rPr lang="ja-JP" altLang="en-US" sz="1500" dirty="0">
                <a:solidFill>
                  <a:srgbClr val="FF0000"/>
                </a:solidFill>
                <a:latin typeface="HGP創英角ｺﾞｼｯｸUB" pitchFamily="50" charset="-128"/>
                <a:ea typeface="HGP創英角ｺﾞｼｯｸUB" pitchFamily="50" charset="-128"/>
              </a:rPr>
              <a:t>生産性の向上</a:t>
            </a:r>
          </a:p>
          <a:p>
            <a:pPr algn="l" eaLnBrk="1" hangingPunct="1">
              <a:spcBef>
                <a:spcPct val="50000"/>
              </a:spcBef>
            </a:pPr>
            <a:r>
              <a:rPr lang="en-US" altLang="ja-JP" b="0" dirty="0">
                <a:solidFill>
                  <a:srgbClr val="333300"/>
                </a:solidFill>
                <a:latin typeface="HGP創英角ｺﾞｼｯｸUB" pitchFamily="50" charset="-128"/>
                <a:ea typeface="HGP創英角ｺﾞｼｯｸUB" pitchFamily="50" charset="-128"/>
              </a:rPr>
              <a:t>MC</a:t>
            </a:r>
            <a:r>
              <a:rPr lang="ja-JP" altLang="en-US" b="0" dirty="0" err="1">
                <a:solidFill>
                  <a:srgbClr val="333300"/>
                </a:solidFill>
                <a:latin typeface="HGP創英角ｺﾞｼｯｸUB" pitchFamily="50" charset="-128"/>
                <a:ea typeface="HGP創英角ｺﾞｼｯｸUB" pitchFamily="50" charset="-128"/>
              </a:rPr>
              <a:t>、</a:t>
            </a:r>
            <a:r>
              <a:rPr lang="en-US" altLang="ja-JP" b="0" dirty="0">
                <a:solidFill>
                  <a:srgbClr val="333300"/>
                </a:solidFill>
                <a:latin typeface="HGP創英角ｺﾞｼｯｸUB" pitchFamily="50" charset="-128"/>
                <a:ea typeface="HGP創英角ｺﾞｼｯｸUB" pitchFamily="50" charset="-128"/>
              </a:rPr>
              <a:t>MG</a:t>
            </a:r>
            <a:r>
              <a:rPr lang="ja-JP" altLang="en-US" b="0" dirty="0">
                <a:solidFill>
                  <a:srgbClr val="333300"/>
                </a:solidFill>
                <a:latin typeface="HGP創英角ｺﾞｼｯｸUB" pitchFamily="50" charset="-128"/>
                <a:ea typeface="HGP創英角ｺﾞｼｯｸUB" pitchFamily="50" charset="-128"/>
              </a:rPr>
              <a:t>技術により、建設機械オペレータの技量に左右されない効率的な施工が可能となる</a:t>
            </a:r>
          </a:p>
        </p:txBody>
      </p:sp>
      <p:sp>
        <p:nvSpPr>
          <p:cNvPr id="22540" name="Text Box 23"/>
          <p:cNvSpPr txBox="1">
            <a:spLocks noChangeArrowheads="1"/>
          </p:cNvSpPr>
          <p:nvPr/>
        </p:nvSpPr>
        <p:spPr bwMode="auto">
          <a:xfrm>
            <a:off x="5183188" y="2628900"/>
            <a:ext cx="3529012" cy="777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5" tIns="45713" rIns="91425" bIns="45713">
            <a:spAutoFit/>
          </a:bodyPr>
          <a:lstStyle>
            <a:lvl1pPr defTabSz="912813" eaLnBrk="0" hangingPunct="0">
              <a:defRPr kumimoji="1" sz="1200" b="1">
                <a:solidFill>
                  <a:schemeClr val="tx1"/>
                </a:solidFill>
                <a:latin typeface="Arial" charset="0"/>
                <a:ea typeface="ＭＳ Ｐゴシック" pitchFamily="50" charset="-128"/>
              </a:defRPr>
            </a:lvl1pPr>
            <a:lvl2pPr marL="742950" indent="-285750" defTabSz="912813" eaLnBrk="0" hangingPunct="0">
              <a:defRPr kumimoji="1" sz="1200" b="1">
                <a:solidFill>
                  <a:schemeClr val="tx1"/>
                </a:solidFill>
                <a:latin typeface="Arial" charset="0"/>
                <a:ea typeface="ＭＳ Ｐゴシック" pitchFamily="50" charset="-128"/>
              </a:defRPr>
            </a:lvl2pPr>
            <a:lvl3pPr marL="1143000" indent="-228600" defTabSz="912813" eaLnBrk="0" hangingPunct="0">
              <a:defRPr kumimoji="1" sz="1200" b="1">
                <a:solidFill>
                  <a:schemeClr val="tx1"/>
                </a:solidFill>
                <a:latin typeface="Arial" charset="0"/>
                <a:ea typeface="ＭＳ Ｐゴシック" pitchFamily="50" charset="-128"/>
              </a:defRPr>
            </a:lvl3pPr>
            <a:lvl4pPr marL="1600200" indent="-228600" defTabSz="912813" eaLnBrk="0" hangingPunct="0">
              <a:defRPr kumimoji="1" sz="1200" b="1">
                <a:solidFill>
                  <a:schemeClr val="tx1"/>
                </a:solidFill>
                <a:latin typeface="Arial" charset="0"/>
                <a:ea typeface="ＭＳ Ｐゴシック" pitchFamily="50" charset="-128"/>
              </a:defRPr>
            </a:lvl4pPr>
            <a:lvl5pPr marL="2057400" indent="-228600" defTabSz="912813" eaLnBrk="0" hangingPunct="0">
              <a:defRPr kumimoji="1" sz="1200" b="1">
                <a:solidFill>
                  <a:schemeClr val="tx1"/>
                </a:solidFill>
                <a:latin typeface="Arial" charset="0"/>
                <a:ea typeface="ＭＳ Ｐゴシック" pitchFamily="50" charset="-128"/>
              </a:defRPr>
            </a:lvl5pPr>
            <a:lvl6pPr marL="2514600" indent="-228600" algn="ctr" defTabSz="912813"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defTabSz="912813"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defTabSz="912813"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defTabSz="912813"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spcBef>
                <a:spcPct val="50000"/>
              </a:spcBef>
            </a:pPr>
            <a:r>
              <a:rPr lang="ja-JP" altLang="en-US" sz="1500" dirty="0">
                <a:solidFill>
                  <a:srgbClr val="FF0000"/>
                </a:solidFill>
                <a:latin typeface="HGP創英角ｺﾞｼｯｸUB" pitchFamily="50" charset="-128"/>
                <a:ea typeface="HGP創英角ｺﾞｼｯｸUB" pitchFamily="50" charset="-128"/>
              </a:rPr>
              <a:t>品質の向上</a:t>
            </a:r>
          </a:p>
          <a:p>
            <a:pPr algn="l" eaLnBrk="1" hangingPunct="1">
              <a:spcBef>
                <a:spcPct val="50000"/>
              </a:spcBef>
            </a:pPr>
            <a:r>
              <a:rPr lang="ja-JP" altLang="en-US" b="0" dirty="0">
                <a:solidFill>
                  <a:srgbClr val="333300"/>
                </a:solidFill>
                <a:latin typeface="HGP創英角ｺﾞｼｯｸUB" pitchFamily="50" charset="-128"/>
                <a:ea typeface="HGP創英角ｺﾞｼｯｸUB" pitchFamily="50" charset="-128"/>
              </a:rPr>
              <a:t>従来の定点管理から、面的に設計データ通りに施工可能となり、高精度な出来形が確保される</a:t>
            </a:r>
          </a:p>
        </p:txBody>
      </p:sp>
      <p:sp>
        <p:nvSpPr>
          <p:cNvPr id="22545" name="テキスト ボックス 29"/>
          <p:cNvSpPr txBox="1">
            <a:spLocks noChangeArrowheads="1"/>
          </p:cNvSpPr>
          <p:nvPr/>
        </p:nvSpPr>
        <p:spPr bwMode="auto">
          <a:xfrm>
            <a:off x="395288" y="5641975"/>
            <a:ext cx="8091487"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r>
              <a:rPr lang="en-US" altLang="ja-JP" sz="1400" dirty="0">
                <a:solidFill>
                  <a:srgbClr val="000000"/>
                </a:solidFill>
              </a:rPr>
              <a:t>※</a:t>
            </a:r>
            <a:r>
              <a:rPr lang="ja-JP" altLang="en-US" sz="1400" dirty="0">
                <a:solidFill>
                  <a:srgbClr val="000000"/>
                </a:solidFill>
              </a:rPr>
              <a:t>国土交通省　「情報化施工」</a:t>
            </a:r>
            <a:r>
              <a:rPr lang="en-US" altLang="ja-JP" sz="1400" dirty="0">
                <a:solidFill>
                  <a:srgbClr val="000000"/>
                </a:solidFill>
              </a:rPr>
              <a:t>HP</a:t>
            </a:r>
            <a:r>
              <a:rPr lang="ja-JP" altLang="en-US" sz="1400" dirty="0">
                <a:solidFill>
                  <a:srgbClr val="0000FF"/>
                </a:solidFill>
              </a:rPr>
              <a:t>　</a:t>
            </a:r>
            <a:r>
              <a:rPr lang="en-US" altLang="ja-JP" sz="1100" u="sng" dirty="0">
                <a:solidFill>
                  <a:srgbClr val="0000FF"/>
                </a:solidFill>
              </a:rPr>
              <a:t>http://www.mlit.go.jp/sogoseisaku/constplan/sosei_constplan_tk_000017.html</a:t>
            </a:r>
          </a:p>
          <a:p>
            <a:pPr eaLnBrk="1" hangingPunct="1"/>
            <a:r>
              <a:rPr lang="ja-JP" altLang="en-US" sz="1400" dirty="0">
                <a:solidFill>
                  <a:srgbClr val="000000"/>
                </a:solidFill>
              </a:rPr>
              <a:t>　　</a:t>
            </a:r>
            <a:r>
              <a:rPr lang="en-US" altLang="ja-JP" sz="1400" dirty="0">
                <a:solidFill>
                  <a:srgbClr val="000000"/>
                </a:solidFill>
              </a:rPr>
              <a:t>〃</a:t>
            </a:r>
            <a:r>
              <a:rPr lang="ja-JP" altLang="en-US" sz="1400" dirty="0">
                <a:solidFill>
                  <a:srgbClr val="000000"/>
                </a:solidFill>
              </a:rPr>
              <a:t>　「情報化施工推進会議」</a:t>
            </a:r>
            <a:r>
              <a:rPr lang="en-US" altLang="ja-JP" sz="1400" dirty="0">
                <a:solidFill>
                  <a:srgbClr val="000000"/>
                </a:solidFill>
              </a:rPr>
              <a:t>HP</a:t>
            </a:r>
            <a:r>
              <a:rPr lang="ja-JP" altLang="en-US" sz="1100" dirty="0">
                <a:solidFill>
                  <a:srgbClr val="000000"/>
                </a:solidFill>
              </a:rPr>
              <a:t>　</a:t>
            </a:r>
            <a:r>
              <a:rPr lang="en-US" altLang="ja-JP" sz="1100" dirty="0">
                <a:solidFill>
                  <a:srgbClr val="000000"/>
                </a:solidFill>
              </a:rPr>
              <a:t> </a:t>
            </a:r>
            <a:r>
              <a:rPr lang="en-US" altLang="ja-JP" sz="1100" u="sng" dirty="0">
                <a:solidFill>
                  <a:srgbClr val="0000FF"/>
                </a:solidFill>
              </a:rPr>
              <a:t>http://www.mlit.go.jp/sogoseisaku/constplan/sosei_constplan_fr_000015.html</a:t>
            </a:r>
          </a:p>
        </p:txBody>
      </p:sp>
      <p:sp>
        <p:nvSpPr>
          <p:cNvPr id="22546" name="Text Box 29"/>
          <p:cNvSpPr txBox="1">
            <a:spLocks noChangeArrowheads="1"/>
          </p:cNvSpPr>
          <p:nvPr/>
        </p:nvSpPr>
        <p:spPr bwMode="auto">
          <a:xfrm>
            <a:off x="6351588" y="2113467"/>
            <a:ext cx="2520950" cy="400050"/>
          </a:xfrm>
          <a:prstGeom prst="rect">
            <a:avLst/>
          </a:prstGeom>
          <a:noFill/>
          <a:ln w="9525" algn="ctr">
            <a:solidFill>
              <a:srgbClr val="000000"/>
            </a:solidFill>
            <a:prstDash val="dash"/>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lnSpc>
                <a:spcPts val="1200"/>
              </a:lnSpc>
            </a:pPr>
            <a:r>
              <a:rPr lang="en-US" altLang="ja-JP">
                <a:solidFill>
                  <a:srgbClr val="000000"/>
                </a:solidFill>
              </a:rPr>
              <a:t>TS</a:t>
            </a:r>
            <a:r>
              <a:rPr lang="ja-JP" altLang="en-US">
                <a:solidFill>
                  <a:srgbClr val="000000"/>
                </a:solidFill>
              </a:rPr>
              <a:t>：トータルステーション</a:t>
            </a:r>
          </a:p>
          <a:p>
            <a:pPr algn="l" eaLnBrk="1" hangingPunct="1">
              <a:lnSpc>
                <a:spcPts val="1200"/>
              </a:lnSpc>
            </a:pPr>
            <a:r>
              <a:rPr lang="en-US" altLang="ja-JP">
                <a:solidFill>
                  <a:srgbClr val="000000"/>
                </a:solidFill>
              </a:rPr>
              <a:t>GNSS</a:t>
            </a:r>
            <a:r>
              <a:rPr lang="ja-JP" altLang="en-US">
                <a:solidFill>
                  <a:srgbClr val="000000"/>
                </a:solidFill>
              </a:rPr>
              <a:t>：衛星測位システムの総称</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テキスト ボックス 3"/>
          <p:cNvSpPr txBox="1">
            <a:spLocks noChangeArrowheads="1"/>
          </p:cNvSpPr>
          <p:nvPr/>
        </p:nvSpPr>
        <p:spPr bwMode="auto">
          <a:xfrm>
            <a:off x="1114871" y="566700"/>
            <a:ext cx="7921625" cy="954088"/>
          </a:xfrm>
          <a:prstGeom prst="rect">
            <a:avLst/>
          </a:prstGeom>
          <a:noFill/>
          <a:ln>
            <a:noFill/>
          </a:ln>
          <a:extLst/>
        </p:spPr>
        <p:txBody>
          <a:bodyPr>
            <a:spAutoFit/>
          </a:bodyPr>
          <a:lstStyle>
            <a:lvl1pPr eaLnBrk="0" hangingPunct="0">
              <a:defRPr kumimoji="1" sz="1200">
                <a:solidFill>
                  <a:schemeClr val="tx1"/>
                </a:solidFill>
                <a:latin typeface="Arial" charset="0"/>
                <a:ea typeface="ＭＳ Ｐゴシック" charset="-128"/>
              </a:defRPr>
            </a:lvl1pPr>
            <a:lvl2pPr marL="742950" indent="-285750" eaLnBrk="0" hangingPunct="0">
              <a:defRPr kumimoji="1" sz="1200">
                <a:solidFill>
                  <a:schemeClr val="tx1"/>
                </a:solidFill>
                <a:latin typeface="Arial" charset="0"/>
                <a:ea typeface="ＭＳ Ｐゴシック" charset="-128"/>
              </a:defRPr>
            </a:lvl2pPr>
            <a:lvl3pPr marL="1143000" indent="-228600" eaLnBrk="0" hangingPunct="0">
              <a:defRPr kumimoji="1" sz="1200">
                <a:solidFill>
                  <a:schemeClr val="tx1"/>
                </a:solidFill>
                <a:latin typeface="Arial" charset="0"/>
                <a:ea typeface="ＭＳ Ｐゴシック" charset="-128"/>
              </a:defRPr>
            </a:lvl3pPr>
            <a:lvl4pPr marL="1600200" indent="-228600" eaLnBrk="0" hangingPunct="0">
              <a:defRPr kumimoji="1" sz="1200">
                <a:solidFill>
                  <a:schemeClr val="tx1"/>
                </a:solidFill>
                <a:latin typeface="Arial" charset="0"/>
                <a:ea typeface="ＭＳ Ｐゴシック" charset="-128"/>
              </a:defRPr>
            </a:lvl4pPr>
            <a:lvl5pPr marL="2057400" indent="-228600" eaLnBrk="0" hangingPunct="0">
              <a:defRPr kumimoji="1" sz="1200">
                <a:solidFill>
                  <a:schemeClr val="tx1"/>
                </a:solidFill>
                <a:latin typeface="Arial" charset="0"/>
                <a:ea typeface="ＭＳ Ｐゴシック" charset="-128"/>
              </a:defRPr>
            </a:lvl5pPr>
            <a:lvl6pPr marL="2514600" indent="-228600" algn="ctr" eaLnBrk="0" fontAlgn="base" hangingPunct="0">
              <a:spcBef>
                <a:spcPct val="50000"/>
              </a:spcBef>
              <a:spcAft>
                <a:spcPct val="0"/>
              </a:spcAft>
              <a:defRPr kumimoji="1" sz="1200">
                <a:solidFill>
                  <a:schemeClr val="tx1"/>
                </a:solidFill>
                <a:latin typeface="Arial" charset="0"/>
                <a:ea typeface="ＭＳ Ｐゴシック" charset="-128"/>
              </a:defRPr>
            </a:lvl6pPr>
            <a:lvl7pPr marL="2971800" indent="-228600" algn="ctr" eaLnBrk="0" fontAlgn="base" hangingPunct="0">
              <a:spcBef>
                <a:spcPct val="50000"/>
              </a:spcBef>
              <a:spcAft>
                <a:spcPct val="0"/>
              </a:spcAft>
              <a:defRPr kumimoji="1" sz="1200">
                <a:solidFill>
                  <a:schemeClr val="tx1"/>
                </a:solidFill>
                <a:latin typeface="Arial" charset="0"/>
                <a:ea typeface="ＭＳ Ｐゴシック" charset="-128"/>
              </a:defRPr>
            </a:lvl7pPr>
            <a:lvl8pPr marL="3429000" indent="-228600" algn="ctr" eaLnBrk="0" fontAlgn="base" hangingPunct="0">
              <a:spcBef>
                <a:spcPct val="50000"/>
              </a:spcBef>
              <a:spcAft>
                <a:spcPct val="0"/>
              </a:spcAft>
              <a:defRPr kumimoji="1" sz="1200">
                <a:solidFill>
                  <a:schemeClr val="tx1"/>
                </a:solidFill>
                <a:latin typeface="Arial" charset="0"/>
                <a:ea typeface="ＭＳ Ｐゴシック" charset="-128"/>
              </a:defRPr>
            </a:lvl8pPr>
            <a:lvl9pPr marL="3886200" indent="-228600" algn="ctr" eaLnBrk="0" fontAlgn="base" hangingPunct="0">
              <a:spcBef>
                <a:spcPct val="50000"/>
              </a:spcBef>
              <a:spcAft>
                <a:spcPct val="0"/>
              </a:spcAft>
              <a:defRPr kumimoji="1" sz="1200">
                <a:solidFill>
                  <a:schemeClr val="tx1"/>
                </a:solidFill>
                <a:latin typeface="Arial" charset="0"/>
                <a:ea typeface="ＭＳ Ｐゴシック" charset="-128"/>
              </a:defRPr>
            </a:lvl9pPr>
          </a:lstStyle>
          <a:p>
            <a:pPr algn="l" eaLnBrk="1" hangingPunct="1">
              <a:defRPr/>
            </a:pPr>
            <a:r>
              <a:rPr lang="en-US" altLang="ja-JP" sz="1400" dirty="0" smtClean="0">
                <a:solidFill>
                  <a:srgbClr val="000000"/>
                </a:solidFill>
                <a:latin typeface="+mn-ea"/>
                <a:ea typeface="+mn-ea"/>
              </a:rPr>
              <a:t>CIM</a:t>
            </a:r>
            <a:r>
              <a:rPr lang="ja-JP" altLang="en-US" sz="1400" dirty="0" smtClean="0">
                <a:solidFill>
                  <a:srgbClr val="000000"/>
                </a:solidFill>
                <a:latin typeface="+mn-ea"/>
                <a:ea typeface="+mn-ea"/>
              </a:rPr>
              <a:t>は、建築分野で導入が進む「</a:t>
            </a:r>
            <a:r>
              <a:rPr lang="en-US" altLang="ja-JP" sz="1400" dirty="0" smtClean="0">
                <a:solidFill>
                  <a:srgbClr val="000000"/>
                </a:solidFill>
                <a:latin typeface="+mn-ea"/>
                <a:ea typeface="+mn-ea"/>
              </a:rPr>
              <a:t>BIM</a:t>
            </a:r>
            <a:r>
              <a:rPr lang="ja-JP" altLang="en-US" sz="1400" dirty="0" smtClean="0">
                <a:solidFill>
                  <a:srgbClr val="000000"/>
                </a:solidFill>
                <a:latin typeface="+mn-ea"/>
                <a:ea typeface="+mn-ea"/>
              </a:rPr>
              <a:t>」の土木版。</a:t>
            </a:r>
          </a:p>
          <a:p>
            <a:pPr algn="l" eaLnBrk="1" hangingPunct="1">
              <a:defRPr/>
            </a:pPr>
            <a:r>
              <a:rPr lang="ja-JP" altLang="en-US" sz="1400" dirty="0" smtClean="0">
                <a:solidFill>
                  <a:srgbClr val="FF0000"/>
                </a:solidFill>
                <a:latin typeface="+mn-ea"/>
                <a:ea typeface="+mn-ea"/>
              </a:rPr>
              <a:t>建設生産システム（計画、調査、設計、施工、維持管理）の各段階に</a:t>
            </a:r>
            <a:r>
              <a:rPr lang="en-US" altLang="ja-JP" sz="1400" dirty="0" smtClean="0">
                <a:solidFill>
                  <a:srgbClr val="FF0000"/>
                </a:solidFill>
                <a:latin typeface="+mn-ea"/>
                <a:ea typeface="+mn-ea"/>
              </a:rPr>
              <a:t>3</a:t>
            </a:r>
            <a:r>
              <a:rPr lang="ja-JP" altLang="en-US" sz="1400" dirty="0" smtClean="0">
                <a:solidFill>
                  <a:srgbClr val="FF0000"/>
                </a:solidFill>
                <a:latin typeface="+mn-ea"/>
                <a:ea typeface="+mn-ea"/>
              </a:rPr>
              <a:t>次元モデルを一元的に連携・発展</a:t>
            </a:r>
            <a:r>
              <a:rPr lang="ja-JP" altLang="en-US" sz="1400" dirty="0" smtClean="0">
                <a:solidFill>
                  <a:srgbClr val="000000"/>
                </a:solidFill>
                <a:latin typeface="+mn-ea"/>
                <a:ea typeface="+mn-ea"/>
              </a:rPr>
              <a:t>させることにより、設計段階等での様々な</a:t>
            </a:r>
            <a:r>
              <a:rPr lang="ja-JP" altLang="en-US" sz="1400" dirty="0" smtClean="0">
                <a:solidFill>
                  <a:srgbClr val="FF0000"/>
                </a:solidFill>
                <a:latin typeface="+mn-ea"/>
                <a:ea typeface="+mn-ea"/>
              </a:rPr>
              <a:t>検討を効率化</a:t>
            </a:r>
            <a:r>
              <a:rPr lang="ja-JP" altLang="en-US" sz="1400" dirty="0" smtClean="0">
                <a:solidFill>
                  <a:srgbClr val="000000"/>
                </a:solidFill>
                <a:latin typeface="+mn-ea"/>
                <a:ea typeface="+mn-ea"/>
              </a:rPr>
              <a:t>し、施工段階での手戻りの削減など</a:t>
            </a:r>
            <a:r>
              <a:rPr lang="ja-JP" altLang="en-US" sz="1400" dirty="0" smtClean="0">
                <a:solidFill>
                  <a:srgbClr val="FF0000"/>
                </a:solidFill>
                <a:latin typeface="+mn-ea"/>
                <a:ea typeface="+mn-ea"/>
              </a:rPr>
              <a:t>施工の効率化</a:t>
            </a:r>
            <a:r>
              <a:rPr lang="ja-JP" altLang="en-US" sz="1400" dirty="0" smtClean="0">
                <a:solidFill>
                  <a:srgbClr val="000000"/>
                </a:solidFill>
                <a:latin typeface="+mn-ea"/>
                <a:ea typeface="+mn-ea"/>
              </a:rPr>
              <a:t>を図り、最終的には、</a:t>
            </a:r>
            <a:r>
              <a:rPr lang="ja-JP" altLang="en-US" sz="1400" dirty="0" smtClean="0">
                <a:solidFill>
                  <a:srgbClr val="FF0000"/>
                </a:solidFill>
                <a:latin typeface="+mn-ea"/>
                <a:ea typeface="+mn-ea"/>
              </a:rPr>
              <a:t>維持管理で活用する</a:t>
            </a:r>
            <a:r>
              <a:rPr lang="en-US" altLang="ja-JP" sz="1400" dirty="0" smtClean="0">
                <a:solidFill>
                  <a:srgbClr val="FF0000"/>
                </a:solidFill>
                <a:latin typeface="+mn-ea"/>
                <a:ea typeface="+mn-ea"/>
              </a:rPr>
              <a:t>3</a:t>
            </a:r>
            <a:r>
              <a:rPr lang="ja-JP" altLang="en-US" sz="1400" dirty="0" smtClean="0">
                <a:solidFill>
                  <a:srgbClr val="FF0000"/>
                </a:solidFill>
                <a:latin typeface="+mn-ea"/>
                <a:ea typeface="+mn-ea"/>
              </a:rPr>
              <a:t>次元モデルの構築</a:t>
            </a:r>
            <a:r>
              <a:rPr lang="ja-JP" altLang="en-US" sz="1400" dirty="0" smtClean="0">
                <a:solidFill>
                  <a:srgbClr val="000000"/>
                </a:solidFill>
                <a:latin typeface="+mn-ea"/>
                <a:ea typeface="+mn-ea"/>
              </a:rPr>
              <a:t>を目的とするもの。</a:t>
            </a:r>
          </a:p>
        </p:txBody>
      </p:sp>
      <p:sp>
        <p:nvSpPr>
          <p:cNvPr id="23554" name="タイトル 1"/>
          <p:cNvSpPr>
            <a:spLocks/>
          </p:cNvSpPr>
          <p:nvPr/>
        </p:nvSpPr>
        <p:spPr bwMode="auto">
          <a:xfrm>
            <a:off x="1368425" y="0"/>
            <a:ext cx="6766272" cy="5254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r>
              <a:rPr lang="ja-JP" altLang="en-US" sz="2800" dirty="0">
                <a:solidFill>
                  <a:srgbClr val="330066"/>
                </a:solidFill>
                <a:latin typeface="HGP創英角ｺﾞｼｯｸUB" pitchFamily="50" charset="-128"/>
                <a:ea typeface="HGP創英角ｺﾞｼｯｸUB" pitchFamily="50" charset="-128"/>
              </a:rPr>
              <a:t>「</a:t>
            </a:r>
            <a:r>
              <a:rPr lang="en-US" altLang="ja-JP" sz="2800" dirty="0">
                <a:solidFill>
                  <a:srgbClr val="330066"/>
                </a:solidFill>
                <a:latin typeface="HGP創英角ｺﾞｼｯｸUB" pitchFamily="50" charset="-128"/>
                <a:ea typeface="HGP創英角ｺﾞｼｯｸUB" pitchFamily="50" charset="-128"/>
              </a:rPr>
              <a:t>C</a:t>
            </a:r>
            <a:r>
              <a:rPr lang="ja-JP" altLang="en-US" sz="2800" dirty="0">
                <a:solidFill>
                  <a:srgbClr val="330066"/>
                </a:solidFill>
                <a:latin typeface="HGP創英角ｺﾞｼｯｸUB" pitchFamily="50" charset="-128"/>
                <a:ea typeface="HGP創英角ｺﾞｼｯｸUB" pitchFamily="50" charset="-128"/>
              </a:rPr>
              <a:t> </a:t>
            </a:r>
            <a:r>
              <a:rPr lang="en-US" altLang="ja-JP" sz="2800" dirty="0">
                <a:solidFill>
                  <a:srgbClr val="330066"/>
                </a:solidFill>
                <a:latin typeface="HGP創英角ｺﾞｼｯｸUB" pitchFamily="50" charset="-128"/>
                <a:ea typeface="HGP創英角ｺﾞｼｯｸUB" pitchFamily="50" charset="-128"/>
              </a:rPr>
              <a:t>I</a:t>
            </a:r>
            <a:r>
              <a:rPr lang="ja-JP" altLang="en-US" sz="2800" dirty="0">
                <a:solidFill>
                  <a:srgbClr val="330066"/>
                </a:solidFill>
                <a:latin typeface="HGP創英角ｺﾞｼｯｸUB" pitchFamily="50" charset="-128"/>
                <a:ea typeface="HGP創英角ｺﾞｼｯｸUB" pitchFamily="50" charset="-128"/>
              </a:rPr>
              <a:t> </a:t>
            </a:r>
            <a:r>
              <a:rPr lang="en-US" altLang="ja-JP" sz="2800" dirty="0">
                <a:solidFill>
                  <a:srgbClr val="330066"/>
                </a:solidFill>
                <a:latin typeface="HGP創英角ｺﾞｼｯｸUB" pitchFamily="50" charset="-128"/>
                <a:ea typeface="HGP創英角ｺﾞｼｯｸUB" pitchFamily="50" charset="-128"/>
              </a:rPr>
              <a:t>M</a:t>
            </a:r>
            <a:r>
              <a:rPr lang="ja-JP" altLang="en-US" sz="2800" dirty="0">
                <a:solidFill>
                  <a:srgbClr val="330066"/>
                </a:solidFill>
                <a:latin typeface="HGP創英角ｺﾞｼｯｸUB" pitchFamily="50" charset="-128"/>
                <a:ea typeface="HGP創英角ｺﾞｼｯｸUB" pitchFamily="50" charset="-128"/>
              </a:rPr>
              <a:t>」導入・普及に向けた取組み </a:t>
            </a:r>
          </a:p>
        </p:txBody>
      </p:sp>
      <p:sp>
        <p:nvSpPr>
          <p:cNvPr id="23555" name="Rectangle 9"/>
          <p:cNvSpPr>
            <a:spLocks noChangeArrowheads="1"/>
          </p:cNvSpPr>
          <p:nvPr/>
        </p:nvSpPr>
        <p:spPr bwMode="auto">
          <a:xfrm>
            <a:off x="108000" y="108000"/>
            <a:ext cx="1080000" cy="360000"/>
          </a:xfrm>
          <a:prstGeom prst="rect">
            <a:avLst/>
          </a:prstGeom>
          <a:solidFill>
            <a:srgbClr val="CCFFCC"/>
          </a:solidFill>
          <a:ln w="9525">
            <a:solidFill>
              <a:srgbClr val="0000FF"/>
            </a:solidFill>
            <a:miter lim="800000"/>
            <a:headEnd/>
            <a:tailEnd/>
          </a:ln>
        </p:spPr>
        <p:txBody>
          <a:bodyPr wrap="none" anchor="ctr">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r>
              <a:rPr lang="ja-JP" altLang="en-US">
                <a:solidFill>
                  <a:srgbClr val="000000"/>
                </a:solidFill>
                <a:latin typeface="HGP創英角ｺﾞｼｯｸUB" pitchFamily="50" charset="-128"/>
                <a:ea typeface="HGP創英角ｺﾞｼｯｸUB" pitchFamily="50" charset="-128"/>
              </a:rPr>
              <a:t>取組事例４</a:t>
            </a:r>
          </a:p>
        </p:txBody>
      </p:sp>
      <p:sp>
        <p:nvSpPr>
          <p:cNvPr id="10" name="正方形/長方形 9"/>
          <p:cNvSpPr/>
          <p:nvPr/>
        </p:nvSpPr>
        <p:spPr>
          <a:xfrm>
            <a:off x="7524303" y="3978275"/>
            <a:ext cx="1439863" cy="1495425"/>
          </a:xfrm>
          <a:prstGeom prst="rect">
            <a:avLst/>
          </a:prstGeom>
          <a:ln w="19050">
            <a:solidFill>
              <a:srgbClr val="FF0000"/>
            </a:solidFill>
          </a:ln>
        </p:spPr>
        <p:style>
          <a:lnRef idx="2">
            <a:schemeClr val="accent4"/>
          </a:lnRef>
          <a:fillRef idx="1">
            <a:schemeClr val="lt1"/>
          </a:fillRef>
          <a:effectRef idx="0">
            <a:schemeClr val="accent4"/>
          </a:effectRef>
          <a:fontRef idx="minor">
            <a:schemeClr val="dk1"/>
          </a:fontRef>
        </p:style>
        <p:txBody>
          <a:bodyPr/>
          <a:lstStyle/>
          <a:p>
            <a:pPr>
              <a:spcBef>
                <a:spcPct val="50000"/>
              </a:spcBef>
              <a:defRPr/>
            </a:pPr>
            <a:endParaRPr lang="ja-JP" altLang="en-US" sz="1050" dirty="0">
              <a:latin typeface="ＭＳ ゴシック" pitchFamily="49" charset="-128"/>
              <a:ea typeface="ＭＳ ゴシック" pitchFamily="49" charset="-128"/>
            </a:endParaRPr>
          </a:p>
        </p:txBody>
      </p:sp>
      <p:sp>
        <p:nvSpPr>
          <p:cNvPr id="11" name="正方形/長方形 10"/>
          <p:cNvSpPr/>
          <p:nvPr/>
        </p:nvSpPr>
        <p:spPr>
          <a:xfrm>
            <a:off x="5611366" y="4229100"/>
            <a:ext cx="1263650" cy="900113"/>
          </a:xfrm>
          <a:prstGeom prst="rect">
            <a:avLst/>
          </a:prstGeom>
          <a:ln w="19050">
            <a:solidFill>
              <a:srgbClr val="33CC33"/>
            </a:solidFill>
          </a:ln>
        </p:spPr>
        <p:style>
          <a:lnRef idx="2">
            <a:schemeClr val="accent4"/>
          </a:lnRef>
          <a:fillRef idx="1">
            <a:schemeClr val="lt1"/>
          </a:fillRef>
          <a:effectRef idx="0">
            <a:schemeClr val="accent4"/>
          </a:effectRef>
          <a:fontRef idx="minor">
            <a:schemeClr val="dk1"/>
          </a:fontRef>
        </p:style>
        <p:txBody>
          <a:bodyPr/>
          <a:lstStyle/>
          <a:p>
            <a:pPr>
              <a:spcBef>
                <a:spcPct val="50000"/>
              </a:spcBef>
              <a:defRPr/>
            </a:pPr>
            <a:r>
              <a:rPr lang="ja-JP" altLang="en-US" dirty="0">
                <a:latin typeface="ＭＳ ゴシック" pitchFamily="49" charset="-128"/>
                <a:ea typeface="ＭＳ ゴシック" pitchFamily="49" charset="-128"/>
              </a:rPr>
              <a:t>（発注者）</a:t>
            </a:r>
          </a:p>
        </p:txBody>
      </p:sp>
      <p:sp>
        <p:nvSpPr>
          <p:cNvPr id="12" name="正方形/長方形 11"/>
          <p:cNvSpPr/>
          <p:nvPr/>
        </p:nvSpPr>
        <p:spPr>
          <a:xfrm>
            <a:off x="3771453" y="2609850"/>
            <a:ext cx="1495425" cy="1347788"/>
          </a:xfrm>
          <a:prstGeom prst="rect">
            <a:avLst/>
          </a:prstGeom>
          <a:ln w="19050">
            <a:solidFill>
              <a:srgbClr val="33CC33"/>
            </a:solidFill>
          </a:ln>
        </p:spPr>
        <p:style>
          <a:lnRef idx="2">
            <a:schemeClr val="accent4"/>
          </a:lnRef>
          <a:fillRef idx="1">
            <a:schemeClr val="lt1"/>
          </a:fillRef>
          <a:effectRef idx="0">
            <a:schemeClr val="accent4"/>
          </a:effectRef>
          <a:fontRef idx="minor">
            <a:schemeClr val="dk1"/>
          </a:fontRef>
        </p:style>
        <p:txBody>
          <a:bodyPr/>
          <a:lstStyle/>
          <a:p>
            <a:pPr>
              <a:spcBef>
                <a:spcPct val="50000"/>
              </a:spcBef>
              <a:defRPr/>
            </a:pPr>
            <a:r>
              <a:rPr lang="ja-JP" altLang="en-US" dirty="0">
                <a:latin typeface="ＭＳ ゴシック" pitchFamily="49" charset="-128"/>
                <a:ea typeface="ＭＳ ゴシック" pitchFamily="49" charset="-128"/>
              </a:rPr>
              <a:t>（発注者）</a:t>
            </a:r>
          </a:p>
        </p:txBody>
      </p:sp>
      <p:sp>
        <p:nvSpPr>
          <p:cNvPr id="13" name="角丸四角形 12"/>
          <p:cNvSpPr/>
          <p:nvPr/>
        </p:nvSpPr>
        <p:spPr>
          <a:xfrm>
            <a:off x="186878" y="5473700"/>
            <a:ext cx="3421063" cy="1239838"/>
          </a:xfrm>
          <a:prstGeom prst="roundRect">
            <a:avLst/>
          </a:prstGeom>
          <a:ln w="38100">
            <a:solidFill>
              <a:srgbClr val="33CC33"/>
            </a:solidFill>
          </a:ln>
        </p:spPr>
        <p:style>
          <a:lnRef idx="2">
            <a:schemeClr val="accent6"/>
          </a:lnRef>
          <a:fillRef idx="1">
            <a:schemeClr val="lt1"/>
          </a:fillRef>
          <a:effectRef idx="0">
            <a:schemeClr val="accent6"/>
          </a:effectRef>
          <a:fontRef idx="minor">
            <a:schemeClr val="dk1"/>
          </a:fontRef>
        </p:style>
        <p:txBody>
          <a:bodyPr anchor="ctr"/>
          <a:lstStyle/>
          <a:p>
            <a:pPr>
              <a:spcBef>
                <a:spcPct val="50000"/>
              </a:spcBef>
              <a:defRPr/>
            </a:pPr>
            <a:endParaRPr lang="ja-JP" altLang="en-US" sz="1050" dirty="0">
              <a:latin typeface="ＭＳ ゴシック" pitchFamily="49" charset="-128"/>
              <a:ea typeface="ＭＳ ゴシック" pitchFamily="49" charset="-128"/>
            </a:endParaRPr>
          </a:p>
        </p:txBody>
      </p:sp>
      <p:sp>
        <p:nvSpPr>
          <p:cNvPr id="14" name="角丸四角形 13"/>
          <p:cNvSpPr/>
          <p:nvPr/>
        </p:nvSpPr>
        <p:spPr>
          <a:xfrm>
            <a:off x="5425628" y="5634038"/>
            <a:ext cx="3538538" cy="1079500"/>
          </a:xfrm>
          <a:prstGeom prst="roundRect">
            <a:avLst/>
          </a:prstGeom>
          <a:ln w="38100">
            <a:solidFill>
              <a:srgbClr val="FF0000"/>
            </a:solidFill>
          </a:ln>
        </p:spPr>
        <p:style>
          <a:lnRef idx="2">
            <a:schemeClr val="accent6"/>
          </a:lnRef>
          <a:fillRef idx="1">
            <a:schemeClr val="lt1"/>
          </a:fillRef>
          <a:effectRef idx="0">
            <a:schemeClr val="accent6"/>
          </a:effectRef>
          <a:fontRef idx="minor">
            <a:schemeClr val="dk1"/>
          </a:fontRef>
        </p:style>
        <p:txBody>
          <a:bodyPr anchor="ctr"/>
          <a:lstStyle/>
          <a:p>
            <a:pPr>
              <a:spcBef>
                <a:spcPct val="50000"/>
              </a:spcBef>
              <a:defRPr/>
            </a:pPr>
            <a:endParaRPr lang="ja-JP" altLang="en-US" sz="1050" dirty="0">
              <a:latin typeface="ＭＳ ゴシック" pitchFamily="49" charset="-128"/>
              <a:ea typeface="ＭＳ ゴシック" pitchFamily="49" charset="-128"/>
            </a:endParaRPr>
          </a:p>
        </p:txBody>
      </p:sp>
      <p:sp>
        <p:nvSpPr>
          <p:cNvPr id="15" name="角丸四角形 14"/>
          <p:cNvSpPr/>
          <p:nvPr/>
        </p:nvSpPr>
        <p:spPr>
          <a:xfrm>
            <a:off x="5425628" y="1960563"/>
            <a:ext cx="3538538" cy="1643062"/>
          </a:xfrm>
          <a:prstGeom prst="roundRect">
            <a:avLst/>
          </a:prstGeom>
          <a:ln w="38100">
            <a:solidFill>
              <a:srgbClr val="FF0000"/>
            </a:solidFill>
          </a:ln>
        </p:spPr>
        <p:style>
          <a:lnRef idx="2">
            <a:schemeClr val="accent2"/>
          </a:lnRef>
          <a:fillRef idx="1">
            <a:schemeClr val="lt1"/>
          </a:fillRef>
          <a:effectRef idx="0">
            <a:schemeClr val="accent2"/>
          </a:effectRef>
          <a:fontRef idx="minor">
            <a:schemeClr val="dk1"/>
          </a:fontRef>
        </p:style>
        <p:txBody>
          <a:bodyPr anchor="ctr"/>
          <a:lstStyle/>
          <a:p>
            <a:pPr marL="72000" indent="-72000">
              <a:spcBef>
                <a:spcPct val="50000"/>
              </a:spcBef>
              <a:defRPr/>
            </a:pPr>
            <a:endParaRPr lang="ja-JP" altLang="en-US" sz="1050" dirty="0">
              <a:latin typeface="ＭＳ ゴシック" pitchFamily="49" charset="-128"/>
              <a:ea typeface="ＭＳ ゴシック" pitchFamily="49" charset="-128"/>
            </a:endParaRPr>
          </a:p>
        </p:txBody>
      </p:sp>
      <p:sp>
        <p:nvSpPr>
          <p:cNvPr id="16" name="角丸四角形 15"/>
          <p:cNvSpPr/>
          <p:nvPr/>
        </p:nvSpPr>
        <p:spPr>
          <a:xfrm>
            <a:off x="186878" y="1817688"/>
            <a:ext cx="3422650" cy="1857375"/>
          </a:xfrm>
          <a:prstGeom prst="roundRect">
            <a:avLst/>
          </a:prstGeom>
          <a:ln w="38100">
            <a:solidFill>
              <a:srgbClr val="0000FF"/>
            </a:solidFill>
          </a:ln>
        </p:spPr>
        <p:style>
          <a:lnRef idx="2">
            <a:schemeClr val="accent6"/>
          </a:lnRef>
          <a:fillRef idx="1">
            <a:schemeClr val="lt1"/>
          </a:fillRef>
          <a:effectRef idx="0">
            <a:schemeClr val="accent6"/>
          </a:effectRef>
          <a:fontRef idx="minor">
            <a:schemeClr val="dk1"/>
          </a:fontRef>
        </p:style>
        <p:txBody>
          <a:bodyPr anchor="ctr"/>
          <a:lstStyle/>
          <a:p>
            <a:pPr>
              <a:spcBef>
                <a:spcPct val="50000"/>
              </a:spcBef>
              <a:defRPr/>
            </a:pPr>
            <a:endParaRPr lang="ja-JP" altLang="en-US" sz="1050" dirty="0">
              <a:latin typeface="ＭＳ ゴシック" pitchFamily="49" charset="-128"/>
              <a:ea typeface="ＭＳ ゴシック" pitchFamily="49" charset="-128"/>
            </a:endParaRPr>
          </a:p>
        </p:txBody>
      </p:sp>
      <p:sp>
        <p:nvSpPr>
          <p:cNvPr id="17" name="テキスト ボックス 16"/>
          <p:cNvSpPr txBox="1"/>
          <p:nvPr/>
        </p:nvSpPr>
        <p:spPr>
          <a:xfrm>
            <a:off x="2047428" y="1965325"/>
            <a:ext cx="1395413" cy="500063"/>
          </a:xfrm>
          <a:prstGeom prst="rect">
            <a:avLst/>
          </a:prstGeom>
        </p:spPr>
        <p:style>
          <a:lnRef idx="2">
            <a:schemeClr val="accent5"/>
          </a:lnRef>
          <a:fillRef idx="1">
            <a:schemeClr val="lt1"/>
          </a:fillRef>
          <a:effectRef idx="0">
            <a:schemeClr val="accent5"/>
          </a:effectRef>
          <a:fontRef idx="minor">
            <a:schemeClr val="dk1"/>
          </a:fontRef>
        </p:style>
        <p:txBody>
          <a:bodyPr>
            <a:spAutoFit/>
          </a:bodyPr>
          <a:lstStyle/>
          <a:p>
            <a:pPr>
              <a:spcBef>
                <a:spcPts val="300"/>
              </a:spcBef>
              <a:defRPr/>
            </a:pPr>
            <a:r>
              <a:rPr lang="ja-JP" altLang="en-US" dirty="0"/>
              <a:t>３次元モデル</a:t>
            </a:r>
            <a:endParaRPr lang="en-US" altLang="ja-JP" dirty="0"/>
          </a:p>
          <a:p>
            <a:pPr>
              <a:spcBef>
                <a:spcPts val="300"/>
              </a:spcBef>
              <a:defRPr/>
            </a:pPr>
            <a:r>
              <a:rPr lang="ja-JP" altLang="en-US" dirty="0"/>
              <a:t>（設計レベル）</a:t>
            </a:r>
            <a:endParaRPr lang="en-US" altLang="ja-JP" dirty="0"/>
          </a:p>
        </p:txBody>
      </p:sp>
      <p:sp>
        <p:nvSpPr>
          <p:cNvPr id="18" name="テキスト ボックス 17"/>
          <p:cNvSpPr txBox="1"/>
          <p:nvPr/>
        </p:nvSpPr>
        <p:spPr>
          <a:xfrm>
            <a:off x="7352853" y="2109788"/>
            <a:ext cx="1395413" cy="500062"/>
          </a:xfrm>
          <a:prstGeom prst="rect">
            <a:avLst/>
          </a:prstGeom>
        </p:spPr>
        <p:style>
          <a:lnRef idx="2">
            <a:schemeClr val="accent5"/>
          </a:lnRef>
          <a:fillRef idx="1">
            <a:schemeClr val="lt1"/>
          </a:fillRef>
          <a:effectRef idx="0">
            <a:schemeClr val="accent5"/>
          </a:effectRef>
          <a:fontRef idx="minor">
            <a:schemeClr val="dk1"/>
          </a:fontRef>
        </p:style>
        <p:txBody>
          <a:bodyPr>
            <a:spAutoFit/>
          </a:bodyPr>
          <a:lstStyle/>
          <a:p>
            <a:pPr>
              <a:spcBef>
                <a:spcPts val="300"/>
              </a:spcBef>
              <a:defRPr/>
            </a:pPr>
            <a:r>
              <a:rPr lang="ja-JP" altLang="en-US" dirty="0"/>
              <a:t>３次元モデル</a:t>
            </a:r>
            <a:endParaRPr lang="en-US" altLang="ja-JP" dirty="0"/>
          </a:p>
          <a:p>
            <a:pPr>
              <a:spcBef>
                <a:spcPts val="300"/>
              </a:spcBef>
              <a:defRPr/>
            </a:pPr>
            <a:r>
              <a:rPr lang="ja-JP" altLang="en-US" dirty="0"/>
              <a:t>（施工レベル）</a:t>
            </a:r>
          </a:p>
        </p:txBody>
      </p:sp>
      <p:sp>
        <p:nvSpPr>
          <p:cNvPr id="19" name="テキスト ボックス 18"/>
          <p:cNvSpPr txBox="1"/>
          <p:nvPr/>
        </p:nvSpPr>
        <p:spPr>
          <a:xfrm>
            <a:off x="2058541" y="5561013"/>
            <a:ext cx="1397000" cy="500062"/>
          </a:xfrm>
          <a:prstGeom prst="rect">
            <a:avLst/>
          </a:prstGeom>
        </p:spPr>
        <p:style>
          <a:lnRef idx="2">
            <a:schemeClr val="accent5"/>
          </a:lnRef>
          <a:fillRef idx="1">
            <a:schemeClr val="lt1"/>
          </a:fillRef>
          <a:effectRef idx="0">
            <a:schemeClr val="accent5"/>
          </a:effectRef>
          <a:fontRef idx="minor">
            <a:schemeClr val="dk1"/>
          </a:fontRef>
        </p:style>
        <p:txBody>
          <a:bodyPr>
            <a:spAutoFit/>
          </a:bodyPr>
          <a:lstStyle/>
          <a:p>
            <a:pPr>
              <a:spcBef>
                <a:spcPts val="300"/>
              </a:spcBef>
              <a:defRPr/>
            </a:pPr>
            <a:r>
              <a:rPr lang="ja-JP" altLang="en-US" dirty="0"/>
              <a:t>３次元モデル</a:t>
            </a:r>
            <a:endParaRPr lang="en-US" altLang="ja-JP" dirty="0"/>
          </a:p>
          <a:p>
            <a:pPr>
              <a:spcBef>
                <a:spcPts val="300"/>
              </a:spcBef>
              <a:defRPr/>
            </a:pPr>
            <a:r>
              <a:rPr lang="ja-JP" altLang="en-US" dirty="0"/>
              <a:t>（管理レベル）</a:t>
            </a:r>
          </a:p>
        </p:txBody>
      </p:sp>
      <p:sp>
        <p:nvSpPr>
          <p:cNvPr id="20" name="テキスト ボックス 19"/>
          <p:cNvSpPr txBox="1"/>
          <p:nvPr/>
        </p:nvSpPr>
        <p:spPr>
          <a:xfrm>
            <a:off x="7281416" y="5710238"/>
            <a:ext cx="1395412" cy="500062"/>
          </a:xfrm>
          <a:prstGeom prst="rect">
            <a:avLst/>
          </a:prstGeom>
        </p:spPr>
        <p:style>
          <a:lnRef idx="2">
            <a:schemeClr val="accent5"/>
          </a:lnRef>
          <a:fillRef idx="1">
            <a:schemeClr val="lt1"/>
          </a:fillRef>
          <a:effectRef idx="0">
            <a:schemeClr val="accent5"/>
          </a:effectRef>
          <a:fontRef idx="minor">
            <a:schemeClr val="dk1"/>
          </a:fontRef>
        </p:style>
        <p:txBody>
          <a:bodyPr>
            <a:spAutoFit/>
          </a:bodyPr>
          <a:lstStyle/>
          <a:p>
            <a:pPr>
              <a:spcBef>
                <a:spcPts val="300"/>
              </a:spcBef>
              <a:defRPr/>
            </a:pPr>
            <a:r>
              <a:rPr lang="ja-JP" altLang="en-US" dirty="0"/>
              <a:t>３次元モデル</a:t>
            </a:r>
            <a:endParaRPr lang="en-US" altLang="ja-JP" dirty="0"/>
          </a:p>
          <a:p>
            <a:pPr>
              <a:spcBef>
                <a:spcPts val="300"/>
              </a:spcBef>
              <a:defRPr/>
            </a:pPr>
            <a:r>
              <a:rPr lang="ja-JP" altLang="en-US" dirty="0"/>
              <a:t>（施工完了レベル）</a:t>
            </a:r>
          </a:p>
        </p:txBody>
      </p:sp>
      <p:sp>
        <p:nvSpPr>
          <p:cNvPr id="23567" name="テキスト ボックス 14"/>
          <p:cNvSpPr txBox="1">
            <a:spLocks noChangeArrowheads="1"/>
          </p:cNvSpPr>
          <p:nvPr/>
        </p:nvSpPr>
        <p:spPr bwMode="auto">
          <a:xfrm>
            <a:off x="3723828" y="3038475"/>
            <a:ext cx="1639888" cy="939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71438" indent="-71438"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spcBef>
                <a:spcPts val="200"/>
              </a:spcBef>
            </a:pPr>
            <a:r>
              <a:rPr lang="ja-JP" altLang="en-US" sz="1000"/>
              <a:t>・発注業務の効率化</a:t>
            </a:r>
            <a:endParaRPr lang="en-US" altLang="ja-JP" sz="1000"/>
          </a:p>
          <a:p>
            <a:pPr algn="l" eaLnBrk="1" hangingPunct="1">
              <a:spcBef>
                <a:spcPts val="200"/>
              </a:spcBef>
            </a:pPr>
            <a:r>
              <a:rPr lang="ja-JP" altLang="en-US" sz="1000"/>
              <a:t>　（自動積算）</a:t>
            </a:r>
            <a:endParaRPr lang="en-US" altLang="ja-JP" sz="1000"/>
          </a:p>
          <a:p>
            <a:pPr algn="l" eaLnBrk="1" hangingPunct="1">
              <a:spcBef>
                <a:spcPts val="200"/>
              </a:spcBef>
            </a:pPr>
            <a:r>
              <a:rPr lang="ja-JP" altLang="en-US" sz="1000"/>
              <a:t>・違算の防止</a:t>
            </a:r>
            <a:endParaRPr lang="en-US" altLang="ja-JP" sz="1000"/>
          </a:p>
          <a:p>
            <a:pPr algn="l" eaLnBrk="1" hangingPunct="1">
              <a:spcBef>
                <a:spcPts val="200"/>
              </a:spcBef>
            </a:pPr>
            <a:r>
              <a:rPr lang="ja-JP" altLang="en-US" sz="1000"/>
              <a:t>・工事数量算出（ロット割）の効率化</a:t>
            </a:r>
          </a:p>
        </p:txBody>
      </p:sp>
      <p:sp>
        <p:nvSpPr>
          <p:cNvPr id="23568" name="テキスト ボックス 15"/>
          <p:cNvSpPr txBox="1">
            <a:spLocks noChangeArrowheads="1"/>
          </p:cNvSpPr>
          <p:nvPr/>
        </p:nvSpPr>
        <p:spPr bwMode="auto">
          <a:xfrm>
            <a:off x="5435153" y="2465388"/>
            <a:ext cx="1603375" cy="7604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71438" indent="-71438"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spcBef>
                <a:spcPts val="200"/>
              </a:spcBef>
            </a:pPr>
            <a:r>
              <a:rPr lang="ja-JP" altLang="en-US" sz="1000"/>
              <a:t>・起工測量結果</a:t>
            </a:r>
            <a:endParaRPr lang="en-US" altLang="ja-JP" sz="1000"/>
          </a:p>
          <a:p>
            <a:pPr algn="l" eaLnBrk="1" hangingPunct="1">
              <a:spcBef>
                <a:spcPts val="200"/>
              </a:spcBef>
            </a:pPr>
            <a:r>
              <a:rPr lang="ja-JP" altLang="en-US" sz="1000"/>
              <a:t>・細部の設計</a:t>
            </a:r>
            <a:endParaRPr lang="en-US" altLang="ja-JP" sz="1000"/>
          </a:p>
          <a:p>
            <a:pPr algn="l" eaLnBrk="1" hangingPunct="1">
              <a:spcBef>
                <a:spcPts val="200"/>
              </a:spcBef>
            </a:pPr>
            <a:r>
              <a:rPr lang="ja-JP" altLang="en-US" sz="1000"/>
              <a:t>　（配筋の詳細図、現地取り付け等）</a:t>
            </a:r>
          </a:p>
        </p:txBody>
      </p:sp>
      <p:sp>
        <p:nvSpPr>
          <p:cNvPr id="23569" name="テキスト ボックス 16"/>
          <p:cNvSpPr txBox="1">
            <a:spLocks noChangeArrowheads="1"/>
          </p:cNvSpPr>
          <p:nvPr/>
        </p:nvSpPr>
        <p:spPr bwMode="auto">
          <a:xfrm>
            <a:off x="1763266" y="2725738"/>
            <a:ext cx="1889125" cy="9636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71438" indent="-71438"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spcBef>
                <a:spcPts val="200"/>
              </a:spcBef>
            </a:pPr>
            <a:r>
              <a:rPr lang="ja-JP" altLang="en-US" sz="1000"/>
              <a:t>・干渉チェック、設計ミスの削減</a:t>
            </a:r>
            <a:endParaRPr lang="en-US" altLang="ja-JP" sz="1000"/>
          </a:p>
          <a:p>
            <a:pPr algn="l" eaLnBrk="1" hangingPunct="1">
              <a:spcBef>
                <a:spcPts val="200"/>
              </a:spcBef>
            </a:pPr>
            <a:r>
              <a:rPr lang="ja-JP" altLang="en-US" sz="1000"/>
              <a:t>・構造計算、解析</a:t>
            </a:r>
            <a:endParaRPr lang="en-US" altLang="ja-JP" sz="1000"/>
          </a:p>
          <a:p>
            <a:pPr algn="l" eaLnBrk="1" hangingPunct="1">
              <a:spcBef>
                <a:spcPts val="200"/>
              </a:spcBef>
            </a:pPr>
            <a:r>
              <a:rPr lang="ja-JP" altLang="en-US" sz="1000"/>
              <a:t>・概算コスト比較</a:t>
            </a:r>
            <a:endParaRPr lang="en-US" altLang="ja-JP" sz="1000"/>
          </a:p>
          <a:p>
            <a:pPr algn="l" eaLnBrk="1" hangingPunct="1">
              <a:spcBef>
                <a:spcPts val="200"/>
              </a:spcBef>
            </a:pPr>
            <a:r>
              <a:rPr lang="ja-JP" altLang="en-US" sz="1000"/>
              <a:t>・構造物イメージの明確化</a:t>
            </a:r>
            <a:endParaRPr lang="en-US" altLang="ja-JP" sz="1000"/>
          </a:p>
          <a:p>
            <a:pPr algn="l" eaLnBrk="1" hangingPunct="1">
              <a:spcBef>
                <a:spcPts val="200"/>
              </a:spcBef>
            </a:pPr>
            <a:r>
              <a:rPr lang="ja-JP" altLang="en-US" sz="1000"/>
              <a:t>・数量の自動算出</a:t>
            </a:r>
            <a:endParaRPr lang="en-US" altLang="ja-JP" sz="1000"/>
          </a:p>
        </p:txBody>
      </p:sp>
      <p:sp>
        <p:nvSpPr>
          <p:cNvPr id="23570" name="テキスト ボックス 17"/>
          <p:cNvSpPr txBox="1">
            <a:spLocks noChangeArrowheads="1"/>
          </p:cNvSpPr>
          <p:nvPr/>
        </p:nvSpPr>
        <p:spPr bwMode="auto">
          <a:xfrm>
            <a:off x="240853" y="5964238"/>
            <a:ext cx="1728788" cy="6048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71438" indent="-71438"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spcBef>
                <a:spcPts val="200"/>
              </a:spcBef>
            </a:pPr>
            <a:r>
              <a:rPr lang="ja-JP" altLang="en-US" sz="1000"/>
              <a:t>・点検・補修履歴</a:t>
            </a:r>
            <a:endParaRPr lang="en-US" altLang="ja-JP" sz="1000"/>
          </a:p>
          <a:p>
            <a:pPr algn="l" eaLnBrk="1" hangingPunct="1">
              <a:spcBef>
                <a:spcPts val="200"/>
              </a:spcBef>
            </a:pPr>
            <a:r>
              <a:rPr lang="ja-JP" altLang="en-US" sz="1000"/>
              <a:t>・現地センサー（</a:t>
            </a:r>
            <a:r>
              <a:rPr lang="en-US" altLang="ja-JP" sz="1000"/>
              <a:t>IC</a:t>
            </a:r>
            <a:r>
              <a:rPr lang="ja-JP" altLang="en-US" sz="1000"/>
              <a:t>タグ等）</a:t>
            </a:r>
            <a:endParaRPr lang="en-US" altLang="ja-JP" sz="1000"/>
          </a:p>
          <a:p>
            <a:pPr algn="l" eaLnBrk="1" hangingPunct="1">
              <a:spcBef>
                <a:spcPts val="200"/>
              </a:spcBef>
            </a:pPr>
            <a:r>
              <a:rPr lang="ja-JP" altLang="en-US" sz="1000"/>
              <a:t>　との連動</a:t>
            </a:r>
          </a:p>
        </p:txBody>
      </p:sp>
      <p:sp>
        <p:nvSpPr>
          <p:cNvPr id="23571" name="テキスト ボックス 18"/>
          <p:cNvSpPr txBox="1">
            <a:spLocks noChangeArrowheads="1"/>
          </p:cNvSpPr>
          <p:nvPr/>
        </p:nvSpPr>
        <p:spPr bwMode="auto">
          <a:xfrm>
            <a:off x="5435153" y="6062663"/>
            <a:ext cx="1527175" cy="5794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71438" indent="-71438"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spcBef>
                <a:spcPts val="200"/>
              </a:spcBef>
            </a:pPr>
            <a:r>
              <a:rPr lang="ja-JP" altLang="en-US" sz="1000"/>
              <a:t>・施工情報（位置、規格、出来形・品質、数量）</a:t>
            </a:r>
            <a:endParaRPr lang="en-US" altLang="ja-JP" sz="1000"/>
          </a:p>
          <a:p>
            <a:pPr eaLnBrk="1" hangingPunct="1">
              <a:spcBef>
                <a:spcPts val="200"/>
              </a:spcBef>
            </a:pPr>
            <a:r>
              <a:rPr lang="ja-JP" altLang="en-US" sz="1000"/>
              <a:t>・維持管理用機器の設定</a:t>
            </a:r>
          </a:p>
        </p:txBody>
      </p:sp>
      <p:sp>
        <p:nvSpPr>
          <p:cNvPr id="23572" name="テキスト ボックス 19"/>
          <p:cNvSpPr txBox="1">
            <a:spLocks noChangeArrowheads="1"/>
          </p:cNvSpPr>
          <p:nvPr/>
        </p:nvSpPr>
        <p:spPr bwMode="auto">
          <a:xfrm>
            <a:off x="1826766" y="6288088"/>
            <a:ext cx="1871662" cy="425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71438" indent="-71438"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spcBef>
                <a:spcPts val="200"/>
              </a:spcBef>
            </a:pPr>
            <a:r>
              <a:rPr lang="ja-JP" altLang="en-US" sz="1000"/>
              <a:t>・施設管理の効率化・高度化</a:t>
            </a:r>
            <a:endParaRPr lang="en-US" altLang="ja-JP" sz="1000"/>
          </a:p>
          <a:p>
            <a:pPr algn="l" eaLnBrk="1" hangingPunct="1">
              <a:spcBef>
                <a:spcPts val="200"/>
              </a:spcBef>
            </a:pPr>
            <a:r>
              <a:rPr lang="ja-JP" altLang="en-US" sz="1000"/>
              <a:t>・リアルタイム変状監視</a:t>
            </a:r>
          </a:p>
        </p:txBody>
      </p:sp>
      <p:sp>
        <p:nvSpPr>
          <p:cNvPr id="23573" name="テキスト ボックス 20"/>
          <p:cNvSpPr txBox="1">
            <a:spLocks noChangeArrowheads="1"/>
          </p:cNvSpPr>
          <p:nvPr/>
        </p:nvSpPr>
        <p:spPr bwMode="auto">
          <a:xfrm>
            <a:off x="6973441" y="2832100"/>
            <a:ext cx="2062162" cy="7858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spcBef>
                <a:spcPts val="200"/>
              </a:spcBef>
            </a:pPr>
            <a:r>
              <a:rPr lang="ja-JP" altLang="en-US" sz="1000" dirty="0"/>
              <a:t>・図面照査の精度アップ</a:t>
            </a:r>
            <a:endParaRPr lang="en-US" altLang="ja-JP" sz="1000" dirty="0"/>
          </a:p>
          <a:p>
            <a:pPr algn="l" eaLnBrk="1" hangingPunct="1">
              <a:spcBef>
                <a:spcPts val="200"/>
              </a:spcBef>
            </a:pPr>
            <a:r>
              <a:rPr lang="ja-JP" altLang="en-US" sz="1000" dirty="0"/>
              <a:t>・施工方法など従事者の意識共有</a:t>
            </a:r>
            <a:endParaRPr lang="en-US" altLang="ja-JP" sz="1000" dirty="0"/>
          </a:p>
          <a:p>
            <a:pPr algn="l" eaLnBrk="1" hangingPunct="1">
              <a:spcBef>
                <a:spcPts val="200"/>
              </a:spcBef>
            </a:pPr>
            <a:r>
              <a:rPr lang="ja-JP" altLang="en-US" sz="1000" dirty="0"/>
              <a:t>・干渉チェック、手戻りの削減</a:t>
            </a:r>
            <a:endParaRPr lang="en-US" altLang="ja-JP" sz="1000" dirty="0"/>
          </a:p>
          <a:p>
            <a:pPr algn="l" eaLnBrk="1" hangingPunct="1">
              <a:spcBef>
                <a:spcPts val="200"/>
              </a:spcBef>
            </a:pPr>
            <a:r>
              <a:rPr lang="ja-JP" altLang="en-US" sz="1000" dirty="0"/>
              <a:t>・情報化施工の推進</a:t>
            </a:r>
          </a:p>
        </p:txBody>
      </p:sp>
      <p:sp>
        <p:nvSpPr>
          <p:cNvPr id="23574" name="テキスト ボックス 21"/>
          <p:cNvSpPr txBox="1">
            <a:spLocks noChangeArrowheads="1"/>
          </p:cNvSpPr>
          <p:nvPr/>
        </p:nvSpPr>
        <p:spPr bwMode="auto">
          <a:xfrm>
            <a:off x="231328" y="2344738"/>
            <a:ext cx="1595438" cy="9128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71438" indent="-71438"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spcBef>
                <a:spcPts val="200"/>
              </a:spcBef>
            </a:pPr>
            <a:r>
              <a:rPr lang="ja-JP" altLang="en-US" sz="1000"/>
              <a:t>・地形データ（３次元）</a:t>
            </a:r>
            <a:endParaRPr lang="en-US" altLang="ja-JP" sz="1000"/>
          </a:p>
          <a:p>
            <a:pPr algn="l" eaLnBrk="1" hangingPunct="1">
              <a:spcBef>
                <a:spcPts val="200"/>
              </a:spcBef>
            </a:pPr>
            <a:r>
              <a:rPr lang="ja-JP" altLang="en-US" sz="1000"/>
              <a:t>・詳細設計（属性含む）</a:t>
            </a:r>
            <a:endParaRPr lang="en-US" altLang="ja-JP" sz="1000"/>
          </a:p>
          <a:p>
            <a:pPr algn="l" eaLnBrk="1" hangingPunct="1">
              <a:spcBef>
                <a:spcPts val="200"/>
              </a:spcBef>
            </a:pPr>
            <a:r>
              <a:rPr lang="ja-JP" altLang="en-US" sz="1000"/>
              <a:t>　（施工段階で作成する方が効率的なデータは概略とする）</a:t>
            </a:r>
          </a:p>
        </p:txBody>
      </p:sp>
      <p:sp>
        <p:nvSpPr>
          <p:cNvPr id="23575" name="テキスト ボックス 22"/>
          <p:cNvSpPr txBox="1">
            <a:spLocks noChangeArrowheads="1"/>
          </p:cNvSpPr>
          <p:nvPr/>
        </p:nvSpPr>
        <p:spPr bwMode="auto">
          <a:xfrm>
            <a:off x="5585966" y="4697413"/>
            <a:ext cx="1722437" cy="425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71438" indent="-71438"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spcBef>
                <a:spcPts val="200"/>
              </a:spcBef>
            </a:pPr>
            <a:r>
              <a:rPr lang="ja-JP" altLang="en-US" sz="1000"/>
              <a:t>・設計変更の効率化</a:t>
            </a:r>
            <a:endParaRPr lang="en-US" altLang="ja-JP" sz="1000"/>
          </a:p>
          <a:p>
            <a:pPr algn="l" eaLnBrk="1" hangingPunct="1">
              <a:spcBef>
                <a:spcPts val="200"/>
              </a:spcBef>
            </a:pPr>
            <a:r>
              <a:rPr lang="ja-JP" altLang="en-US" sz="1000"/>
              <a:t>・監督・検査の効率化</a:t>
            </a:r>
          </a:p>
        </p:txBody>
      </p:sp>
      <p:sp>
        <p:nvSpPr>
          <p:cNvPr id="30" name="右矢印 29"/>
          <p:cNvSpPr/>
          <p:nvPr/>
        </p:nvSpPr>
        <p:spPr>
          <a:xfrm>
            <a:off x="1747391" y="2106613"/>
            <a:ext cx="266700" cy="287337"/>
          </a:xfrm>
          <a:prstGeom prst="rightArrow">
            <a:avLst/>
          </a:prstGeom>
          <a:solidFill>
            <a:srgbClr val="FF0066"/>
          </a:solidFill>
          <a:ln>
            <a:solidFill>
              <a:srgbClr val="FF0066"/>
            </a:solidFill>
          </a:ln>
        </p:spPr>
        <p:style>
          <a:lnRef idx="2">
            <a:schemeClr val="accent6"/>
          </a:lnRef>
          <a:fillRef idx="1">
            <a:schemeClr val="lt1"/>
          </a:fillRef>
          <a:effectRef idx="0">
            <a:schemeClr val="accent6"/>
          </a:effectRef>
          <a:fontRef idx="minor">
            <a:schemeClr val="dk1"/>
          </a:fontRef>
        </p:style>
        <p:txBody>
          <a:bodyPr anchor="ctr"/>
          <a:lstStyle/>
          <a:p>
            <a:pPr>
              <a:spcBef>
                <a:spcPct val="50000"/>
              </a:spcBef>
              <a:defRPr/>
            </a:pPr>
            <a:endParaRPr lang="ja-JP" altLang="en-US" sz="1050" dirty="0">
              <a:latin typeface="ＭＳ ゴシック" pitchFamily="49" charset="-128"/>
              <a:ea typeface="ＭＳ ゴシック" pitchFamily="49" charset="-128"/>
            </a:endParaRPr>
          </a:p>
        </p:txBody>
      </p:sp>
      <p:sp>
        <p:nvSpPr>
          <p:cNvPr id="31" name="右矢印 30"/>
          <p:cNvSpPr/>
          <p:nvPr/>
        </p:nvSpPr>
        <p:spPr>
          <a:xfrm>
            <a:off x="6975028" y="5778500"/>
            <a:ext cx="265113" cy="287338"/>
          </a:xfrm>
          <a:prstGeom prst="rightArrow">
            <a:avLst/>
          </a:prstGeom>
          <a:solidFill>
            <a:srgbClr val="FF0066"/>
          </a:solidFill>
          <a:ln>
            <a:solidFill>
              <a:srgbClr val="FF0066"/>
            </a:solidFill>
          </a:ln>
        </p:spPr>
        <p:style>
          <a:lnRef idx="2">
            <a:schemeClr val="accent6"/>
          </a:lnRef>
          <a:fillRef idx="1">
            <a:schemeClr val="lt1"/>
          </a:fillRef>
          <a:effectRef idx="0">
            <a:schemeClr val="accent6"/>
          </a:effectRef>
          <a:fontRef idx="minor">
            <a:schemeClr val="dk1"/>
          </a:fontRef>
        </p:style>
        <p:txBody>
          <a:bodyPr anchor="ctr"/>
          <a:lstStyle/>
          <a:p>
            <a:pPr>
              <a:spcBef>
                <a:spcPct val="50000"/>
              </a:spcBef>
              <a:defRPr/>
            </a:pPr>
            <a:endParaRPr lang="ja-JP" altLang="en-US" sz="1050" dirty="0">
              <a:latin typeface="ＭＳ ゴシック" pitchFamily="49" charset="-128"/>
              <a:ea typeface="ＭＳ ゴシック" pitchFamily="49" charset="-128"/>
            </a:endParaRPr>
          </a:p>
        </p:txBody>
      </p:sp>
      <p:sp>
        <p:nvSpPr>
          <p:cNvPr id="32" name="右矢印 31"/>
          <p:cNvSpPr/>
          <p:nvPr/>
        </p:nvSpPr>
        <p:spPr>
          <a:xfrm>
            <a:off x="6984553" y="2249488"/>
            <a:ext cx="266700" cy="287337"/>
          </a:xfrm>
          <a:prstGeom prst="rightArrow">
            <a:avLst/>
          </a:prstGeom>
          <a:solidFill>
            <a:srgbClr val="FF0066"/>
          </a:solidFill>
          <a:ln>
            <a:solidFill>
              <a:srgbClr val="FF0066"/>
            </a:solidFill>
          </a:ln>
        </p:spPr>
        <p:style>
          <a:lnRef idx="2">
            <a:schemeClr val="accent6"/>
          </a:lnRef>
          <a:fillRef idx="1">
            <a:schemeClr val="lt1"/>
          </a:fillRef>
          <a:effectRef idx="0">
            <a:schemeClr val="accent6"/>
          </a:effectRef>
          <a:fontRef idx="minor">
            <a:schemeClr val="dk1"/>
          </a:fontRef>
        </p:style>
        <p:txBody>
          <a:bodyPr anchor="ctr"/>
          <a:lstStyle/>
          <a:p>
            <a:pPr>
              <a:spcBef>
                <a:spcPct val="50000"/>
              </a:spcBef>
              <a:defRPr/>
            </a:pPr>
            <a:endParaRPr lang="ja-JP" altLang="en-US" sz="1050" dirty="0">
              <a:latin typeface="ＭＳ ゴシック" pitchFamily="49" charset="-128"/>
              <a:ea typeface="ＭＳ ゴシック" pitchFamily="49" charset="-128"/>
            </a:endParaRPr>
          </a:p>
        </p:txBody>
      </p:sp>
      <p:sp>
        <p:nvSpPr>
          <p:cNvPr id="33" name="右矢印 32"/>
          <p:cNvSpPr/>
          <p:nvPr/>
        </p:nvSpPr>
        <p:spPr>
          <a:xfrm>
            <a:off x="1758503" y="5707063"/>
            <a:ext cx="266700" cy="287337"/>
          </a:xfrm>
          <a:prstGeom prst="rightArrow">
            <a:avLst/>
          </a:prstGeom>
          <a:solidFill>
            <a:srgbClr val="FF0066"/>
          </a:solidFill>
          <a:ln>
            <a:solidFill>
              <a:srgbClr val="FF0066"/>
            </a:solidFill>
          </a:ln>
        </p:spPr>
        <p:style>
          <a:lnRef idx="2">
            <a:schemeClr val="accent6"/>
          </a:lnRef>
          <a:fillRef idx="1">
            <a:schemeClr val="lt1"/>
          </a:fillRef>
          <a:effectRef idx="0">
            <a:schemeClr val="accent6"/>
          </a:effectRef>
          <a:fontRef idx="minor">
            <a:schemeClr val="dk1"/>
          </a:fontRef>
        </p:style>
        <p:txBody>
          <a:bodyPr anchor="ctr"/>
          <a:lstStyle/>
          <a:p>
            <a:pPr>
              <a:spcBef>
                <a:spcPct val="50000"/>
              </a:spcBef>
              <a:defRPr/>
            </a:pPr>
            <a:endParaRPr lang="ja-JP" altLang="en-US" sz="1050" dirty="0">
              <a:latin typeface="ＭＳ ゴシック" pitchFamily="49" charset="-128"/>
              <a:ea typeface="ＭＳ ゴシック" pitchFamily="49" charset="-128"/>
            </a:endParaRPr>
          </a:p>
        </p:txBody>
      </p:sp>
      <p:sp>
        <p:nvSpPr>
          <p:cNvPr id="34" name="正方形/長方形 33"/>
          <p:cNvSpPr/>
          <p:nvPr/>
        </p:nvSpPr>
        <p:spPr>
          <a:xfrm>
            <a:off x="5447853" y="5487988"/>
            <a:ext cx="1462088" cy="288925"/>
          </a:xfrm>
          <a:prstGeom prst="rect">
            <a:avLst/>
          </a:prstGeom>
        </p:spPr>
        <p:style>
          <a:lnRef idx="1">
            <a:schemeClr val="accent2"/>
          </a:lnRef>
          <a:fillRef idx="2">
            <a:schemeClr val="accent2"/>
          </a:fillRef>
          <a:effectRef idx="1">
            <a:schemeClr val="accent2"/>
          </a:effectRef>
          <a:fontRef idx="minor">
            <a:schemeClr val="dk1"/>
          </a:fontRef>
        </p:style>
        <p:txBody>
          <a:bodyPr anchor="ctr"/>
          <a:lstStyle/>
          <a:p>
            <a:pPr>
              <a:spcBef>
                <a:spcPct val="50000"/>
              </a:spcBef>
              <a:defRPr/>
            </a:pPr>
            <a:r>
              <a:rPr lang="ja-JP" altLang="en-US" sz="1600" dirty="0"/>
              <a:t>施工（完成時）</a:t>
            </a:r>
          </a:p>
        </p:txBody>
      </p:sp>
      <p:sp>
        <p:nvSpPr>
          <p:cNvPr id="23581" name="テキスト ボックス 38"/>
          <p:cNvSpPr txBox="1">
            <a:spLocks noChangeArrowheads="1"/>
          </p:cNvSpPr>
          <p:nvPr/>
        </p:nvSpPr>
        <p:spPr bwMode="auto">
          <a:xfrm>
            <a:off x="7597328" y="4705350"/>
            <a:ext cx="1438275" cy="784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marL="71438" indent="-71438"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spcBef>
                <a:spcPts val="200"/>
              </a:spcBef>
            </a:pPr>
            <a:r>
              <a:rPr lang="ja-JP" altLang="en-US" sz="1000" dirty="0"/>
              <a:t>・現場管理の効率化</a:t>
            </a:r>
            <a:endParaRPr lang="en-US" altLang="ja-JP" sz="1000" dirty="0"/>
          </a:p>
          <a:p>
            <a:pPr algn="l" eaLnBrk="1" hangingPunct="1">
              <a:spcBef>
                <a:spcPts val="200"/>
              </a:spcBef>
            </a:pPr>
            <a:r>
              <a:rPr lang="ja-JP" altLang="en-US" sz="1000" dirty="0"/>
              <a:t>・施工計画の最適化</a:t>
            </a:r>
          </a:p>
          <a:p>
            <a:pPr algn="l" eaLnBrk="1" hangingPunct="1">
              <a:spcBef>
                <a:spcPts val="200"/>
              </a:spcBef>
            </a:pPr>
            <a:r>
              <a:rPr lang="ja-JP" altLang="en-US" sz="1000" dirty="0"/>
              <a:t>・安全の向上</a:t>
            </a:r>
            <a:endParaRPr lang="en-US" altLang="ja-JP" sz="1000" dirty="0"/>
          </a:p>
          <a:p>
            <a:pPr algn="l" eaLnBrk="1" hangingPunct="1">
              <a:spcBef>
                <a:spcPts val="200"/>
              </a:spcBef>
            </a:pPr>
            <a:r>
              <a:rPr lang="ja-JP" altLang="en-US" sz="1000" dirty="0"/>
              <a:t>・設計変更の効率化</a:t>
            </a:r>
            <a:endParaRPr lang="en-US" altLang="ja-JP" sz="1000" dirty="0"/>
          </a:p>
        </p:txBody>
      </p:sp>
      <p:sp>
        <p:nvSpPr>
          <p:cNvPr id="23582" name="テキスト ボックス 39"/>
          <p:cNvSpPr txBox="1">
            <a:spLocks noChangeArrowheads="1"/>
          </p:cNvSpPr>
          <p:nvPr/>
        </p:nvSpPr>
        <p:spPr bwMode="auto">
          <a:xfrm>
            <a:off x="7092503" y="6467475"/>
            <a:ext cx="1830388" cy="2460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71438" indent="-71438"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spcBef>
                <a:spcPct val="50000"/>
              </a:spcBef>
            </a:pPr>
            <a:r>
              <a:rPr lang="ja-JP" altLang="en-US" sz="1000" dirty="0"/>
              <a:t>・完成データの精緻化・高度化</a:t>
            </a:r>
            <a:endParaRPr lang="en-US" altLang="ja-JP" sz="1000" dirty="0"/>
          </a:p>
        </p:txBody>
      </p:sp>
      <p:sp>
        <p:nvSpPr>
          <p:cNvPr id="37" name="正方形/長方形 36"/>
          <p:cNvSpPr/>
          <p:nvPr/>
        </p:nvSpPr>
        <p:spPr>
          <a:xfrm>
            <a:off x="186878" y="5346700"/>
            <a:ext cx="1462088" cy="287338"/>
          </a:xfrm>
          <a:prstGeom prst="rect">
            <a:avLst/>
          </a:prstGeom>
        </p:spPr>
        <p:style>
          <a:lnRef idx="1">
            <a:schemeClr val="accent3"/>
          </a:lnRef>
          <a:fillRef idx="2">
            <a:schemeClr val="accent3"/>
          </a:fillRef>
          <a:effectRef idx="1">
            <a:schemeClr val="accent3"/>
          </a:effectRef>
          <a:fontRef idx="minor">
            <a:schemeClr val="dk1"/>
          </a:fontRef>
        </p:style>
        <p:txBody>
          <a:bodyPr anchor="ctr"/>
          <a:lstStyle/>
          <a:p>
            <a:pPr>
              <a:spcBef>
                <a:spcPct val="50000"/>
              </a:spcBef>
              <a:defRPr/>
            </a:pPr>
            <a:r>
              <a:rPr lang="ja-JP" altLang="en-US" sz="1600" dirty="0"/>
              <a:t>維持・管理</a:t>
            </a:r>
          </a:p>
        </p:txBody>
      </p:sp>
      <p:sp>
        <p:nvSpPr>
          <p:cNvPr id="38" name="正方形/長方形 37"/>
          <p:cNvSpPr/>
          <p:nvPr/>
        </p:nvSpPr>
        <p:spPr>
          <a:xfrm>
            <a:off x="186878" y="1673225"/>
            <a:ext cx="1658938" cy="287338"/>
          </a:xfrm>
          <a:prstGeom prst="rect">
            <a:avLst/>
          </a:prstGeom>
        </p:spPr>
        <p:style>
          <a:lnRef idx="1">
            <a:schemeClr val="accent1"/>
          </a:lnRef>
          <a:fillRef idx="2">
            <a:schemeClr val="accent1"/>
          </a:fillRef>
          <a:effectRef idx="1">
            <a:schemeClr val="accent1"/>
          </a:effectRef>
          <a:fontRef idx="minor">
            <a:schemeClr val="dk1"/>
          </a:fontRef>
        </p:style>
        <p:txBody>
          <a:bodyPr anchor="ctr"/>
          <a:lstStyle/>
          <a:p>
            <a:pPr>
              <a:spcBef>
                <a:spcPct val="50000"/>
              </a:spcBef>
              <a:defRPr/>
            </a:pPr>
            <a:r>
              <a:rPr lang="ja-JP" altLang="en-US" sz="1600" dirty="0"/>
              <a:t>調査・測量・設計</a:t>
            </a:r>
          </a:p>
        </p:txBody>
      </p:sp>
      <p:sp>
        <p:nvSpPr>
          <p:cNvPr id="39" name="正方形/長方形 38"/>
          <p:cNvSpPr/>
          <p:nvPr/>
        </p:nvSpPr>
        <p:spPr>
          <a:xfrm>
            <a:off x="351978" y="4194175"/>
            <a:ext cx="1425575" cy="935038"/>
          </a:xfrm>
          <a:prstGeom prst="rect">
            <a:avLst/>
          </a:prstGeom>
          <a:ln w="19050">
            <a:solidFill>
              <a:srgbClr val="33CC33"/>
            </a:solidFill>
          </a:ln>
        </p:spPr>
        <p:style>
          <a:lnRef idx="2">
            <a:schemeClr val="accent4"/>
          </a:lnRef>
          <a:fillRef idx="1">
            <a:schemeClr val="lt1"/>
          </a:fillRef>
          <a:effectRef idx="0">
            <a:schemeClr val="accent4"/>
          </a:effectRef>
          <a:fontRef idx="minor">
            <a:schemeClr val="dk1"/>
          </a:fontRef>
        </p:style>
        <p:txBody>
          <a:bodyPr/>
          <a:lstStyle/>
          <a:p>
            <a:pPr>
              <a:spcBef>
                <a:spcPct val="50000"/>
              </a:spcBef>
              <a:defRPr/>
            </a:pPr>
            <a:r>
              <a:rPr lang="ja-JP" altLang="en-US" dirty="0">
                <a:latin typeface="ＭＳ ゴシック" pitchFamily="49" charset="-128"/>
                <a:ea typeface="ＭＳ ゴシック" pitchFamily="49" charset="-128"/>
              </a:rPr>
              <a:t>（発注者）</a:t>
            </a:r>
          </a:p>
        </p:txBody>
      </p:sp>
      <p:sp>
        <p:nvSpPr>
          <p:cNvPr id="23586" name="テキスト ボックス 43"/>
          <p:cNvSpPr txBox="1">
            <a:spLocks noChangeArrowheads="1"/>
          </p:cNvSpPr>
          <p:nvPr/>
        </p:nvSpPr>
        <p:spPr bwMode="auto">
          <a:xfrm>
            <a:off x="369441" y="4687888"/>
            <a:ext cx="1539875" cy="441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71438" indent="-71438"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spcBef>
                <a:spcPts val="200"/>
              </a:spcBef>
            </a:pPr>
            <a:r>
              <a:rPr lang="ja-JP" altLang="en-US" sz="1000"/>
              <a:t>・適正な施設更新</a:t>
            </a:r>
            <a:endParaRPr lang="en-US" altLang="ja-JP" sz="1000"/>
          </a:p>
          <a:p>
            <a:pPr algn="l" eaLnBrk="1" hangingPunct="1">
              <a:spcBef>
                <a:spcPts val="200"/>
              </a:spcBef>
            </a:pPr>
            <a:r>
              <a:rPr lang="ja-JP" altLang="en-US" sz="1000"/>
              <a:t>・３Ｄ管理モデルの活用</a:t>
            </a:r>
          </a:p>
        </p:txBody>
      </p:sp>
      <p:sp>
        <p:nvSpPr>
          <p:cNvPr id="23587" name="テキスト ボックス 46"/>
          <p:cNvSpPr txBox="1">
            <a:spLocks noChangeArrowheads="1"/>
          </p:cNvSpPr>
          <p:nvPr/>
        </p:nvSpPr>
        <p:spPr bwMode="auto">
          <a:xfrm>
            <a:off x="1691828" y="2506663"/>
            <a:ext cx="1793875" cy="2460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71438" indent="-71438"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spcBef>
                <a:spcPct val="50000"/>
              </a:spcBef>
            </a:pPr>
            <a:r>
              <a:rPr lang="en-US" altLang="ja-JP" sz="1000">
                <a:ea typeface="ＤＦ特太ゴシック体" pitchFamily="1" charset="-128"/>
              </a:rPr>
              <a:t>【</a:t>
            </a:r>
            <a:r>
              <a:rPr lang="ja-JP" altLang="en-US" sz="1000">
                <a:ea typeface="ＤＦ特太ゴシック体" pitchFamily="1" charset="-128"/>
              </a:rPr>
              <a:t>得られる効果</a:t>
            </a:r>
            <a:r>
              <a:rPr lang="en-US" altLang="ja-JP" sz="1000">
                <a:ea typeface="ＤＦ特太ゴシック体" pitchFamily="1" charset="-128"/>
              </a:rPr>
              <a:t>】</a:t>
            </a:r>
          </a:p>
        </p:txBody>
      </p:sp>
      <p:sp>
        <p:nvSpPr>
          <p:cNvPr id="23588" name="テキスト ボックス 47"/>
          <p:cNvSpPr txBox="1">
            <a:spLocks noChangeArrowheads="1"/>
          </p:cNvSpPr>
          <p:nvPr/>
        </p:nvSpPr>
        <p:spPr bwMode="auto">
          <a:xfrm>
            <a:off x="101153" y="2132013"/>
            <a:ext cx="1779588" cy="2619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71438" indent="-71438"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spcBef>
                <a:spcPct val="50000"/>
              </a:spcBef>
            </a:pPr>
            <a:r>
              <a:rPr lang="en-US" altLang="ja-JP" sz="1000">
                <a:ea typeface="ＤＦ特太ゴシック体" pitchFamily="1" charset="-128"/>
              </a:rPr>
              <a:t>【</a:t>
            </a:r>
            <a:r>
              <a:rPr lang="ja-JP" altLang="en-US" sz="1000">
                <a:ea typeface="ＤＦ特太ゴシック体" pitchFamily="1" charset="-128"/>
              </a:rPr>
              <a:t>作成・追加するデータ</a:t>
            </a:r>
            <a:r>
              <a:rPr lang="en-US" altLang="ja-JP" sz="1100">
                <a:ea typeface="ＤＦ特太ゴシック体" pitchFamily="1" charset="-128"/>
              </a:rPr>
              <a:t>】</a:t>
            </a:r>
          </a:p>
        </p:txBody>
      </p:sp>
      <p:sp>
        <p:nvSpPr>
          <p:cNvPr id="23589" name="テキスト ボックス 48"/>
          <p:cNvSpPr txBox="1">
            <a:spLocks noChangeArrowheads="1"/>
          </p:cNvSpPr>
          <p:nvPr/>
        </p:nvSpPr>
        <p:spPr bwMode="auto">
          <a:xfrm>
            <a:off x="1763266" y="6107113"/>
            <a:ext cx="1793875" cy="2460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71438" indent="-71438"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spcBef>
                <a:spcPct val="50000"/>
              </a:spcBef>
            </a:pPr>
            <a:r>
              <a:rPr lang="en-US" altLang="ja-JP" sz="1000">
                <a:ea typeface="ＤＦ特太ゴシック体" pitchFamily="1" charset="-128"/>
              </a:rPr>
              <a:t>【</a:t>
            </a:r>
            <a:r>
              <a:rPr lang="ja-JP" altLang="en-US" sz="1000">
                <a:ea typeface="ＤＦ特太ゴシック体" pitchFamily="1" charset="-128"/>
              </a:rPr>
              <a:t>得られる効果</a:t>
            </a:r>
            <a:r>
              <a:rPr lang="en-US" altLang="ja-JP" sz="1000">
                <a:ea typeface="ＤＦ特太ゴシック体" pitchFamily="1" charset="-128"/>
              </a:rPr>
              <a:t>】</a:t>
            </a:r>
          </a:p>
        </p:txBody>
      </p:sp>
      <p:sp>
        <p:nvSpPr>
          <p:cNvPr id="23590" name="テキスト ボックス 49"/>
          <p:cNvSpPr txBox="1">
            <a:spLocks noChangeArrowheads="1"/>
          </p:cNvSpPr>
          <p:nvPr/>
        </p:nvSpPr>
        <p:spPr bwMode="auto">
          <a:xfrm>
            <a:off x="121791" y="5746750"/>
            <a:ext cx="1779587" cy="247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71438" indent="-71438"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spcBef>
                <a:spcPct val="50000"/>
              </a:spcBef>
            </a:pPr>
            <a:r>
              <a:rPr lang="en-US" altLang="ja-JP" sz="1000">
                <a:ea typeface="ＤＦ特太ゴシック体" pitchFamily="1" charset="-128"/>
              </a:rPr>
              <a:t>【</a:t>
            </a:r>
            <a:r>
              <a:rPr lang="ja-JP" altLang="en-US" sz="1000">
                <a:ea typeface="ＤＦ特太ゴシック体" pitchFamily="1" charset="-128"/>
              </a:rPr>
              <a:t>作成・追加するデータ</a:t>
            </a:r>
            <a:r>
              <a:rPr lang="en-US" altLang="ja-JP" sz="1000">
                <a:ea typeface="ＤＦ特太ゴシック体" pitchFamily="1" charset="-128"/>
              </a:rPr>
              <a:t>】</a:t>
            </a:r>
          </a:p>
        </p:txBody>
      </p:sp>
      <p:sp>
        <p:nvSpPr>
          <p:cNvPr id="23591" name="テキスト ボックス 50"/>
          <p:cNvSpPr txBox="1">
            <a:spLocks noChangeArrowheads="1"/>
          </p:cNvSpPr>
          <p:nvPr/>
        </p:nvSpPr>
        <p:spPr bwMode="auto">
          <a:xfrm>
            <a:off x="7024241" y="2579688"/>
            <a:ext cx="1795462" cy="2460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71438" indent="-71438"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spcBef>
                <a:spcPct val="50000"/>
              </a:spcBef>
            </a:pPr>
            <a:r>
              <a:rPr lang="en-US" altLang="ja-JP" sz="1000">
                <a:ea typeface="ＤＦ特太ゴシック体" pitchFamily="1" charset="-128"/>
              </a:rPr>
              <a:t>【</a:t>
            </a:r>
            <a:r>
              <a:rPr lang="ja-JP" altLang="en-US" sz="1000">
                <a:ea typeface="ＤＦ特太ゴシック体" pitchFamily="1" charset="-128"/>
              </a:rPr>
              <a:t>得られる効果</a:t>
            </a:r>
            <a:r>
              <a:rPr lang="en-US" altLang="ja-JP" sz="1000">
                <a:ea typeface="ＤＦ特太ゴシック体" pitchFamily="1" charset="-128"/>
              </a:rPr>
              <a:t>】</a:t>
            </a:r>
          </a:p>
        </p:txBody>
      </p:sp>
      <p:sp>
        <p:nvSpPr>
          <p:cNvPr id="23592" name="テキスト ボックス 51"/>
          <p:cNvSpPr txBox="1">
            <a:spLocks noChangeArrowheads="1"/>
          </p:cNvSpPr>
          <p:nvPr/>
        </p:nvSpPr>
        <p:spPr bwMode="auto">
          <a:xfrm>
            <a:off x="5336728" y="2249488"/>
            <a:ext cx="1779588" cy="2460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71438" indent="-71438"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spcBef>
                <a:spcPct val="50000"/>
              </a:spcBef>
            </a:pPr>
            <a:r>
              <a:rPr lang="en-US" altLang="ja-JP" sz="1000">
                <a:ea typeface="ＤＦ特太ゴシック体" pitchFamily="1" charset="-128"/>
              </a:rPr>
              <a:t>【</a:t>
            </a:r>
            <a:r>
              <a:rPr lang="ja-JP" altLang="en-US" sz="1000">
                <a:ea typeface="ＤＦ特太ゴシック体" pitchFamily="1" charset="-128"/>
              </a:rPr>
              <a:t>作成・追加するデータ</a:t>
            </a:r>
            <a:r>
              <a:rPr lang="en-US" altLang="ja-JP" sz="1000">
                <a:ea typeface="ＤＦ特太ゴシック体" pitchFamily="1" charset="-128"/>
              </a:rPr>
              <a:t>】</a:t>
            </a:r>
          </a:p>
        </p:txBody>
      </p:sp>
      <p:sp>
        <p:nvSpPr>
          <p:cNvPr id="23593" name="テキスト ボックス 52"/>
          <p:cNvSpPr txBox="1">
            <a:spLocks noChangeArrowheads="1"/>
          </p:cNvSpPr>
          <p:nvPr/>
        </p:nvSpPr>
        <p:spPr bwMode="auto">
          <a:xfrm>
            <a:off x="7024241" y="6251575"/>
            <a:ext cx="1795462" cy="2460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71438" indent="-71438"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spcBef>
                <a:spcPct val="50000"/>
              </a:spcBef>
            </a:pPr>
            <a:r>
              <a:rPr lang="en-US" altLang="ja-JP" sz="1000">
                <a:ea typeface="ＤＦ特太ゴシック体" pitchFamily="1" charset="-128"/>
              </a:rPr>
              <a:t>【</a:t>
            </a:r>
            <a:r>
              <a:rPr lang="ja-JP" altLang="en-US" sz="1000">
                <a:ea typeface="ＤＦ特太ゴシック体" pitchFamily="1" charset="-128"/>
              </a:rPr>
              <a:t>得られる効果</a:t>
            </a:r>
            <a:r>
              <a:rPr lang="en-US" altLang="ja-JP" sz="1000">
                <a:ea typeface="ＤＦ特太ゴシック体" pitchFamily="1" charset="-128"/>
              </a:rPr>
              <a:t>】</a:t>
            </a:r>
          </a:p>
        </p:txBody>
      </p:sp>
      <p:sp>
        <p:nvSpPr>
          <p:cNvPr id="23594" name="テキスト ボックス 53"/>
          <p:cNvSpPr txBox="1">
            <a:spLocks noChangeArrowheads="1"/>
          </p:cNvSpPr>
          <p:nvPr/>
        </p:nvSpPr>
        <p:spPr bwMode="auto">
          <a:xfrm>
            <a:off x="5349428" y="5819775"/>
            <a:ext cx="1782763" cy="2460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71438" indent="-71438"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spcBef>
                <a:spcPct val="50000"/>
              </a:spcBef>
            </a:pPr>
            <a:r>
              <a:rPr lang="en-US" altLang="ja-JP" sz="1000">
                <a:ea typeface="ＤＦ特太ゴシック体" pitchFamily="1" charset="-128"/>
              </a:rPr>
              <a:t>【</a:t>
            </a:r>
            <a:r>
              <a:rPr lang="ja-JP" altLang="en-US" sz="1000">
                <a:ea typeface="ＤＦ特太ゴシック体" pitchFamily="1" charset="-128"/>
              </a:rPr>
              <a:t>作成・追加するデータ</a:t>
            </a:r>
            <a:r>
              <a:rPr lang="en-US" altLang="ja-JP" sz="1000">
                <a:ea typeface="ＤＦ特太ゴシック体" pitchFamily="1" charset="-128"/>
              </a:rPr>
              <a:t>】</a:t>
            </a:r>
          </a:p>
        </p:txBody>
      </p:sp>
      <p:sp>
        <p:nvSpPr>
          <p:cNvPr id="49" name="円弧 48"/>
          <p:cNvSpPr/>
          <p:nvPr/>
        </p:nvSpPr>
        <p:spPr>
          <a:xfrm rot="19373620">
            <a:off x="3287266" y="2017713"/>
            <a:ext cx="2327275" cy="2520950"/>
          </a:xfrm>
          <a:prstGeom prst="arc">
            <a:avLst/>
          </a:prstGeom>
          <a:ln w="381000">
            <a:solidFill>
              <a:schemeClr val="accent5"/>
            </a:solidFill>
            <a:headEnd type="none" w="med" len="med"/>
            <a:tailEnd type="triangle" w="sm" len="sm"/>
          </a:ln>
        </p:spPr>
        <p:style>
          <a:lnRef idx="1">
            <a:schemeClr val="accent1"/>
          </a:lnRef>
          <a:fillRef idx="0">
            <a:schemeClr val="accent1"/>
          </a:fillRef>
          <a:effectRef idx="0">
            <a:schemeClr val="accent1"/>
          </a:effectRef>
          <a:fontRef idx="minor">
            <a:schemeClr val="tx1"/>
          </a:fontRef>
        </p:style>
        <p:txBody>
          <a:bodyPr anchor="ctr"/>
          <a:lstStyle/>
          <a:p>
            <a:pPr>
              <a:spcBef>
                <a:spcPct val="50000"/>
              </a:spcBef>
              <a:defRPr/>
            </a:pPr>
            <a:endParaRPr lang="ja-JP" altLang="en-US"/>
          </a:p>
        </p:txBody>
      </p:sp>
      <p:sp>
        <p:nvSpPr>
          <p:cNvPr id="50" name="円弧 49"/>
          <p:cNvSpPr/>
          <p:nvPr/>
        </p:nvSpPr>
        <p:spPr>
          <a:xfrm rot="19373620" flipH="1" flipV="1">
            <a:off x="3399978" y="3635375"/>
            <a:ext cx="2325688" cy="2520950"/>
          </a:xfrm>
          <a:prstGeom prst="arc">
            <a:avLst/>
          </a:prstGeom>
          <a:ln w="381000">
            <a:solidFill>
              <a:schemeClr val="accent5"/>
            </a:solidFill>
            <a:headEnd type="none" w="med" len="med"/>
            <a:tailEnd type="triangle" w="sm" len="sm"/>
          </a:ln>
        </p:spPr>
        <p:style>
          <a:lnRef idx="1">
            <a:schemeClr val="accent1"/>
          </a:lnRef>
          <a:fillRef idx="0">
            <a:schemeClr val="accent1"/>
          </a:fillRef>
          <a:effectRef idx="0">
            <a:schemeClr val="accent1"/>
          </a:effectRef>
          <a:fontRef idx="minor">
            <a:schemeClr val="tx1"/>
          </a:fontRef>
        </p:style>
        <p:txBody>
          <a:bodyPr anchor="ctr"/>
          <a:lstStyle/>
          <a:p>
            <a:pPr>
              <a:spcBef>
                <a:spcPct val="50000"/>
              </a:spcBef>
              <a:defRPr/>
            </a:pPr>
            <a:endParaRPr lang="ja-JP" altLang="en-US"/>
          </a:p>
        </p:txBody>
      </p:sp>
      <p:sp>
        <p:nvSpPr>
          <p:cNvPr id="23597" name="テキスト ボックス 58"/>
          <p:cNvSpPr txBox="1">
            <a:spLocks noChangeArrowheads="1"/>
          </p:cNvSpPr>
          <p:nvPr/>
        </p:nvSpPr>
        <p:spPr bwMode="auto">
          <a:xfrm>
            <a:off x="285303" y="4481513"/>
            <a:ext cx="1793875" cy="2460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71438" indent="-71438"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spcBef>
                <a:spcPct val="50000"/>
              </a:spcBef>
            </a:pPr>
            <a:r>
              <a:rPr lang="en-US" altLang="ja-JP" sz="1000">
                <a:ea typeface="ＤＦ特太ゴシック体" pitchFamily="1" charset="-128"/>
              </a:rPr>
              <a:t>【</a:t>
            </a:r>
            <a:r>
              <a:rPr lang="ja-JP" altLang="en-US" sz="1000">
                <a:ea typeface="ＤＦ特太ゴシック体" pitchFamily="1" charset="-128"/>
              </a:rPr>
              <a:t>得られる効果</a:t>
            </a:r>
            <a:r>
              <a:rPr lang="en-US" altLang="ja-JP" sz="1000">
                <a:ea typeface="ＤＦ特太ゴシック体" pitchFamily="1" charset="-128"/>
              </a:rPr>
              <a:t>】</a:t>
            </a:r>
          </a:p>
        </p:txBody>
      </p:sp>
      <p:sp>
        <p:nvSpPr>
          <p:cNvPr id="23598" name="テキスト ボックス 59"/>
          <p:cNvSpPr txBox="1">
            <a:spLocks noChangeArrowheads="1"/>
          </p:cNvSpPr>
          <p:nvPr/>
        </p:nvSpPr>
        <p:spPr bwMode="auto">
          <a:xfrm>
            <a:off x="3707953" y="2825750"/>
            <a:ext cx="1784350" cy="2460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71438" indent="-71438"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spcBef>
                <a:spcPct val="50000"/>
              </a:spcBef>
            </a:pPr>
            <a:r>
              <a:rPr lang="en-US" altLang="ja-JP" sz="1000">
                <a:ea typeface="ＤＦ特太ゴシック体" pitchFamily="1" charset="-128"/>
              </a:rPr>
              <a:t>【</a:t>
            </a:r>
            <a:r>
              <a:rPr lang="ja-JP" altLang="en-US" sz="1000">
                <a:ea typeface="ＤＦ特太ゴシック体" pitchFamily="1" charset="-128"/>
              </a:rPr>
              <a:t>得られる効果</a:t>
            </a:r>
            <a:r>
              <a:rPr lang="en-US" altLang="ja-JP" sz="1000">
                <a:ea typeface="ＤＦ特太ゴシック体" pitchFamily="1" charset="-128"/>
              </a:rPr>
              <a:t>】</a:t>
            </a:r>
          </a:p>
        </p:txBody>
      </p:sp>
      <p:sp>
        <p:nvSpPr>
          <p:cNvPr id="23599" name="テキスト ボックス 60"/>
          <p:cNvSpPr txBox="1">
            <a:spLocks noChangeArrowheads="1"/>
          </p:cNvSpPr>
          <p:nvPr/>
        </p:nvSpPr>
        <p:spPr bwMode="auto">
          <a:xfrm>
            <a:off x="7451278" y="4522788"/>
            <a:ext cx="1630363" cy="2460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marL="71438" indent="-71438"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spcBef>
                <a:spcPct val="50000"/>
              </a:spcBef>
            </a:pPr>
            <a:r>
              <a:rPr lang="en-US" altLang="ja-JP" sz="1000" dirty="0">
                <a:ea typeface="ＤＦ特太ゴシック体" pitchFamily="1" charset="-128"/>
              </a:rPr>
              <a:t>【</a:t>
            </a:r>
            <a:r>
              <a:rPr lang="ja-JP" altLang="en-US" sz="1000" dirty="0">
                <a:ea typeface="ＤＦ特太ゴシック体" pitchFamily="1" charset="-128"/>
              </a:rPr>
              <a:t>得られる効果</a:t>
            </a:r>
            <a:r>
              <a:rPr lang="en-US" altLang="ja-JP" sz="1000" dirty="0">
                <a:ea typeface="ＤＦ特太ゴシック体" pitchFamily="1" charset="-128"/>
              </a:rPr>
              <a:t>】</a:t>
            </a:r>
          </a:p>
        </p:txBody>
      </p:sp>
      <p:sp>
        <p:nvSpPr>
          <p:cNvPr id="23600" name="テキスト ボックス 61"/>
          <p:cNvSpPr txBox="1">
            <a:spLocks noChangeArrowheads="1"/>
          </p:cNvSpPr>
          <p:nvPr/>
        </p:nvSpPr>
        <p:spPr bwMode="auto">
          <a:xfrm>
            <a:off x="5584378" y="4481513"/>
            <a:ext cx="1795463" cy="2460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71438" indent="-71438"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spcBef>
                <a:spcPct val="50000"/>
              </a:spcBef>
            </a:pPr>
            <a:r>
              <a:rPr lang="en-US" altLang="ja-JP" sz="1000">
                <a:ea typeface="ＤＦ特太ゴシック体" pitchFamily="1" charset="-128"/>
              </a:rPr>
              <a:t>【</a:t>
            </a:r>
            <a:r>
              <a:rPr lang="ja-JP" altLang="en-US" sz="1000">
                <a:ea typeface="ＤＦ特太ゴシック体" pitchFamily="1" charset="-128"/>
              </a:rPr>
              <a:t>得られる効果</a:t>
            </a:r>
            <a:r>
              <a:rPr lang="en-US" altLang="ja-JP" sz="1000">
                <a:ea typeface="ＤＦ特太ゴシック体" pitchFamily="1" charset="-128"/>
              </a:rPr>
              <a:t>】</a:t>
            </a:r>
          </a:p>
        </p:txBody>
      </p:sp>
      <p:sp>
        <p:nvSpPr>
          <p:cNvPr id="55" name="円弧 54"/>
          <p:cNvSpPr/>
          <p:nvPr/>
        </p:nvSpPr>
        <p:spPr>
          <a:xfrm rot="13973620" flipH="1" flipV="1">
            <a:off x="4837460" y="3320256"/>
            <a:ext cx="2520950" cy="2211387"/>
          </a:xfrm>
          <a:prstGeom prst="arc">
            <a:avLst/>
          </a:prstGeom>
          <a:ln w="381000">
            <a:solidFill>
              <a:schemeClr val="accent5"/>
            </a:solidFill>
            <a:headEnd type="none" w="med" len="med"/>
            <a:tailEnd type="triangle" w="sm" len="sm"/>
          </a:ln>
        </p:spPr>
        <p:style>
          <a:lnRef idx="1">
            <a:schemeClr val="accent1"/>
          </a:lnRef>
          <a:fillRef idx="0">
            <a:schemeClr val="accent1"/>
          </a:fillRef>
          <a:effectRef idx="0">
            <a:schemeClr val="accent1"/>
          </a:effectRef>
          <a:fontRef idx="minor">
            <a:schemeClr val="tx1"/>
          </a:fontRef>
        </p:style>
        <p:txBody>
          <a:bodyPr anchor="ctr"/>
          <a:lstStyle/>
          <a:p>
            <a:pPr>
              <a:spcBef>
                <a:spcPct val="50000"/>
              </a:spcBef>
              <a:defRPr/>
            </a:pPr>
            <a:endParaRPr lang="ja-JP" altLang="en-US"/>
          </a:p>
        </p:txBody>
      </p:sp>
      <p:sp>
        <p:nvSpPr>
          <p:cNvPr id="56" name="円弧 55"/>
          <p:cNvSpPr/>
          <p:nvPr/>
        </p:nvSpPr>
        <p:spPr>
          <a:xfrm rot="3173620" flipH="1" flipV="1">
            <a:off x="1939478" y="3462338"/>
            <a:ext cx="2395537" cy="2325688"/>
          </a:xfrm>
          <a:prstGeom prst="arc">
            <a:avLst/>
          </a:prstGeom>
          <a:ln w="381000">
            <a:solidFill>
              <a:schemeClr val="accent5">
                <a:lumMod val="20000"/>
                <a:lumOff val="80000"/>
              </a:schemeClr>
            </a:solidFill>
            <a:headEnd type="none" w="med" len="med"/>
            <a:tailEnd type="triangle" w="sm" len="sm"/>
          </a:ln>
        </p:spPr>
        <p:style>
          <a:lnRef idx="1">
            <a:schemeClr val="accent1"/>
          </a:lnRef>
          <a:fillRef idx="0">
            <a:schemeClr val="accent1"/>
          </a:fillRef>
          <a:effectRef idx="0">
            <a:schemeClr val="accent1"/>
          </a:effectRef>
          <a:fontRef idx="minor">
            <a:schemeClr val="tx1"/>
          </a:fontRef>
        </p:style>
        <p:txBody>
          <a:bodyPr anchor="ctr"/>
          <a:lstStyle/>
          <a:p>
            <a:pPr>
              <a:spcBef>
                <a:spcPct val="50000"/>
              </a:spcBef>
              <a:defRPr/>
            </a:pPr>
            <a:endParaRPr lang="ja-JP" altLang="en-US"/>
          </a:p>
        </p:txBody>
      </p:sp>
      <p:sp>
        <p:nvSpPr>
          <p:cNvPr id="23603" name="テキスト ボックス 66"/>
          <p:cNvSpPr txBox="1">
            <a:spLocks noChangeArrowheads="1"/>
          </p:cNvSpPr>
          <p:nvPr/>
        </p:nvSpPr>
        <p:spPr bwMode="auto">
          <a:xfrm>
            <a:off x="7595741" y="4265613"/>
            <a:ext cx="1077912" cy="254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71438" indent="-71438"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spcBef>
                <a:spcPct val="50000"/>
              </a:spcBef>
            </a:pPr>
            <a:r>
              <a:rPr lang="ja-JP" altLang="en-US" sz="1000"/>
              <a:t>・時間軸（４Ｄ）</a:t>
            </a:r>
          </a:p>
        </p:txBody>
      </p:sp>
      <p:sp>
        <p:nvSpPr>
          <p:cNvPr id="23604" name="テキスト ボックス 67"/>
          <p:cNvSpPr txBox="1">
            <a:spLocks noChangeArrowheads="1"/>
          </p:cNvSpPr>
          <p:nvPr/>
        </p:nvSpPr>
        <p:spPr bwMode="auto">
          <a:xfrm>
            <a:off x="7470328" y="4090988"/>
            <a:ext cx="1611313" cy="2460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marL="71438" indent="-71438"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spcBef>
                <a:spcPct val="50000"/>
              </a:spcBef>
            </a:pPr>
            <a:r>
              <a:rPr lang="en-US" altLang="ja-JP" sz="1000" dirty="0">
                <a:ea typeface="ＤＦ特太ゴシック体" pitchFamily="1" charset="-128"/>
              </a:rPr>
              <a:t>【</a:t>
            </a:r>
            <a:r>
              <a:rPr lang="ja-JP" altLang="en-US" sz="1000" dirty="0">
                <a:ea typeface="ＤＦ特太ゴシック体" pitchFamily="1" charset="-128"/>
              </a:rPr>
              <a:t>追加するデータ</a:t>
            </a:r>
            <a:r>
              <a:rPr lang="en-US" altLang="ja-JP" sz="1000" dirty="0">
                <a:ea typeface="ＤＦ特太ゴシック体" pitchFamily="1" charset="-128"/>
              </a:rPr>
              <a:t>】</a:t>
            </a:r>
          </a:p>
        </p:txBody>
      </p:sp>
      <p:sp>
        <p:nvSpPr>
          <p:cNvPr id="59" name="正方形/長方形 58"/>
          <p:cNvSpPr/>
          <p:nvPr/>
        </p:nvSpPr>
        <p:spPr>
          <a:xfrm>
            <a:off x="7610028" y="3833813"/>
            <a:ext cx="677863" cy="215900"/>
          </a:xfrm>
          <a:prstGeom prst="rect">
            <a:avLst/>
          </a:prstGeom>
        </p:spPr>
        <p:style>
          <a:lnRef idx="1">
            <a:schemeClr val="accent2"/>
          </a:lnRef>
          <a:fillRef idx="2">
            <a:schemeClr val="accent2"/>
          </a:fillRef>
          <a:effectRef idx="1">
            <a:schemeClr val="accent2"/>
          </a:effectRef>
          <a:fontRef idx="minor">
            <a:schemeClr val="dk1"/>
          </a:fontRef>
        </p:style>
        <p:txBody>
          <a:bodyPr anchor="ctr"/>
          <a:lstStyle/>
          <a:p>
            <a:pPr>
              <a:spcBef>
                <a:spcPct val="50000"/>
              </a:spcBef>
              <a:defRPr/>
            </a:pPr>
            <a:r>
              <a:rPr lang="ja-JP" altLang="en-US" dirty="0"/>
              <a:t>施工中</a:t>
            </a:r>
          </a:p>
        </p:txBody>
      </p:sp>
      <p:sp>
        <p:nvSpPr>
          <p:cNvPr id="60" name="正方形/長方形 59"/>
          <p:cNvSpPr/>
          <p:nvPr/>
        </p:nvSpPr>
        <p:spPr>
          <a:xfrm>
            <a:off x="44003" y="1571625"/>
            <a:ext cx="9037638" cy="5286375"/>
          </a:xfrm>
          <a:prstGeom prst="rect">
            <a:avLst/>
          </a:prstGeom>
          <a:noFill/>
          <a:ln w="3810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spcBef>
                <a:spcPct val="50000"/>
              </a:spcBef>
              <a:defRPr/>
            </a:pPr>
            <a:endParaRPr lang="ja-JP" altLang="en-US"/>
          </a:p>
        </p:txBody>
      </p:sp>
      <p:sp>
        <p:nvSpPr>
          <p:cNvPr id="62" name="フリーフォーム 61"/>
          <p:cNvSpPr/>
          <p:nvPr/>
        </p:nvSpPr>
        <p:spPr>
          <a:xfrm>
            <a:off x="1626741" y="3675063"/>
            <a:ext cx="784225" cy="1814512"/>
          </a:xfrm>
          <a:custGeom>
            <a:avLst/>
            <a:gdLst>
              <a:gd name="connsiteX0" fmla="*/ 747712 w 747712"/>
              <a:gd name="connsiteY0" fmla="*/ 0 h 1814513"/>
              <a:gd name="connsiteX1" fmla="*/ 0 w 747712"/>
              <a:gd name="connsiteY1" fmla="*/ 385763 h 1814513"/>
              <a:gd name="connsiteX2" fmla="*/ 152400 w 747712"/>
              <a:gd name="connsiteY2" fmla="*/ 509588 h 1814513"/>
              <a:gd name="connsiteX3" fmla="*/ 319087 w 747712"/>
              <a:gd name="connsiteY3" fmla="*/ 1814513 h 1814513"/>
              <a:gd name="connsiteX4" fmla="*/ 623887 w 747712"/>
              <a:gd name="connsiteY4" fmla="*/ 1604963 h 1814513"/>
              <a:gd name="connsiteX5" fmla="*/ 476250 w 747712"/>
              <a:gd name="connsiteY5" fmla="*/ 723900 h 1814513"/>
              <a:gd name="connsiteX6" fmla="*/ 614362 w 747712"/>
              <a:gd name="connsiteY6" fmla="*/ 857250 h 1814513"/>
              <a:gd name="connsiteX7" fmla="*/ 747712 w 747712"/>
              <a:gd name="connsiteY7" fmla="*/ 0 h 1814513"/>
              <a:gd name="connsiteX0" fmla="*/ 849164 w 849164"/>
              <a:gd name="connsiteY0" fmla="*/ 0 h 1814513"/>
              <a:gd name="connsiteX1" fmla="*/ 101452 w 849164"/>
              <a:gd name="connsiteY1" fmla="*/ 385763 h 1814513"/>
              <a:gd name="connsiteX2" fmla="*/ 253852 w 849164"/>
              <a:gd name="connsiteY2" fmla="*/ 509588 h 1814513"/>
              <a:gd name="connsiteX3" fmla="*/ 420539 w 849164"/>
              <a:gd name="connsiteY3" fmla="*/ 1814513 h 1814513"/>
              <a:gd name="connsiteX4" fmla="*/ 725339 w 849164"/>
              <a:gd name="connsiteY4" fmla="*/ 1604963 h 1814513"/>
              <a:gd name="connsiteX5" fmla="*/ 577702 w 849164"/>
              <a:gd name="connsiteY5" fmla="*/ 723900 h 1814513"/>
              <a:gd name="connsiteX6" fmla="*/ 715814 w 849164"/>
              <a:gd name="connsiteY6" fmla="*/ 857250 h 1814513"/>
              <a:gd name="connsiteX7" fmla="*/ 849164 w 849164"/>
              <a:gd name="connsiteY7" fmla="*/ 0 h 1814513"/>
              <a:gd name="connsiteX0" fmla="*/ 849164 w 849164"/>
              <a:gd name="connsiteY0" fmla="*/ 0 h 1814513"/>
              <a:gd name="connsiteX1" fmla="*/ 101452 w 849164"/>
              <a:gd name="connsiteY1" fmla="*/ 385763 h 1814513"/>
              <a:gd name="connsiteX2" fmla="*/ 253852 w 849164"/>
              <a:gd name="connsiteY2" fmla="*/ 509588 h 1814513"/>
              <a:gd name="connsiteX3" fmla="*/ 420539 w 849164"/>
              <a:gd name="connsiteY3" fmla="*/ 1814513 h 1814513"/>
              <a:gd name="connsiteX4" fmla="*/ 725339 w 849164"/>
              <a:gd name="connsiteY4" fmla="*/ 1604963 h 1814513"/>
              <a:gd name="connsiteX5" fmla="*/ 577702 w 849164"/>
              <a:gd name="connsiteY5" fmla="*/ 723900 h 1814513"/>
              <a:gd name="connsiteX6" fmla="*/ 715814 w 849164"/>
              <a:gd name="connsiteY6" fmla="*/ 857250 h 1814513"/>
              <a:gd name="connsiteX7" fmla="*/ 849164 w 849164"/>
              <a:gd name="connsiteY7" fmla="*/ 0 h 1814513"/>
              <a:gd name="connsiteX0" fmla="*/ 849164 w 849164"/>
              <a:gd name="connsiteY0" fmla="*/ 0 h 1814513"/>
              <a:gd name="connsiteX1" fmla="*/ 101452 w 849164"/>
              <a:gd name="connsiteY1" fmla="*/ 385763 h 1814513"/>
              <a:gd name="connsiteX2" fmla="*/ 253852 w 849164"/>
              <a:gd name="connsiteY2" fmla="*/ 509588 h 1814513"/>
              <a:gd name="connsiteX3" fmla="*/ 420539 w 849164"/>
              <a:gd name="connsiteY3" fmla="*/ 1814513 h 1814513"/>
              <a:gd name="connsiteX4" fmla="*/ 725339 w 849164"/>
              <a:gd name="connsiteY4" fmla="*/ 1604963 h 1814513"/>
              <a:gd name="connsiteX5" fmla="*/ 577702 w 849164"/>
              <a:gd name="connsiteY5" fmla="*/ 723900 h 1814513"/>
              <a:gd name="connsiteX6" fmla="*/ 715814 w 849164"/>
              <a:gd name="connsiteY6" fmla="*/ 857250 h 1814513"/>
              <a:gd name="connsiteX7" fmla="*/ 849164 w 849164"/>
              <a:gd name="connsiteY7" fmla="*/ 0 h 1814513"/>
              <a:gd name="connsiteX0" fmla="*/ 849164 w 849164"/>
              <a:gd name="connsiteY0" fmla="*/ 0 h 1814513"/>
              <a:gd name="connsiteX1" fmla="*/ 101452 w 849164"/>
              <a:gd name="connsiteY1" fmla="*/ 385763 h 1814513"/>
              <a:gd name="connsiteX2" fmla="*/ 253852 w 849164"/>
              <a:gd name="connsiteY2" fmla="*/ 509588 h 1814513"/>
              <a:gd name="connsiteX3" fmla="*/ 420539 w 849164"/>
              <a:gd name="connsiteY3" fmla="*/ 1814513 h 1814513"/>
              <a:gd name="connsiteX4" fmla="*/ 725339 w 849164"/>
              <a:gd name="connsiteY4" fmla="*/ 1604963 h 1814513"/>
              <a:gd name="connsiteX5" fmla="*/ 577702 w 849164"/>
              <a:gd name="connsiteY5" fmla="*/ 723900 h 1814513"/>
              <a:gd name="connsiteX6" fmla="*/ 715814 w 849164"/>
              <a:gd name="connsiteY6" fmla="*/ 857250 h 1814513"/>
              <a:gd name="connsiteX7" fmla="*/ 849164 w 849164"/>
              <a:gd name="connsiteY7" fmla="*/ 0 h 1814513"/>
              <a:gd name="connsiteX0" fmla="*/ 849164 w 849164"/>
              <a:gd name="connsiteY0" fmla="*/ 0 h 1814513"/>
              <a:gd name="connsiteX1" fmla="*/ 101452 w 849164"/>
              <a:gd name="connsiteY1" fmla="*/ 385763 h 1814513"/>
              <a:gd name="connsiteX2" fmla="*/ 253852 w 849164"/>
              <a:gd name="connsiteY2" fmla="*/ 509588 h 1814513"/>
              <a:gd name="connsiteX3" fmla="*/ 420539 w 849164"/>
              <a:gd name="connsiteY3" fmla="*/ 1814513 h 1814513"/>
              <a:gd name="connsiteX4" fmla="*/ 725339 w 849164"/>
              <a:gd name="connsiteY4" fmla="*/ 1604963 h 1814513"/>
              <a:gd name="connsiteX5" fmla="*/ 577702 w 849164"/>
              <a:gd name="connsiteY5" fmla="*/ 723900 h 1814513"/>
              <a:gd name="connsiteX6" fmla="*/ 715814 w 849164"/>
              <a:gd name="connsiteY6" fmla="*/ 857250 h 1814513"/>
              <a:gd name="connsiteX7" fmla="*/ 849164 w 849164"/>
              <a:gd name="connsiteY7" fmla="*/ 0 h 1814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49164" h="1814513">
                <a:moveTo>
                  <a:pt x="849164" y="0"/>
                </a:moveTo>
                <a:lnTo>
                  <a:pt x="101452" y="385763"/>
                </a:lnTo>
                <a:lnTo>
                  <a:pt x="253852" y="509588"/>
                </a:lnTo>
                <a:cubicBezTo>
                  <a:pt x="0" y="1124025"/>
                  <a:pt x="259780" y="1484140"/>
                  <a:pt x="420539" y="1814513"/>
                </a:cubicBezTo>
                <a:lnTo>
                  <a:pt x="725339" y="1604963"/>
                </a:lnTo>
                <a:cubicBezTo>
                  <a:pt x="604045" y="1378744"/>
                  <a:pt x="428948" y="1206005"/>
                  <a:pt x="577702" y="723900"/>
                </a:cubicBezTo>
                <a:lnTo>
                  <a:pt x="715814" y="857250"/>
                </a:lnTo>
                <a:lnTo>
                  <a:pt x="849164" y="0"/>
                </a:lnTo>
                <a:close/>
              </a:path>
            </a:pathLst>
          </a:custGeom>
          <a:noFill/>
          <a:ln w="127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spcBef>
                <a:spcPct val="50000"/>
              </a:spcBef>
              <a:defRPr/>
            </a:pPr>
            <a:endParaRPr lang="ja-JP" altLang="en-US"/>
          </a:p>
        </p:txBody>
      </p:sp>
      <p:sp>
        <p:nvSpPr>
          <p:cNvPr id="63" name="正方形/長方形 62"/>
          <p:cNvSpPr/>
          <p:nvPr/>
        </p:nvSpPr>
        <p:spPr>
          <a:xfrm>
            <a:off x="5433566" y="1817688"/>
            <a:ext cx="1462087" cy="287337"/>
          </a:xfrm>
          <a:prstGeom prst="rect">
            <a:avLst/>
          </a:prstGeom>
        </p:spPr>
        <p:style>
          <a:lnRef idx="1">
            <a:schemeClr val="accent2"/>
          </a:lnRef>
          <a:fillRef idx="2">
            <a:schemeClr val="accent2"/>
          </a:fillRef>
          <a:effectRef idx="1">
            <a:schemeClr val="accent2"/>
          </a:effectRef>
          <a:fontRef idx="minor">
            <a:schemeClr val="dk1"/>
          </a:fontRef>
        </p:style>
        <p:txBody>
          <a:bodyPr anchor="ctr"/>
          <a:lstStyle/>
          <a:p>
            <a:pPr>
              <a:spcBef>
                <a:spcPct val="50000"/>
              </a:spcBef>
              <a:defRPr/>
            </a:pPr>
            <a:r>
              <a:rPr lang="ja-JP" altLang="en-US" sz="1600" dirty="0"/>
              <a:t>施工（着手前）</a:t>
            </a:r>
          </a:p>
        </p:txBody>
      </p:sp>
      <p:pic>
        <p:nvPicPr>
          <p:cNvPr id="23609" name="Picture 8" descr="M:\01_YecBIMProject2011\Modelデータ\3Dモデル2\キャプチャ\モデル3-1.tif"/>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2987228" y="3940175"/>
            <a:ext cx="2597150" cy="1477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5" name="円/楕円 64"/>
          <p:cNvSpPr/>
          <p:nvPr/>
        </p:nvSpPr>
        <p:spPr>
          <a:xfrm>
            <a:off x="2339528" y="4049713"/>
            <a:ext cx="2259013" cy="360362"/>
          </a:xfrm>
          <a:prstGeom prst="ellipse">
            <a:avLst/>
          </a:prstGeom>
          <a:solidFill>
            <a:srgbClr val="FFFF00"/>
          </a:soli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spcBef>
                <a:spcPct val="50000"/>
              </a:spcBef>
              <a:defRPr/>
            </a:pPr>
            <a:r>
              <a:rPr lang="ja-JP" altLang="en-US" dirty="0">
                <a:solidFill>
                  <a:schemeClr val="tx1"/>
                </a:solidFill>
              </a:rPr>
              <a:t>３次元モデル例</a:t>
            </a:r>
          </a:p>
        </p:txBody>
      </p:sp>
      <p:sp>
        <p:nvSpPr>
          <p:cNvPr id="23611" name="テキスト ボックス 69"/>
          <p:cNvSpPr txBox="1">
            <a:spLocks noChangeArrowheads="1"/>
          </p:cNvSpPr>
          <p:nvPr/>
        </p:nvSpPr>
        <p:spPr bwMode="auto">
          <a:xfrm>
            <a:off x="3176141" y="1484784"/>
            <a:ext cx="2859087" cy="307975"/>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spcBef>
                <a:spcPct val="50000"/>
              </a:spcBef>
            </a:pPr>
            <a:r>
              <a:rPr lang="ja-JP" altLang="en-US" sz="1400" b="0">
                <a:solidFill>
                  <a:srgbClr val="0070C0"/>
                </a:solidFill>
                <a:latin typeface="HGP創英角ｺﾞｼｯｸUB" pitchFamily="50" charset="-128"/>
                <a:ea typeface="HGP創英角ｺﾞｼｯｸUB" pitchFamily="50" charset="-128"/>
              </a:rPr>
              <a:t>３次元モデルの連携・段階的構築</a:t>
            </a:r>
          </a:p>
        </p:txBody>
      </p:sp>
      <p:sp>
        <p:nvSpPr>
          <p:cNvPr id="67" name="テキスト ボックス 66"/>
          <p:cNvSpPr txBox="1"/>
          <p:nvPr/>
        </p:nvSpPr>
        <p:spPr>
          <a:xfrm>
            <a:off x="142875" y="656692"/>
            <a:ext cx="998538" cy="369888"/>
          </a:xfrm>
          <a:prstGeom prst="rect">
            <a:avLst/>
          </a:prstGeom>
          <a:solidFill>
            <a:srgbClr val="FFFF00"/>
          </a:solidFill>
          <a:ln w="25400">
            <a:solidFill>
              <a:schemeClr val="accent1">
                <a:shade val="50000"/>
              </a:schemeClr>
            </a:solidFill>
          </a:ln>
        </p:spPr>
        <p:txBody>
          <a:bodyPr>
            <a:spAutoFit/>
          </a:bodyPr>
          <a:lstStyle/>
          <a:p>
            <a:pPr fontAlgn="auto">
              <a:spcBef>
                <a:spcPts val="0"/>
              </a:spcBef>
              <a:spcAft>
                <a:spcPts val="0"/>
              </a:spcAft>
              <a:defRPr/>
            </a:pPr>
            <a:r>
              <a:rPr lang="en-US" altLang="ja-JP" sz="1800" dirty="0">
                <a:solidFill>
                  <a:prstClr val="black"/>
                </a:solidFill>
                <a:latin typeface="ＭＳ Ｐゴシック"/>
                <a:ea typeface="ＭＳ Ｐゴシック"/>
              </a:rPr>
              <a:t>CIM</a:t>
            </a:r>
            <a:r>
              <a:rPr lang="ja-JP" altLang="en-US" sz="1800" dirty="0">
                <a:solidFill>
                  <a:prstClr val="black"/>
                </a:solidFill>
                <a:latin typeface="Calibri"/>
                <a:ea typeface="ＭＳ Ｐゴシック"/>
              </a:rPr>
              <a:t>とは</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ext Box 10"/>
          <p:cNvSpPr txBox="1">
            <a:spLocks noChangeArrowheads="1"/>
          </p:cNvSpPr>
          <p:nvPr/>
        </p:nvSpPr>
        <p:spPr bwMode="auto">
          <a:xfrm>
            <a:off x="360000" y="1800000"/>
            <a:ext cx="8280000" cy="7694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spcBef>
                <a:spcPct val="50000"/>
              </a:spcBef>
            </a:pPr>
            <a:r>
              <a:rPr lang="en-US" altLang="ja-JP" sz="4400" b="0" i="1" u="sng" dirty="0" smtClean="0">
                <a:solidFill>
                  <a:srgbClr val="330066"/>
                </a:solidFill>
                <a:latin typeface="HGP創英角ｺﾞｼｯｸUB" pitchFamily="50" charset="-128"/>
                <a:ea typeface="HGP創英角ｺﾞｼｯｸUB" pitchFamily="50" charset="-128"/>
              </a:rPr>
              <a:t>2</a:t>
            </a:r>
            <a:r>
              <a:rPr lang="ja-JP" altLang="en-US" sz="4400" b="0" i="1" u="sng" dirty="0" err="1" smtClean="0">
                <a:solidFill>
                  <a:srgbClr val="330066"/>
                </a:solidFill>
                <a:latin typeface="HGP創英角ｺﾞｼｯｸUB" pitchFamily="50" charset="-128"/>
                <a:ea typeface="HGP創英角ｺﾞｼｯｸUB" pitchFamily="50" charset="-128"/>
              </a:rPr>
              <a:t>．</a:t>
            </a:r>
            <a:r>
              <a:rPr lang="ja-JP" altLang="en-US" sz="4400" b="0" i="1" u="sng" dirty="0" smtClean="0">
                <a:solidFill>
                  <a:srgbClr val="330066"/>
                </a:solidFill>
                <a:latin typeface="HGP創英角ｺﾞｼｯｸUB" pitchFamily="50" charset="-128"/>
                <a:ea typeface="HGP創英角ｺﾞｼｯｸUB" pitchFamily="50" charset="-128"/>
              </a:rPr>
              <a:t>基準類と各成果品の留意事項</a:t>
            </a:r>
            <a:endParaRPr lang="ja-JP" altLang="en-US" sz="4400" dirty="0">
              <a:solidFill>
                <a:srgbClr val="330066"/>
              </a:solidFill>
              <a:latin typeface="HGP創英角ｺﾞｼｯｸUB" pitchFamily="50" charset="-128"/>
              <a:ea typeface="HGP創英角ｺﾞｼｯｸUB" pitchFamily="50" charset="-128"/>
            </a:endParaRPr>
          </a:p>
        </p:txBody>
      </p:sp>
    </p:spTree>
    <p:extLst>
      <p:ext uri="{BB962C8B-B14F-4D97-AF65-F5344CB8AC3E}">
        <p14:creationId xmlns="" xmlns:p14="http://schemas.microsoft.com/office/powerpoint/2010/main" val="420832704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ext Box 10"/>
          <p:cNvSpPr txBox="1">
            <a:spLocks noChangeArrowheads="1"/>
          </p:cNvSpPr>
          <p:nvPr/>
        </p:nvSpPr>
        <p:spPr bwMode="auto">
          <a:xfrm>
            <a:off x="360000" y="1800000"/>
            <a:ext cx="8280000" cy="7694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spcBef>
                <a:spcPct val="50000"/>
              </a:spcBef>
            </a:pPr>
            <a:r>
              <a:rPr lang="ja-JP" altLang="en-US" sz="4400" b="0" dirty="0" smtClean="0">
                <a:solidFill>
                  <a:srgbClr val="330066"/>
                </a:solidFill>
                <a:latin typeface="HGP創英角ｺﾞｼｯｸUB" pitchFamily="50" charset="-128"/>
                <a:ea typeface="HGP創英角ｺﾞｼｯｸUB" pitchFamily="50" charset="-128"/>
              </a:rPr>
              <a:t>電子納品等に関する要領・基準類</a:t>
            </a:r>
            <a:endParaRPr lang="ja-JP" altLang="en-US" sz="4400" dirty="0">
              <a:solidFill>
                <a:srgbClr val="330066"/>
              </a:solidFill>
              <a:latin typeface="HGP創英角ｺﾞｼｯｸUB" pitchFamily="50" charset="-128"/>
              <a:ea typeface="HGP創英角ｺﾞｼｯｸUB" pitchFamily="50" charset="-128"/>
            </a:endParaRPr>
          </a:p>
        </p:txBody>
      </p:sp>
    </p:spTree>
    <p:extLst>
      <p:ext uri="{BB962C8B-B14F-4D97-AF65-F5344CB8AC3E}">
        <p14:creationId xmlns="" xmlns:p14="http://schemas.microsoft.com/office/powerpoint/2010/main" val="198207712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ext Box 10"/>
          <p:cNvSpPr txBox="1">
            <a:spLocks noChangeArrowheads="1"/>
          </p:cNvSpPr>
          <p:nvPr/>
        </p:nvSpPr>
        <p:spPr bwMode="auto">
          <a:xfrm>
            <a:off x="360000" y="1800000"/>
            <a:ext cx="8280000" cy="178510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spcBef>
                <a:spcPct val="50000"/>
              </a:spcBef>
            </a:pPr>
            <a:r>
              <a:rPr lang="en-US" altLang="ja-JP" sz="4400" b="0" i="1" u="sng" dirty="0">
                <a:solidFill>
                  <a:srgbClr val="330066"/>
                </a:solidFill>
                <a:latin typeface="HGP創英角ｺﾞｼｯｸUB" pitchFamily="50" charset="-128"/>
                <a:ea typeface="HGP創英角ｺﾞｼｯｸUB" pitchFamily="50" charset="-128"/>
              </a:rPr>
              <a:t>1</a:t>
            </a:r>
            <a:r>
              <a:rPr lang="ja-JP" altLang="en-US" sz="4400" b="0" i="1" u="sng" dirty="0" err="1">
                <a:solidFill>
                  <a:srgbClr val="330066"/>
                </a:solidFill>
                <a:latin typeface="HGP創英角ｺﾞｼｯｸUB" pitchFamily="50" charset="-128"/>
                <a:ea typeface="HGP創英角ｺﾞｼｯｸUB" pitchFamily="50" charset="-128"/>
              </a:rPr>
              <a:t>．</a:t>
            </a:r>
            <a:r>
              <a:rPr lang="ja-JP" altLang="en-US" sz="4400" b="0" i="1" u="sng" dirty="0">
                <a:solidFill>
                  <a:srgbClr val="330066"/>
                </a:solidFill>
                <a:latin typeface="HGP創英角ｺﾞｼｯｸUB" pitchFamily="50" charset="-128"/>
                <a:ea typeface="HGP創英角ｺﾞｼｯｸUB" pitchFamily="50" charset="-128"/>
              </a:rPr>
              <a:t>土木工事における業務効率化</a:t>
            </a:r>
          </a:p>
          <a:p>
            <a:pPr algn="l" eaLnBrk="1" hangingPunct="1">
              <a:spcBef>
                <a:spcPct val="50000"/>
              </a:spcBef>
            </a:pPr>
            <a:r>
              <a:rPr lang="ja-JP" altLang="en-US" sz="4400" b="0" i="1" dirty="0" smtClean="0">
                <a:solidFill>
                  <a:srgbClr val="330066"/>
                </a:solidFill>
                <a:latin typeface="HGP創英角ｺﾞｼｯｸUB" pitchFamily="50" charset="-128"/>
                <a:ea typeface="HGP創英角ｺﾞｼｯｸUB" pitchFamily="50" charset="-128"/>
              </a:rPr>
              <a:t>　　</a:t>
            </a:r>
            <a:r>
              <a:rPr lang="ja-JP" altLang="en-US" sz="4400" b="0" i="1" u="sng" dirty="0" smtClean="0">
                <a:solidFill>
                  <a:srgbClr val="330066"/>
                </a:solidFill>
                <a:latin typeface="HGP創英角ｺﾞｼｯｸUB" pitchFamily="50" charset="-128"/>
                <a:ea typeface="HGP創英角ｺﾞｼｯｸUB" pitchFamily="50" charset="-128"/>
              </a:rPr>
              <a:t>の</a:t>
            </a:r>
            <a:r>
              <a:rPr lang="ja-JP" altLang="en-US" sz="4400" b="0" i="1" u="sng" dirty="0">
                <a:solidFill>
                  <a:srgbClr val="330066"/>
                </a:solidFill>
                <a:latin typeface="HGP創英角ｺﾞｼｯｸUB" pitchFamily="50" charset="-128"/>
                <a:ea typeface="HGP創英角ｺﾞｼｯｸUB" pitchFamily="50" charset="-128"/>
              </a:rPr>
              <a:t>推進について</a:t>
            </a:r>
            <a:endParaRPr lang="ja-JP" altLang="en-US" sz="4400" dirty="0">
              <a:solidFill>
                <a:srgbClr val="330066"/>
              </a:solidFill>
              <a:latin typeface="HGP創英角ｺﾞｼｯｸUB" pitchFamily="50" charset="-128"/>
              <a:ea typeface="HGP創英角ｺﾞｼｯｸUB" pitchFamily="50" charset="-128"/>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idx="4294967295"/>
          </p:nvPr>
        </p:nvSpPr>
        <p:spPr>
          <a:xfrm>
            <a:off x="108000" y="0"/>
            <a:ext cx="6372212" cy="612000"/>
          </a:xfr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p>
            <a:r>
              <a:rPr lang="ja-JP" altLang="en-US" sz="3200" b="0" kern="1200" dirty="0" smtClean="0">
                <a:solidFill>
                  <a:srgbClr val="330066"/>
                </a:solidFill>
                <a:latin typeface="HGP創英角ｺﾞｼｯｸUB" panose="020B0900000000000000" pitchFamily="50" charset="-128"/>
                <a:ea typeface="HGP創英角ｺﾞｼｯｸUB" panose="020B0900000000000000" pitchFamily="50" charset="-128"/>
                <a:cs typeface="+mn-cs"/>
              </a:rPr>
              <a:t>電子</a:t>
            </a:r>
            <a:r>
              <a:rPr lang="ja-JP" altLang="en-US" sz="3200" b="0" kern="1200" dirty="0">
                <a:solidFill>
                  <a:srgbClr val="330066"/>
                </a:solidFill>
                <a:latin typeface="HGP創英角ｺﾞｼｯｸUB" panose="020B0900000000000000" pitchFamily="50" charset="-128"/>
                <a:ea typeface="HGP創英角ｺﾞｼｯｸUB" panose="020B0900000000000000" pitchFamily="50" charset="-128"/>
                <a:cs typeface="+mn-cs"/>
              </a:rPr>
              <a:t>納品等要領・基準類の位置づけ</a:t>
            </a:r>
          </a:p>
        </p:txBody>
      </p:sp>
      <p:sp>
        <p:nvSpPr>
          <p:cNvPr id="36867" name="テキスト ボックス 18"/>
          <p:cNvSpPr txBox="1">
            <a:spLocks noChangeArrowheads="1"/>
          </p:cNvSpPr>
          <p:nvPr/>
        </p:nvSpPr>
        <p:spPr bwMode="auto">
          <a:xfrm>
            <a:off x="6264275" y="692150"/>
            <a:ext cx="2879725" cy="1616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r>
              <a:rPr lang="ja-JP" altLang="en-US" sz="2000" b="0" dirty="0">
                <a:solidFill>
                  <a:srgbClr val="000000"/>
                </a:solidFill>
                <a:latin typeface="HGP創英角ｺﾞｼｯｸUB" pitchFamily="50" charset="-128"/>
                <a:ea typeface="HGP創英角ｺﾞｼｯｸUB" pitchFamily="50" charset="-128"/>
              </a:rPr>
              <a:t>（</a:t>
            </a:r>
            <a:r>
              <a:rPr lang="en-US" altLang="ja-JP" sz="2000" b="0" dirty="0">
                <a:solidFill>
                  <a:srgbClr val="000000"/>
                </a:solidFill>
                <a:latin typeface="HGP創英角ｺﾞｼｯｸUB" pitchFamily="50" charset="-128"/>
                <a:ea typeface="HGP創英角ｺﾞｼｯｸUB" pitchFamily="50" charset="-128"/>
              </a:rPr>
              <a:t>1</a:t>
            </a:r>
            <a:r>
              <a:rPr lang="ja-JP" altLang="en-US" sz="2000" b="0" dirty="0">
                <a:solidFill>
                  <a:srgbClr val="000000"/>
                </a:solidFill>
                <a:latin typeface="HGP創英角ｺﾞｼｯｸUB" pitchFamily="50" charset="-128"/>
                <a:ea typeface="HGP創英角ｺﾞｼｯｸUB" pitchFamily="50" charset="-128"/>
              </a:rPr>
              <a:t>）要領・基準</a:t>
            </a:r>
            <a:endParaRPr lang="en-US" altLang="ja-JP" sz="2000" b="0" dirty="0">
              <a:solidFill>
                <a:srgbClr val="000000"/>
              </a:solidFill>
              <a:latin typeface="HGP創英角ｺﾞｼｯｸUB" pitchFamily="50" charset="-128"/>
              <a:ea typeface="HGP創英角ｺﾞｼｯｸUB" pitchFamily="50" charset="-128"/>
            </a:endParaRPr>
          </a:p>
          <a:p>
            <a:pPr algn="l" eaLnBrk="1" hangingPunct="1"/>
            <a:r>
              <a:rPr lang="ja-JP" altLang="en-US" sz="2000" b="0" dirty="0">
                <a:solidFill>
                  <a:srgbClr val="000000"/>
                </a:solidFill>
                <a:latin typeface="HGP創英角ｺﾞｼｯｸUB" pitchFamily="50" charset="-128"/>
                <a:ea typeface="HGP創英角ｺﾞｼｯｸUB" pitchFamily="50" charset="-128"/>
              </a:rPr>
              <a:t>　電子成果品を作成する際のフォルダ構成やファイル形式の仕様について記述しています。</a:t>
            </a:r>
          </a:p>
        </p:txBody>
      </p:sp>
      <p:sp>
        <p:nvSpPr>
          <p:cNvPr id="36868" name="テキスト ボックス 19"/>
          <p:cNvSpPr txBox="1">
            <a:spLocks noChangeArrowheads="1"/>
          </p:cNvSpPr>
          <p:nvPr/>
        </p:nvSpPr>
        <p:spPr bwMode="auto">
          <a:xfrm>
            <a:off x="6264275" y="2565400"/>
            <a:ext cx="2879725" cy="1616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r>
              <a:rPr lang="ja-JP" altLang="en-US" sz="2000" b="0" dirty="0">
                <a:solidFill>
                  <a:srgbClr val="000000"/>
                </a:solidFill>
                <a:latin typeface="HGP創英角ｺﾞｼｯｸUB" pitchFamily="50" charset="-128"/>
                <a:ea typeface="HGP創英角ｺﾞｼｯｸUB" pitchFamily="50" charset="-128"/>
              </a:rPr>
              <a:t>（</a:t>
            </a:r>
            <a:r>
              <a:rPr lang="en-US" altLang="ja-JP" sz="2000" b="0" dirty="0">
                <a:solidFill>
                  <a:srgbClr val="000000"/>
                </a:solidFill>
                <a:latin typeface="HGP創英角ｺﾞｼｯｸUB" pitchFamily="50" charset="-128"/>
                <a:ea typeface="HGP創英角ｺﾞｼｯｸUB" pitchFamily="50" charset="-128"/>
              </a:rPr>
              <a:t>2</a:t>
            </a:r>
            <a:r>
              <a:rPr lang="ja-JP" altLang="en-US" sz="2000" b="0" dirty="0">
                <a:solidFill>
                  <a:srgbClr val="000000"/>
                </a:solidFill>
                <a:latin typeface="HGP創英角ｺﾞｼｯｸUB" pitchFamily="50" charset="-128"/>
                <a:ea typeface="HGP創英角ｺﾞｼｯｸUB" pitchFamily="50" charset="-128"/>
              </a:rPr>
              <a:t>）ガイドライン</a:t>
            </a:r>
            <a:endParaRPr lang="en-US" altLang="ja-JP" sz="2000" b="0" dirty="0">
              <a:solidFill>
                <a:srgbClr val="000000"/>
              </a:solidFill>
              <a:latin typeface="HGP創英角ｺﾞｼｯｸUB" pitchFamily="50" charset="-128"/>
              <a:ea typeface="HGP創英角ｺﾞｼｯｸUB" pitchFamily="50" charset="-128"/>
            </a:endParaRPr>
          </a:p>
          <a:p>
            <a:pPr algn="l" eaLnBrk="1" hangingPunct="1"/>
            <a:r>
              <a:rPr lang="ja-JP" altLang="en-US" sz="2000" b="0" dirty="0">
                <a:solidFill>
                  <a:srgbClr val="000000"/>
                </a:solidFill>
                <a:latin typeface="HGP創英角ｺﾞｼｯｸUB" pitchFamily="50" charset="-128"/>
                <a:ea typeface="HGP創英角ｺﾞｼｯｸUB" pitchFamily="50" charset="-128"/>
              </a:rPr>
              <a:t>　電子納品の実施にあたり、対象範囲、適用基準類、受発注者の留意事項を示しています。</a:t>
            </a:r>
          </a:p>
        </p:txBody>
      </p:sp>
      <p:sp>
        <p:nvSpPr>
          <p:cNvPr id="36869" name="テキスト ボックス 22"/>
          <p:cNvSpPr txBox="1">
            <a:spLocks noChangeArrowheads="1"/>
          </p:cNvSpPr>
          <p:nvPr/>
        </p:nvSpPr>
        <p:spPr bwMode="auto">
          <a:xfrm>
            <a:off x="6264275" y="4616450"/>
            <a:ext cx="2879725" cy="16319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r>
              <a:rPr lang="ja-JP" altLang="en-US" sz="2000" b="0" dirty="0">
                <a:solidFill>
                  <a:srgbClr val="000000"/>
                </a:solidFill>
                <a:latin typeface="HGP創英角ｺﾞｼｯｸUB" pitchFamily="50" charset="-128"/>
                <a:ea typeface="HGP創英角ｺﾞｼｯｸUB" pitchFamily="50" charset="-128"/>
              </a:rPr>
              <a:t>（</a:t>
            </a:r>
            <a:r>
              <a:rPr lang="en-US" altLang="ja-JP" sz="2000" b="0" dirty="0">
                <a:solidFill>
                  <a:srgbClr val="000000"/>
                </a:solidFill>
                <a:latin typeface="HGP創英角ｺﾞｼｯｸUB" pitchFamily="50" charset="-128"/>
                <a:ea typeface="HGP創英角ｺﾞｼｯｸUB" pitchFamily="50" charset="-128"/>
              </a:rPr>
              <a:t>3</a:t>
            </a:r>
            <a:r>
              <a:rPr lang="ja-JP" altLang="en-US" sz="2000" b="0" dirty="0">
                <a:solidFill>
                  <a:srgbClr val="000000"/>
                </a:solidFill>
                <a:latin typeface="HGP創英角ｺﾞｼｯｸUB" pitchFamily="50" charset="-128"/>
                <a:ea typeface="HGP創英角ｺﾞｼｯｸUB" pitchFamily="50" charset="-128"/>
              </a:rPr>
              <a:t>）手引き</a:t>
            </a:r>
            <a:r>
              <a:rPr lang="ja-JP" altLang="en-US" sz="2000" b="0" dirty="0">
                <a:solidFill>
                  <a:srgbClr val="0000FF"/>
                </a:solidFill>
                <a:latin typeface="HGP創英角ｺﾞｼｯｸUB" pitchFamily="50" charset="-128"/>
                <a:ea typeface="HGP創英角ｺﾞｼｯｸUB" pitchFamily="50" charset="-128"/>
              </a:rPr>
              <a:t> </a:t>
            </a:r>
            <a:r>
              <a:rPr lang="en-US" altLang="ja-JP" sz="2000" b="0" dirty="0">
                <a:latin typeface="HGP創英角ｺﾞｼｯｸUB" pitchFamily="50" charset="-128"/>
                <a:ea typeface="HGP創英角ｺﾞｼｯｸUB" pitchFamily="50" charset="-128"/>
              </a:rPr>
              <a:t>(</a:t>
            </a:r>
            <a:r>
              <a:rPr lang="ja-JP" altLang="en-US" sz="2000" b="0" dirty="0">
                <a:latin typeface="HGP創英角ｺﾞｼｯｸUB" pitchFamily="50" charset="-128"/>
                <a:ea typeface="HGP創英角ｺﾞｼｯｸUB" pitchFamily="50" charset="-128"/>
              </a:rPr>
              <a:t>業務のみ</a:t>
            </a:r>
            <a:r>
              <a:rPr lang="en-US" altLang="ja-JP" sz="2000" b="0" dirty="0">
                <a:latin typeface="HGP創英角ｺﾞｼｯｸUB" pitchFamily="50" charset="-128"/>
                <a:ea typeface="HGP創英角ｺﾞｼｯｸUB" pitchFamily="50" charset="-128"/>
              </a:rPr>
              <a:t>)</a:t>
            </a:r>
          </a:p>
          <a:p>
            <a:pPr algn="l" eaLnBrk="1" hangingPunct="1"/>
            <a:r>
              <a:rPr lang="ja-JP" altLang="en-US" sz="2000" b="0" dirty="0">
                <a:solidFill>
                  <a:srgbClr val="000000"/>
                </a:solidFill>
                <a:latin typeface="HGP創英角ｺﾞｼｯｸUB" pitchFamily="50" charset="-128"/>
                <a:ea typeface="HGP創英角ｺﾞｼｯｸUB" pitchFamily="50" charset="-128"/>
              </a:rPr>
              <a:t>　ガイドラインを定本として、関東地方整備局の運用や留意事項を追記しています。</a:t>
            </a:r>
          </a:p>
        </p:txBody>
      </p:sp>
      <p:pic>
        <p:nvPicPr>
          <p:cNvPr id="36870" name="Picture 3"/>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142875" y="1233488"/>
            <a:ext cx="6172200" cy="4248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idx="4294967295"/>
          </p:nvPr>
        </p:nvSpPr>
        <p:spPr>
          <a:xfrm>
            <a:off x="108000" y="0"/>
            <a:ext cx="3906044" cy="612000"/>
          </a:xfr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p>
            <a:r>
              <a:rPr lang="ja-JP" altLang="en-US" sz="3200" b="0" kern="1200" dirty="0" smtClean="0">
                <a:solidFill>
                  <a:srgbClr val="330066"/>
                </a:solidFill>
                <a:latin typeface="HGP創英角ｺﾞｼｯｸUB" panose="020B0900000000000000" pitchFamily="50" charset="-128"/>
                <a:ea typeface="HGP創英角ｺﾞｼｯｸUB" panose="020B0900000000000000" pitchFamily="50" charset="-128"/>
                <a:cs typeface="+mn-cs"/>
              </a:rPr>
              <a:t>電子</a:t>
            </a:r>
            <a:r>
              <a:rPr lang="ja-JP" altLang="en-US" sz="3200" b="0" kern="1200" dirty="0">
                <a:solidFill>
                  <a:srgbClr val="330066"/>
                </a:solidFill>
                <a:latin typeface="HGP創英角ｺﾞｼｯｸUB" panose="020B0900000000000000" pitchFamily="50" charset="-128"/>
                <a:ea typeface="HGP創英角ｺﾞｼｯｸUB" panose="020B0900000000000000" pitchFamily="50" charset="-128"/>
                <a:cs typeface="+mn-cs"/>
              </a:rPr>
              <a:t>納品要領・基準類</a:t>
            </a:r>
          </a:p>
        </p:txBody>
      </p:sp>
      <p:pic>
        <p:nvPicPr>
          <p:cNvPr id="37891" name="図 7" descr="IP12_B03.JPG"/>
          <p:cNvPicPr>
            <a:picLocks noChangeAspect="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7813675" y="5373688"/>
            <a:ext cx="1187450" cy="1076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7892" name="テキスト ボックス 20"/>
          <p:cNvSpPr txBox="1">
            <a:spLocks noChangeArrowheads="1"/>
          </p:cNvSpPr>
          <p:nvPr/>
        </p:nvSpPr>
        <p:spPr bwMode="auto">
          <a:xfrm>
            <a:off x="180000" y="648000"/>
            <a:ext cx="8640960" cy="1006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marL="342900" indent="-342900" algn="l" eaLnBrk="1" hangingPunct="1">
              <a:buFont typeface="HGP創英角ｺﾞｼｯｸUB" panose="020B0900000000000000" pitchFamily="50" charset="-128"/>
              <a:buChar char="○"/>
            </a:pPr>
            <a:r>
              <a:rPr lang="ja-JP" altLang="en-US" sz="2000" b="0" dirty="0">
                <a:solidFill>
                  <a:srgbClr val="000000"/>
                </a:solidFill>
                <a:latin typeface="HGP創英角ｺﾞｼｯｸUB" pitchFamily="50" charset="-128"/>
                <a:ea typeface="HGP創英角ｺﾞｼｯｸUB" pitchFamily="50" charset="-128"/>
              </a:rPr>
              <a:t>要領・基準</a:t>
            </a:r>
            <a:endParaRPr lang="en-US" altLang="ja-JP" sz="2000" b="0" dirty="0">
              <a:solidFill>
                <a:srgbClr val="000000"/>
              </a:solidFill>
              <a:latin typeface="HGP創英角ｺﾞｼｯｸUB" pitchFamily="50" charset="-128"/>
              <a:ea typeface="HGP創英角ｺﾞｼｯｸUB" pitchFamily="50" charset="-128"/>
            </a:endParaRPr>
          </a:p>
          <a:p>
            <a:pPr algn="l" eaLnBrk="1" hangingPunct="1"/>
            <a:r>
              <a:rPr lang="ja-JP" altLang="en-US" sz="2000" b="0" dirty="0">
                <a:solidFill>
                  <a:srgbClr val="000000"/>
                </a:solidFill>
                <a:latin typeface="HGP創英角ｺﾞｼｯｸUB" pitchFamily="50" charset="-128"/>
                <a:ea typeface="HGP創英角ｺﾞｼｯｸUB" pitchFamily="50" charset="-128"/>
              </a:rPr>
              <a:t>　電子成果品を作成する際のフォルダ構成やファイル形式の仕様について記述しています。</a:t>
            </a:r>
          </a:p>
        </p:txBody>
      </p:sp>
      <p:sp>
        <p:nvSpPr>
          <p:cNvPr id="37893" name="テキスト ボックス 23"/>
          <p:cNvSpPr txBox="1">
            <a:spLocks noChangeArrowheads="1"/>
          </p:cNvSpPr>
          <p:nvPr/>
        </p:nvSpPr>
        <p:spPr bwMode="auto">
          <a:xfrm>
            <a:off x="6011863" y="1881188"/>
            <a:ext cx="3167062" cy="10156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r>
              <a:rPr lang="ja-JP" altLang="en-US" i="1" u="sng" dirty="0">
                <a:solidFill>
                  <a:srgbClr val="000000"/>
                </a:solidFill>
                <a:latin typeface="HGP創英角ｺﾞｼｯｸUB" pitchFamily="50" charset="-128"/>
                <a:ea typeface="HGP創英角ｺﾞｼｯｸUB" pitchFamily="50" charset="-128"/>
              </a:rPr>
              <a:t>デジタル写真管理情報基準</a:t>
            </a:r>
          </a:p>
          <a:p>
            <a:pPr marL="171450" indent="-171450" algn="l" eaLnBrk="1" hangingPunct="1">
              <a:buFont typeface="Arial" panose="020B0604020202020204" pitchFamily="34" charset="0"/>
              <a:buChar char="•"/>
            </a:pPr>
            <a:r>
              <a:rPr lang="ja-JP" altLang="en-US" b="0" dirty="0" smtClean="0">
                <a:solidFill>
                  <a:srgbClr val="000000"/>
                </a:solidFill>
                <a:latin typeface="HGP創英角ｺﾞｼｯｸUB" pitchFamily="50" charset="-128"/>
                <a:ea typeface="HGP創英角ｺﾞｼｯｸUB" pitchFamily="50" charset="-128"/>
              </a:rPr>
              <a:t>フォルダ</a:t>
            </a:r>
            <a:r>
              <a:rPr lang="ja-JP" altLang="en-US" b="0" dirty="0">
                <a:solidFill>
                  <a:srgbClr val="000000"/>
                </a:solidFill>
                <a:latin typeface="HGP創英角ｺﾞｼｯｸUB" pitchFamily="50" charset="-128"/>
                <a:ea typeface="HGP創英角ｺﾞｼｯｸUB" pitchFamily="50" charset="-128"/>
              </a:rPr>
              <a:t>構成図は各工事で異なるので、削除</a:t>
            </a:r>
          </a:p>
          <a:p>
            <a:pPr marL="171450" indent="-171450" algn="l" eaLnBrk="1" hangingPunct="1">
              <a:buFont typeface="Arial" panose="020B0604020202020204" pitchFamily="34" charset="0"/>
              <a:buChar char="•"/>
            </a:pPr>
            <a:r>
              <a:rPr lang="ja-JP" altLang="en-US" b="0" dirty="0" smtClean="0">
                <a:solidFill>
                  <a:srgbClr val="000000"/>
                </a:solidFill>
                <a:latin typeface="HGP創英角ｺﾞｼｯｸUB" pitchFamily="50" charset="-128"/>
                <a:ea typeface="HGP創英角ｺﾞｼｯｸUB" pitchFamily="50" charset="-128"/>
              </a:rPr>
              <a:t>撮影工</a:t>
            </a:r>
            <a:r>
              <a:rPr lang="ja-JP" altLang="en-US" b="0" dirty="0">
                <a:solidFill>
                  <a:srgbClr val="000000"/>
                </a:solidFill>
                <a:latin typeface="HGP創英角ｺﾞｼｯｸUB" pitchFamily="50" charset="-128"/>
                <a:ea typeface="HGP創英角ｺﾞｼｯｸUB" pitchFamily="50" charset="-128"/>
              </a:rPr>
              <a:t>種区分の見直し</a:t>
            </a:r>
            <a:r>
              <a:rPr lang="en-US" altLang="ja-JP" b="0" dirty="0">
                <a:solidFill>
                  <a:srgbClr val="000000"/>
                </a:solidFill>
                <a:latin typeface="HGP創英角ｺﾞｼｯｸUB" pitchFamily="50" charset="-128"/>
                <a:ea typeface="HGP創英角ｺﾞｼｯｸUB" pitchFamily="50" charset="-128"/>
              </a:rPr>
              <a:t>(</a:t>
            </a:r>
            <a:r>
              <a:rPr lang="ja-JP" altLang="en-US" b="0" dirty="0">
                <a:solidFill>
                  <a:srgbClr val="000000"/>
                </a:solidFill>
                <a:latin typeface="HGP創英角ｺﾞｼｯｸUB" pitchFamily="50" charset="-128"/>
                <a:ea typeface="HGP創英角ｺﾞｼｯｸUB" pitchFamily="50" charset="-128"/>
              </a:rPr>
              <a:t>新土木積算体系の工種と整合</a:t>
            </a:r>
            <a:r>
              <a:rPr lang="en-US" altLang="ja-JP" b="0" dirty="0">
                <a:solidFill>
                  <a:srgbClr val="000000"/>
                </a:solidFill>
                <a:latin typeface="HGP創英角ｺﾞｼｯｸUB" pitchFamily="50" charset="-128"/>
                <a:ea typeface="HGP創英角ｺﾞｼｯｸUB" pitchFamily="50" charset="-128"/>
              </a:rPr>
              <a:t>)</a:t>
            </a:r>
          </a:p>
          <a:p>
            <a:pPr marL="171450" indent="-171450" algn="l" eaLnBrk="1" hangingPunct="1">
              <a:buFont typeface="Arial" panose="020B0604020202020204" pitchFamily="34" charset="0"/>
              <a:buChar char="•"/>
            </a:pPr>
            <a:r>
              <a:rPr lang="ja-JP" altLang="en-US" b="0" dirty="0" smtClean="0">
                <a:solidFill>
                  <a:srgbClr val="000000"/>
                </a:solidFill>
                <a:latin typeface="HGP創英角ｺﾞｼｯｸUB" pitchFamily="50" charset="-128"/>
                <a:ea typeface="HGP創英角ｺﾞｼｯｸUB" pitchFamily="50" charset="-128"/>
              </a:rPr>
              <a:t>使用</a:t>
            </a:r>
            <a:r>
              <a:rPr lang="ja-JP" altLang="en-US" b="0" dirty="0">
                <a:solidFill>
                  <a:srgbClr val="000000"/>
                </a:solidFill>
                <a:latin typeface="HGP創英角ｺﾞｼｯｸUB" pitchFamily="50" charset="-128"/>
                <a:ea typeface="HGP創英角ｺﾞｼｯｸUB" pitchFamily="50" charset="-128"/>
              </a:rPr>
              <a:t>文字が記述されていなかったので、追加</a:t>
            </a:r>
          </a:p>
        </p:txBody>
      </p:sp>
      <p:sp>
        <p:nvSpPr>
          <p:cNvPr id="37894" name="テキスト ボックス 23"/>
          <p:cNvSpPr txBox="1">
            <a:spLocks noChangeArrowheads="1"/>
          </p:cNvSpPr>
          <p:nvPr/>
        </p:nvSpPr>
        <p:spPr bwMode="auto">
          <a:xfrm>
            <a:off x="6011863" y="2960688"/>
            <a:ext cx="3167062"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r>
              <a:rPr lang="en-US" altLang="ja-JP" i="1" u="sng" dirty="0" err="1">
                <a:solidFill>
                  <a:srgbClr val="000000"/>
                </a:solidFill>
                <a:latin typeface="HGP創英角ｺﾞｼｯｸUB" pitchFamily="50" charset="-128"/>
                <a:ea typeface="HGP創英角ｺﾞｼｯｸUB" pitchFamily="50" charset="-128"/>
              </a:rPr>
              <a:t>土木設計業務等の電子納品要領</a:t>
            </a:r>
            <a:endParaRPr lang="en-US" altLang="ja-JP" i="1" u="sng" dirty="0">
              <a:solidFill>
                <a:srgbClr val="000000"/>
              </a:solidFill>
              <a:latin typeface="HGP創英角ｺﾞｼｯｸUB" pitchFamily="50" charset="-128"/>
              <a:ea typeface="HGP創英角ｺﾞｼｯｸUB" pitchFamily="50" charset="-128"/>
            </a:endParaRPr>
          </a:p>
          <a:p>
            <a:pPr algn="l" eaLnBrk="1" hangingPunct="1"/>
            <a:r>
              <a:rPr lang="en-US" altLang="ja-JP" i="1" u="sng" dirty="0" err="1">
                <a:solidFill>
                  <a:srgbClr val="000000"/>
                </a:solidFill>
                <a:latin typeface="HGP創英角ｺﾞｼｯｸUB" pitchFamily="50" charset="-128"/>
                <a:ea typeface="HGP創英角ｺﾞｼｯｸUB" pitchFamily="50" charset="-128"/>
              </a:rPr>
              <a:t>電気通信設備編</a:t>
            </a:r>
            <a:endParaRPr lang="ja-JP" altLang="en-US" i="1" u="sng" dirty="0">
              <a:solidFill>
                <a:srgbClr val="000000"/>
              </a:solidFill>
              <a:latin typeface="HGP創英角ｺﾞｼｯｸUB" pitchFamily="50" charset="-128"/>
              <a:ea typeface="HGP創英角ｺﾞｼｯｸUB" pitchFamily="50" charset="-128"/>
            </a:endParaRPr>
          </a:p>
          <a:p>
            <a:pPr marL="171450" indent="-171450" algn="l" eaLnBrk="1" hangingPunct="1">
              <a:buFont typeface="Arial" panose="020B0604020202020204" pitchFamily="34" charset="0"/>
              <a:buChar char="•"/>
            </a:pPr>
            <a:r>
              <a:rPr lang="ja-JP" altLang="en-US" b="0" dirty="0" smtClean="0">
                <a:solidFill>
                  <a:srgbClr val="000000"/>
                </a:solidFill>
                <a:latin typeface="HGP創英角ｺﾞｼｯｸUB" pitchFamily="50" charset="-128"/>
                <a:ea typeface="HGP創英角ｺﾞｼｯｸUB" pitchFamily="50" charset="-128"/>
              </a:rPr>
              <a:t>大容量</a:t>
            </a:r>
            <a:r>
              <a:rPr lang="ja-JP" altLang="en-US" b="0" dirty="0">
                <a:solidFill>
                  <a:srgbClr val="000000"/>
                </a:solidFill>
                <a:latin typeface="HGP創英角ｺﾞｼｯｸUB" pitchFamily="50" charset="-128"/>
                <a:ea typeface="HGP創英角ｺﾞｼｯｸUB" pitchFamily="50" charset="-128"/>
              </a:rPr>
              <a:t>記録媒体</a:t>
            </a:r>
            <a:r>
              <a:rPr lang="en-US" altLang="ja-JP" b="0" dirty="0">
                <a:solidFill>
                  <a:srgbClr val="000000"/>
                </a:solidFill>
                <a:latin typeface="HGP創英角ｺﾞｼｯｸUB" pitchFamily="50" charset="-128"/>
                <a:ea typeface="HGP創英角ｺﾞｼｯｸUB" pitchFamily="50" charset="-128"/>
              </a:rPr>
              <a:t>(DVD-R)</a:t>
            </a:r>
            <a:r>
              <a:rPr lang="ja-JP" altLang="en-US" b="0" dirty="0">
                <a:solidFill>
                  <a:srgbClr val="000000"/>
                </a:solidFill>
                <a:latin typeface="HGP創英角ｺﾞｼｯｸUB" pitchFamily="50" charset="-128"/>
                <a:ea typeface="HGP創英角ｺﾞｼｯｸUB" pitchFamily="50" charset="-128"/>
              </a:rPr>
              <a:t>の導入、文字数の固定</a:t>
            </a:r>
            <a:r>
              <a:rPr lang="en-US" altLang="ja-JP" b="0" dirty="0">
                <a:solidFill>
                  <a:srgbClr val="000000"/>
                </a:solidFill>
                <a:latin typeface="HGP創英角ｺﾞｼｯｸUB" pitchFamily="50" charset="-128"/>
                <a:ea typeface="HGP創英角ｺﾞｼｯｸUB" pitchFamily="50" charset="-128"/>
              </a:rPr>
              <a:t>/</a:t>
            </a:r>
            <a:r>
              <a:rPr lang="ja-JP" altLang="en-US" b="0" dirty="0">
                <a:solidFill>
                  <a:srgbClr val="000000"/>
                </a:solidFill>
                <a:latin typeface="HGP創英角ｺﾞｼｯｸUB" pitchFamily="50" charset="-128"/>
                <a:ea typeface="HGP創英角ｺﾞｼｯｸUB" pitchFamily="50" charset="-128"/>
              </a:rPr>
              <a:t>最大の区別等他要領との整合</a:t>
            </a:r>
          </a:p>
        </p:txBody>
      </p:sp>
      <p:sp>
        <p:nvSpPr>
          <p:cNvPr id="37895" name="テキスト ボックス 23"/>
          <p:cNvSpPr txBox="1">
            <a:spLocks noChangeArrowheads="1"/>
          </p:cNvSpPr>
          <p:nvPr/>
        </p:nvSpPr>
        <p:spPr bwMode="auto">
          <a:xfrm>
            <a:off x="6011863" y="3824288"/>
            <a:ext cx="3167062"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r>
              <a:rPr lang="en-US" altLang="ja-JP" i="1" u="sng" dirty="0">
                <a:solidFill>
                  <a:srgbClr val="000000"/>
                </a:solidFill>
                <a:latin typeface="HGP創英角ｺﾞｼｯｸUB" pitchFamily="50" charset="-128"/>
                <a:ea typeface="HGP創英角ｺﾞｼｯｸUB" pitchFamily="50" charset="-128"/>
              </a:rPr>
              <a:t>CAD</a:t>
            </a:r>
            <a:r>
              <a:rPr lang="ja-JP" altLang="en-US" i="1" u="sng" dirty="0">
                <a:solidFill>
                  <a:srgbClr val="000000"/>
                </a:solidFill>
                <a:latin typeface="HGP創英角ｺﾞｼｯｸUB" pitchFamily="50" charset="-128"/>
                <a:ea typeface="HGP創英角ｺﾞｼｯｸUB" pitchFamily="50" charset="-128"/>
              </a:rPr>
              <a:t>製図基準　電気通信設備編</a:t>
            </a:r>
          </a:p>
          <a:p>
            <a:pPr marL="171450" indent="-171450" algn="l" eaLnBrk="1" hangingPunct="1">
              <a:buFont typeface="Arial" panose="020B0604020202020204" pitchFamily="34" charset="0"/>
              <a:buChar char="•"/>
            </a:pPr>
            <a:r>
              <a:rPr lang="en-US" altLang="ja-JP" b="0" dirty="0" smtClean="0">
                <a:solidFill>
                  <a:srgbClr val="000000"/>
                </a:solidFill>
                <a:latin typeface="HGP創英角ｺﾞｼｯｸUB" pitchFamily="50" charset="-128"/>
                <a:ea typeface="HGP創英角ｺﾞｼｯｸUB" pitchFamily="50" charset="-128"/>
              </a:rPr>
              <a:t>SXF </a:t>
            </a:r>
            <a:r>
              <a:rPr lang="en-US" altLang="ja-JP" b="0" dirty="0">
                <a:solidFill>
                  <a:srgbClr val="000000"/>
                </a:solidFill>
                <a:latin typeface="HGP創英角ｺﾞｼｯｸUB" pitchFamily="50" charset="-128"/>
                <a:ea typeface="HGP創英角ｺﾞｼｯｸUB" pitchFamily="50" charset="-128"/>
              </a:rPr>
              <a:t>Ver.3.0 </a:t>
            </a:r>
            <a:r>
              <a:rPr lang="ja-JP" altLang="en-US" b="0" dirty="0">
                <a:solidFill>
                  <a:srgbClr val="000000"/>
                </a:solidFill>
                <a:latin typeface="HGP創英角ｺﾞｼｯｸUB" pitchFamily="50" charset="-128"/>
                <a:ea typeface="HGP創英角ｺﾞｼｯｸUB" pitchFamily="50" charset="-128"/>
              </a:rPr>
              <a:t>レベル</a:t>
            </a:r>
            <a:r>
              <a:rPr lang="en-US" altLang="ja-JP" b="0" dirty="0">
                <a:solidFill>
                  <a:srgbClr val="000000"/>
                </a:solidFill>
                <a:latin typeface="HGP創英角ｺﾞｼｯｸUB" pitchFamily="50" charset="-128"/>
                <a:ea typeface="HGP創英角ｺﾞｼｯｸUB" pitchFamily="50" charset="-128"/>
              </a:rPr>
              <a:t>2 </a:t>
            </a:r>
            <a:r>
              <a:rPr lang="ja-JP" altLang="en-US" b="0" dirty="0">
                <a:solidFill>
                  <a:srgbClr val="000000"/>
                </a:solidFill>
                <a:latin typeface="HGP創英角ｺﾞｼｯｸUB" pitchFamily="50" charset="-128"/>
                <a:ea typeface="HGP創英角ｺﾞｼｯｸUB" pitchFamily="50" charset="-128"/>
              </a:rPr>
              <a:t>以上の機能対応、</a:t>
            </a:r>
            <a:r>
              <a:rPr lang="en-US" altLang="ja-JP" b="0" dirty="0">
                <a:solidFill>
                  <a:srgbClr val="000000"/>
                </a:solidFill>
                <a:latin typeface="HGP創英角ｺﾞｼｯｸUB" pitchFamily="50" charset="-128"/>
                <a:ea typeface="HGP創英角ｺﾞｼｯｸUB" pitchFamily="50" charset="-128"/>
              </a:rPr>
              <a:t>CAD </a:t>
            </a:r>
            <a:r>
              <a:rPr lang="ja-JP" altLang="en-US" b="0" dirty="0">
                <a:solidFill>
                  <a:srgbClr val="000000"/>
                </a:solidFill>
                <a:latin typeface="HGP創英角ｺﾞｼｯｸUB" pitchFamily="50" charset="-128"/>
                <a:ea typeface="HGP創英角ｺﾞｼｯｸUB" pitchFamily="50" charset="-128"/>
              </a:rPr>
              <a:t>データの再利用性の向上等他基準との整合</a:t>
            </a:r>
          </a:p>
        </p:txBody>
      </p:sp>
      <p:graphicFrame>
        <p:nvGraphicFramePr>
          <p:cNvPr id="1249290" name="Group 10"/>
          <p:cNvGraphicFramePr>
            <a:graphicFrameLocks noGrp="1"/>
          </p:cNvGraphicFramePr>
          <p:nvPr>
            <p:extLst>
              <p:ext uri="{D42A27DB-BD31-4B8C-83A1-F6EECF244321}">
                <p14:modId xmlns="" xmlns:p14="http://schemas.microsoft.com/office/powerpoint/2010/main" val="1261284605"/>
              </p:ext>
            </p:extLst>
          </p:nvPr>
        </p:nvGraphicFramePr>
        <p:xfrm>
          <a:off x="287338" y="1736725"/>
          <a:ext cx="5688012" cy="4483094"/>
        </p:xfrm>
        <a:graphic>
          <a:graphicData uri="http://schemas.openxmlformats.org/drawingml/2006/table">
            <a:tbl>
              <a:tblPr/>
              <a:tblGrid>
                <a:gridCol w="401637"/>
                <a:gridCol w="3883025"/>
                <a:gridCol w="1403350"/>
              </a:tblGrid>
              <a:tr h="252413">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1" lang="ja-JP" altLang="en-US" sz="1200" b="1"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rPr>
                        <a:t>分野</a:t>
                      </a:r>
                    </a:p>
                  </a:txBody>
                  <a:tcPr marL="15301" marR="15301" marT="15301" marB="15301" anchor="ctr" horzOverflow="overflow">
                    <a:lnL w="1905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dbl"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1200" b="1"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rPr>
                        <a:t>要領・基準名称</a:t>
                      </a:r>
                    </a:p>
                  </a:txBody>
                  <a:tcPr marL="15301" marR="15301" marT="15301" marB="1530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dbl"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1200" b="1"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rPr>
                        <a:t>直近の改定</a:t>
                      </a:r>
                    </a:p>
                  </a:txBody>
                  <a:tcPr marL="15301" marR="15301" marT="15301" marB="15301" anchor="ctr" horzOverflow="overflow">
                    <a:lnL w="12700" cap="flat" cmpd="sng" algn="ctr">
                      <a:solidFill>
                        <a:srgbClr val="000000"/>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dbl" algn="ctr">
                      <a:solidFill>
                        <a:srgbClr val="000000"/>
                      </a:solidFill>
                      <a:prstDash val="solid"/>
                      <a:round/>
                      <a:headEnd type="none" w="med" len="med"/>
                      <a:tailEnd type="none" w="med" len="med"/>
                    </a:lnB>
                    <a:lnTlToBr>
                      <a:noFill/>
                    </a:lnTlToBr>
                    <a:lnBlToTr>
                      <a:noFill/>
                    </a:lnBlToTr>
                    <a:noFill/>
                  </a:tcPr>
                </a:tc>
              </a:tr>
              <a:tr h="325437">
                <a:tc rowSpan="6">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1200" b="1"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rPr>
                        <a:t>一般</a:t>
                      </a:r>
                      <a:endParaRPr kumimoji="1" lang="en-US" altLang="ja-JP" sz="1200" b="1"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1200" b="1"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rPr>
                        <a:t>土木</a:t>
                      </a:r>
                    </a:p>
                  </a:txBody>
                  <a:tcPr marL="15301" marR="15301" marT="15301" marB="15301" anchor="ctr" horzOverflow="overflow">
                    <a:lnL w="1905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1" lang="en-US" altLang="ja-JP" sz="1200" b="1"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rPr>
                        <a:t> </a:t>
                      </a:r>
                      <a:r>
                        <a:rPr kumimoji="1" lang="ja-JP" altLang="en-US" sz="1200" b="1"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rPr>
                        <a:t>工事完成図書の電子納品等要領</a:t>
                      </a:r>
                      <a:endParaRPr kumimoji="1" lang="ja-JP" altLang="ja-JP" sz="1200" b="1"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endParaRPr>
                    </a:p>
                  </a:txBody>
                  <a:tcPr marL="15301" marR="15301" marT="15301" marB="1530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200" b="1" i="0" u="none" strike="noStrike" cap="none" normalizeH="0" baseline="0" smtClean="0">
                          <a:ln>
                            <a:noFill/>
                          </a:ln>
                          <a:solidFill>
                            <a:schemeClr val="tx1"/>
                          </a:solidFill>
                          <a:effectLst/>
                          <a:latin typeface="ＭＳ Ｐゴシック" pitchFamily="50" charset="-128"/>
                          <a:ea typeface="ＭＳ Ｐゴシック" pitchFamily="50" charset="-128"/>
                          <a:cs typeface="Times New Roman" pitchFamily="18" charset="0"/>
                        </a:rPr>
                        <a:t>H22.9</a:t>
                      </a:r>
                      <a:endParaRPr kumimoji="1" lang="ja-JP" altLang="ja-JP" sz="1200" b="1" i="0" u="none" strike="noStrike" cap="none" normalizeH="0" baseline="0" smtClean="0">
                        <a:ln>
                          <a:noFill/>
                        </a:ln>
                        <a:solidFill>
                          <a:schemeClr val="tx1"/>
                        </a:solidFill>
                        <a:effectLst/>
                        <a:latin typeface="ＭＳ Ｐゴシック" pitchFamily="50" charset="-128"/>
                        <a:ea typeface="ＭＳ Ｐゴシック" pitchFamily="50" charset="-128"/>
                        <a:cs typeface="Times New Roman" pitchFamily="18" charset="0"/>
                      </a:endParaRPr>
                    </a:p>
                  </a:txBody>
                  <a:tcPr marL="15301" marR="15301" marT="15301" marB="15301" anchor="ctr" horzOverflow="overflow">
                    <a:lnL w="12700" cap="flat" cmpd="sng" algn="ctr">
                      <a:solidFill>
                        <a:srgbClr val="000000"/>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lumMod val="20000"/>
                        <a:lumOff val="80000"/>
                      </a:schemeClr>
                    </a:solidFill>
                  </a:tcPr>
                </a:tc>
              </a:tr>
              <a:tr h="325437">
                <a:tc vMerge="1">
                  <a:txBody>
                    <a:bodyPr/>
                    <a:lstStyle/>
                    <a:p>
                      <a:endParaRPr kumimoji="1" lang="ja-JP" altLang="en-US"/>
                    </a:p>
                  </a:txBody>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1" lang="en-US" altLang="ja-JP" sz="1200" b="1"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rPr>
                        <a:t> </a:t>
                      </a:r>
                      <a:r>
                        <a:rPr kumimoji="1" lang="ja-JP" altLang="en-US" sz="1200" b="1"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rPr>
                        <a:t>土木設計業務等の電子納品要領</a:t>
                      </a:r>
                      <a:r>
                        <a:rPr kumimoji="1" lang="en-US" altLang="ja-JP" sz="1200" b="1"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rPr>
                        <a:t>(</a:t>
                      </a:r>
                      <a:r>
                        <a:rPr kumimoji="1" lang="ja-JP" altLang="en-US" sz="1200" b="1"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rPr>
                        <a:t>案</a:t>
                      </a:r>
                      <a:r>
                        <a:rPr kumimoji="1" lang="en-US" altLang="ja-JP" sz="1200" b="1"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rPr>
                        <a:t>)</a:t>
                      </a:r>
                      <a:endParaRPr kumimoji="1" lang="ja-JP" altLang="ja-JP" sz="1200" b="1"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endParaRPr>
                    </a:p>
                  </a:txBody>
                  <a:tcPr marL="15301" marR="15301" marT="15301" marB="1530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200" b="1" i="0" u="none" strike="noStrike" cap="none" normalizeH="0" baseline="0" smtClean="0">
                          <a:ln>
                            <a:noFill/>
                          </a:ln>
                          <a:solidFill>
                            <a:schemeClr val="tx1"/>
                          </a:solidFill>
                          <a:effectLst/>
                          <a:latin typeface="ＭＳ Ｐゴシック" pitchFamily="50" charset="-128"/>
                          <a:ea typeface="ＭＳ Ｐゴシック" pitchFamily="50" charset="-128"/>
                          <a:cs typeface="Times New Roman" pitchFamily="18" charset="0"/>
                        </a:rPr>
                        <a:t>H20.5</a:t>
                      </a:r>
                      <a:endParaRPr kumimoji="1" lang="ja-JP" altLang="ja-JP" sz="1200" b="1" i="0" u="none" strike="noStrike" cap="none" normalizeH="0" baseline="0" smtClean="0">
                        <a:ln>
                          <a:noFill/>
                        </a:ln>
                        <a:solidFill>
                          <a:schemeClr val="tx1"/>
                        </a:solidFill>
                        <a:effectLst/>
                        <a:latin typeface="ＭＳ Ｐゴシック" pitchFamily="50" charset="-128"/>
                        <a:ea typeface="ＭＳ Ｐゴシック" pitchFamily="50" charset="-128"/>
                        <a:cs typeface="Times New Roman" pitchFamily="18" charset="0"/>
                      </a:endParaRPr>
                    </a:p>
                  </a:txBody>
                  <a:tcPr marL="15301" marR="15301" marT="15301" marB="15301" anchor="ctr" horzOverflow="overflow">
                    <a:lnL w="12700" cap="flat" cmpd="sng" algn="ctr">
                      <a:solidFill>
                        <a:srgbClr val="000000"/>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lumMod val="20000"/>
                        <a:lumOff val="80000"/>
                      </a:schemeClr>
                    </a:solidFill>
                  </a:tcPr>
                </a:tc>
              </a:tr>
              <a:tr h="325437">
                <a:tc vMerge="1">
                  <a:txBody>
                    <a:bodyPr/>
                    <a:lstStyle/>
                    <a:p>
                      <a:endParaRPr kumimoji="1" lang="ja-JP" altLang="en-US"/>
                    </a:p>
                  </a:txBody>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1" lang="en-US" altLang="ja-JP" sz="1200" b="1"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rPr>
                        <a:t> CAD</a:t>
                      </a:r>
                      <a:r>
                        <a:rPr kumimoji="1" lang="ja-JP" altLang="en-US" sz="1200" b="1"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rPr>
                        <a:t>製図基準</a:t>
                      </a:r>
                      <a:r>
                        <a:rPr kumimoji="1" lang="en-US" altLang="ja-JP" sz="1200" b="1"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rPr>
                        <a:t>(</a:t>
                      </a:r>
                      <a:r>
                        <a:rPr kumimoji="1" lang="ja-JP" altLang="en-US" sz="1200" b="1"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rPr>
                        <a:t>案</a:t>
                      </a:r>
                      <a:r>
                        <a:rPr kumimoji="1" lang="en-US" altLang="ja-JP" sz="1200" b="1"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rPr>
                        <a:t>)</a:t>
                      </a:r>
                      <a:endParaRPr kumimoji="1" lang="ja-JP" altLang="ja-JP" sz="1200" b="1"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endParaRPr>
                    </a:p>
                  </a:txBody>
                  <a:tcPr marL="15301" marR="15301" marT="15301" marB="1530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200" b="1"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rPr>
                        <a:t>H20.5</a:t>
                      </a:r>
                      <a:endParaRPr kumimoji="1" lang="ja-JP" altLang="ja-JP" sz="1200" b="1"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endParaRPr>
                    </a:p>
                  </a:txBody>
                  <a:tcPr marL="15301" marR="15301" marT="15301" marB="15301" anchor="ctr" horzOverflow="overflow">
                    <a:lnL w="12700" cap="flat" cmpd="sng" algn="ctr">
                      <a:solidFill>
                        <a:srgbClr val="000000"/>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lumMod val="20000"/>
                        <a:lumOff val="80000"/>
                      </a:schemeClr>
                    </a:solidFill>
                  </a:tcPr>
                </a:tc>
              </a:tr>
              <a:tr h="325437">
                <a:tc vMerge="1">
                  <a:txBody>
                    <a:bodyPr/>
                    <a:lstStyle/>
                    <a:p>
                      <a:endParaRPr kumimoji="1" lang="ja-JP" altLang="en-US"/>
                    </a:p>
                  </a:txBody>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1" lang="en-US" altLang="ja-JP" sz="1200" b="1" i="0" u="none" strike="noStrike" cap="none" normalizeH="0" baseline="0" smtClean="0">
                          <a:ln>
                            <a:noFill/>
                          </a:ln>
                          <a:solidFill>
                            <a:schemeClr val="tx1"/>
                          </a:solidFill>
                          <a:effectLst/>
                          <a:latin typeface="ＭＳ Ｐゴシック" pitchFamily="50" charset="-128"/>
                          <a:ea typeface="ＭＳ Ｐゴシック" pitchFamily="50" charset="-128"/>
                          <a:cs typeface="Times New Roman" pitchFamily="18" charset="0"/>
                        </a:rPr>
                        <a:t> </a:t>
                      </a:r>
                      <a:r>
                        <a:rPr kumimoji="1" lang="ja-JP" altLang="en-US" sz="1200" b="1" i="0" u="none" strike="noStrike" cap="none" normalizeH="0" baseline="0" smtClean="0">
                          <a:ln>
                            <a:noFill/>
                          </a:ln>
                          <a:solidFill>
                            <a:schemeClr val="tx1"/>
                          </a:solidFill>
                          <a:effectLst/>
                          <a:latin typeface="ＭＳ Ｐゴシック" pitchFamily="50" charset="-128"/>
                          <a:ea typeface="ＭＳ Ｐゴシック" pitchFamily="50" charset="-128"/>
                          <a:cs typeface="Times New Roman" pitchFamily="18" charset="0"/>
                        </a:rPr>
                        <a:t>デジタル写真管理情報基準</a:t>
                      </a:r>
                      <a:endParaRPr kumimoji="1" lang="ja-JP" altLang="ja-JP" sz="1200" b="1" i="0" u="none" strike="noStrike" cap="none" normalizeH="0" baseline="0" smtClean="0">
                        <a:ln>
                          <a:noFill/>
                        </a:ln>
                        <a:solidFill>
                          <a:schemeClr val="tx1"/>
                        </a:solidFill>
                        <a:effectLst/>
                        <a:latin typeface="ＭＳ Ｐゴシック" pitchFamily="50" charset="-128"/>
                        <a:ea typeface="ＭＳ Ｐゴシック" pitchFamily="50" charset="-128"/>
                        <a:cs typeface="Times New Roman" pitchFamily="18" charset="0"/>
                      </a:endParaRPr>
                    </a:p>
                  </a:txBody>
                  <a:tcPr marL="15301" marR="15301" marT="15301" marB="1530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200" b="1"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rPr>
                        <a:t>H22.9</a:t>
                      </a:r>
                      <a:endParaRPr kumimoji="1" lang="ja-JP" altLang="ja-JP" sz="1200" b="1"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endParaRPr>
                    </a:p>
                  </a:txBody>
                  <a:tcPr marL="15301" marR="15301" marT="15301" marB="15301" anchor="ctr" horzOverflow="overflow">
                    <a:lnL w="12700" cap="flat" cmpd="sng" algn="ctr">
                      <a:solidFill>
                        <a:srgbClr val="000000"/>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lumMod val="20000"/>
                        <a:lumOff val="80000"/>
                      </a:schemeClr>
                    </a:solidFill>
                  </a:tcPr>
                </a:tc>
              </a:tr>
              <a:tr h="325437">
                <a:tc vMerge="1">
                  <a:txBody>
                    <a:bodyPr/>
                    <a:lstStyle/>
                    <a:p>
                      <a:endParaRPr kumimoji="1" lang="ja-JP" altLang="en-US"/>
                    </a:p>
                  </a:txBody>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1" lang="en-US" altLang="ja-JP" sz="1200" b="1"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rPr>
                        <a:t> </a:t>
                      </a:r>
                      <a:r>
                        <a:rPr kumimoji="1" lang="ja-JP" altLang="en-US" sz="1200" b="1"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rPr>
                        <a:t>測量成果電子納品要領</a:t>
                      </a:r>
                      <a:r>
                        <a:rPr kumimoji="1" lang="en-US" altLang="ja-JP" sz="1200" b="1"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rPr>
                        <a:t>(</a:t>
                      </a:r>
                      <a:r>
                        <a:rPr kumimoji="1" lang="ja-JP" altLang="en-US" sz="1200" b="1"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rPr>
                        <a:t>案</a:t>
                      </a:r>
                      <a:r>
                        <a:rPr kumimoji="1" lang="en-US" altLang="ja-JP" sz="1200" b="1"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rPr>
                        <a:t>)</a:t>
                      </a:r>
                      <a:endParaRPr kumimoji="1" lang="ja-JP" altLang="ja-JP" sz="1200" b="1"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endParaRPr>
                    </a:p>
                  </a:txBody>
                  <a:tcPr marL="15301" marR="15301" marT="15301" marB="1530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200" b="1"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rPr>
                        <a:t>H20.12</a:t>
                      </a:r>
                      <a:endParaRPr kumimoji="1" lang="ja-JP" altLang="ja-JP" sz="1200" b="1"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endParaRPr>
                    </a:p>
                  </a:txBody>
                  <a:tcPr marL="15301" marR="15301" marT="15301" marB="15301" anchor="ctr" horzOverflow="overflow">
                    <a:lnL w="12700" cap="flat" cmpd="sng" algn="ctr">
                      <a:solidFill>
                        <a:srgbClr val="000000"/>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lumMod val="20000"/>
                        <a:lumOff val="80000"/>
                      </a:schemeClr>
                    </a:solidFill>
                  </a:tcPr>
                </a:tc>
              </a:tr>
              <a:tr h="325437">
                <a:tc vMerge="1">
                  <a:txBody>
                    <a:bodyPr/>
                    <a:lstStyle/>
                    <a:p>
                      <a:endParaRPr kumimoji="1" lang="ja-JP" altLang="en-US"/>
                    </a:p>
                  </a:txBody>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1" lang="en-US" altLang="ja-JP" sz="1200" b="1" i="0" u="none" strike="noStrike" cap="none" normalizeH="0" baseline="0" smtClean="0">
                          <a:ln>
                            <a:noFill/>
                          </a:ln>
                          <a:solidFill>
                            <a:schemeClr val="tx1"/>
                          </a:solidFill>
                          <a:effectLst/>
                          <a:latin typeface="ＭＳ Ｐゴシック" pitchFamily="50" charset="-128"/>
                          <a:ea typeface="ＭＳ Ｐゴシック" pitchFamily="50" charset="-128"/>
                          <a:cs typeface="Times New Roman" pitchFamily="18" charset="0"/>
                        </a:rPr>
                        <a:t> </a:t>
                      </a:r>
                      <a:r>
                        <a:rPr kumimoji="1" lang="ja-JP" altLang="en-US" sz="1200" b="1" i="0" u="none" strike="noStrike" cap="none" normalizeH="0" baseline="0" smtClean="0">
                          <a:ln>
                            <a:noFill/>
                          </a:ln>
                          <a:solidFill>
                            <a:schemeClr val="tx1"/>
                          </a:solidFill>
                          <a:effectLst/>
                          <a:latin typeface="ＭＳ Ｐゴシック" pitchFamily="50" charset="-128"/>
                          <a:ea typeface="ＭＳ Ｐゴシック" pitchFamily="50" charset="-128"/>
                          <a:cs typeface="Times New Roman" pitchFamily="18" charset="0"/>
                        </a:rPr>
                        <a:t>地質・土質調査成果電子納品要領</a:t>
                      </a:r>
                      <a:r>
                        <a:rPr kumimoji="1" lang="en-US" altLang="ja-JP" sz="1200" b="1" i="0" u="none" strike="noStrike" cap="none" normalizeH="0" baseline="0" smtClean="0">
                          <a:ln>
                            <a:noFill/>
                          </a:ln>
                          <a:solidFill>
                            <a:schemeClr val="tx1"/>
                          </a:solidFill>
                          <a:effectLst/>
                          <a:latin typeface="ＭＳ Ｐゴシック" pitchFamily="50" charset="-128"/>
                          <a:ea typeface="ＭＳ Ｐゴシック" pitchFamily="50" charset="-128"/>
                          <a:cs typeface="Times New Roman" pitchFamily="18" charset="0"/>
                        </a:rPr>
                        <a:t>(</a:t>
                      </a:r>
                      <a:r>
                        <a:rPr kumimoji="1" lang="ja-JP" altLang="en-US" sz="1200" b="1" i="0" u="none" strike="noStrike" cap="none" normalizeH="0" baseline="0" smtClean="0">
                          <a:ln>
                            <a:noFill/>
                          </a:ln>
                          <a:solidFill>
                            <a:schemeClr val="tx1"/>
                          </a:solidFill>
                          <a:effectLst/>
                          <a:latin typeface="ＭＳ Ｐゴシック" pitchFamily="50" charset="-128"/>
                          <a:ea typeface="ＭＳ Ｐゴシック" pitchFamily="50" charset="-128"/>
                          <a:cs typeface="Times New Roman" pitchFamily="18" charset="0"/>
                        </a:rPr>
                        <a:t>案</a:t>
                      </a:r>
                      <a:r>
                        <a:rPr kumimoji="1" lang="en-US" altLang="ja-JP" sz="1200" b="1" i="0" u="none" strike="noStrike" cap="none" normalizeH="0" baseline="0" smtClean="0">
                          <a:ln>
                            <a:noFill/>
                          </a:ln>
                          <a:solidFill>
                            <a:schemeClr val="tx1"/>
                          </a:solidFill>
                          <a:effectLst/>
                          <a:latin typeface="ＭＳ Ｐゴシック" pitchFamily="50" charset="-128"/>
                          <a:ea typeface="ＭＳ Ｐゴシック" pitchFamily="50" charset="-128"/>
                          <a:cs typeface="Times New Roman" pitchFamily="18" charset="0"/>
                        </a:rPr>
                        <a:t>)</a:t>
                      </a:r>
                      <a:endParaRPr kumimoji="1" lang="ja-JP" altLang="ja-JP" sz="1200" b="1" i="0" u="none" strike="noStrike" cap="none" normalizeH="0" baseline="0" smtClean="0">
                        <a:ln>
                          <a:noFill/>
                        </a:ln>
                        <a:solidFill>
                          <a:schemeClr val="tx1"/>
                        </a:solidFill>
                        <a:effectLst/>
                        <a:latin typeface="ＭＳ Ｐゴシック" pitchFamily="50" charset="-128"/>
                        <a:ea typeface="ＭＳ Ｐゴシック" pitchFamily="50" charset="-128"/>
                        <a:cs typeface="Times New Roman" pitchFamily="18" charset="0"/>
                      </a:endParaRPr>
                    </a:p>
                  </a:txBody>
                  <a:tcPr marL="15301" marR="15301" marT="15301" marB="1530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200" b="1"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rPr>
                        <a:t>H20.12</a:t>
                      </a:r>
                      <a:endParaRPr kumimoji="1" lang="ja-JP" altLang="ja-JP" sz="1200" b="1"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endParaRPr>
                    </a:p>
                  </a:txBody>
                  <a:tcPr marL="15301" marR="15301" marT="15301" marB="15301" anchor="ctr" horzOverflow="overflow">
                    <a:lnL w="12700" cap="flat" cmpd="sng" algn="ctr">
                      <a:solidFill>
                        <a:srgbClr val="000000"/>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lumMod val="20000"/>
                        <a:lumOff val="80000"/>
                      </a:schemeClr>
                    </a:solidFill>
                  </a:tcPr>
                </a:tc>
              </a:tr>
              <a:tr h="325437">
                <a:tc rowSpan="3">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1200" b="1" i="0" u="none" strike="noStrike" cap="none" normalizeH="0" baseline="0" smtClean="0">
                          <a:ln>
                            <a:noFill/>
                          </a:ln>
                          <a:solidFill>
                            <a:schemeClr val="tx1"/>
                          </a:solidFill>
                          <a:effectLst/>
                          <a:latin typeface="ＭＳ Ｐゴシック" pitchFamily="50" charset="-128"/>
                          <a:ea typeface="ＭＳ Ｐゴシック" pitchFamily="50" charset="-128"/>
                          <a:cs typeface="Times New Roman" pitchFamily="18" charset="0"/>
                        </a:rPr>
                        <a:t>電気</a:t>
                      </a:r>
                    </a:p>
                  </a:txBody>
                  <a:tcPr marL="15301" marR="15301" marT="15301" marB="15301" anchor="ctr" horzOverflow="overflow">
                    <a:lnL w="1905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1" lang="ja-JP" altLang="en-US" sz="1200" b="1"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rPr>
                        <a:t>工事完成図書の電子納品等要領　電気通信設備編</a:t>
                      </a:r>
                    </a:p>
                  </a:txBody>
                  <a:tcPr marL="15301" marR="15301" marT="15301" marB="1530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ja-JP" sz="1200" b="1" i="0" u="none" strike="noStrike" cap="none" normalizeH="0" baseline="0" smtClean="0">
                          <a:ln>
                            <a:noFill/>
                          </a:ln>
                          <a:solidFill>
                            <a:schemeClr val="tx1"/>
                          </a:solidFill>
                          <a:effectLst/>
                          <a:latin typeface="ＭＳ Ｐゴシック" pitchFamily="50" charset="-128"/>
                          <a:ea typeface="ＭＳ Ｐゴシック" pitchFamily="50" charset="-128"/>
                          <a:cs typeface="Times New Roman" pitchFamily="18" charset="0"/>
                        </a:rPr>
                        <a:t>H22.9</a:t>
                      </a:r>
                    </a:p>
                  </a:txBody>
                  <a:tcPr marL="15301" marR="15301" marT="15301" marB="15301" anchor="ctr" horzOverflow="overflow">
                    <a:lnL w="12700" cap="flat" cmpd="sng" algn="ctr">
                      <a:solidFill>
                        <a:srgbClr val="000000"/>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r>
              <a:tr h="325437">
                <a:tc vMerge="1">
                  <a:txBody>
                    <a:bodyPr/>
                    <a:lstStyle/>
                    <a:p>
                      <a:endParaRPr kumimoji="1" lang="ja-JP" altLang="en-US"/>
                    </a:p>
                  </a:txBody>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1" lang="en-US" sz="1200" b="1" i="0" u="none" strike="noStrike" cap="none" normalizeH="0" baseline="0" smtClean="0">
                          <a:ln>
                            <a:noFill/>
                          </a:ln>
                          <a:solidFill>
                            <a:schemeClr val="tx1"/>
                          </a:solidFill>
                          <a:effectLst/>
                          <a:latin typeface="ＭＳ Ｐゴシック" pitchFamily="50" charset="-128"/>
                          <a:ea typeface="ＭＳ Ｐゴシック" pitchFamily="50" charset="-128"/>
                          <a:cs typeface="Times New Roman" pitchFamily="18" charset="0"/>
                        </a:rPr>
                        <a:t>土木設計業務等の電子納品要領　電気通信設備編</a:t>
                      </a:r>
                    </a:p>
                  </a:txBody>
                  <a:tcPr marL="15301" marR="15301" marT="15301" marB="1530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200" b="1"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rPr>
                        <a:t>H22.9</a:t>
                      </a:r>
                      <a:endParaRPr kumimoji="1" lang="ja-JP" altLang="ja-JP" sz="1200" b="1"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endParaRPr>
                    </a:p>
                  </a:txBody>
                  <a:tcPr marL="15301" marR="15301" marT="15301" marB="15301" anchor="ctr" horzOverflow="overflow">
                    <a:lnL w="12700" cap="flat" cmpd="sng" algn="ctr">
                      <a:solidFill>
                        <a:srgbClr val="000000"/>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r>
              <a:tr h="325437">
                <a:tc vMerge="1">
                  <a:txBody>
                    <a:bodyPr/>
                    <a:lstStyle/>
                    <a:p>
                      <a:endParaRPr kumimoji="1" lang="ja-JP" altLang="en-US"/>
                    </a:p>
                  </a:txBody>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1" lang="en-US" altLang="ja-JP" sz="1200" b="1"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rPr>
                        <a:t> CAD</a:t>
                      </a:r>
                      <a:r>
                        <a:rPr kumimoji="1" lang="ja-JP" altLang="en-US" sz="1200" b="1"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rPr>
                        <a:t>製図基準　電気通信設備編</a:t>
                      </a:r>
                    </a:p>
                  </a:txBody>
                  <a:tcPr marL="15301" marR="15301" marT="15301" marB="1530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200" b="1"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rPr>
                        <a:t>H22.9</a:t>
                      </a:r>
                      <a:endParaRPr kumimoji="1" lang="ja-JP" altLang="ja-JP" sz="1200" b="1"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endParaRPr>
                    </a:p>
                  </a:txBody>
                  <a:tcPr marL="15301" marR="15301" marT="15301" marB="15301" anchor="ctr" horzOverflow="overflow">
                    <a:lnL w="12700" cap="flat" cmpd="sng" algn="ctr">
                      <a:solidFill>
                        <a:srgbClr val="000000"/>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r>
              <a:tr h="325437">
                <a:tc rowSpan="4">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1200" b="1" i="0" u="none" strike="noStrike" cap="none" normalizeH="0" baseline="0" smtClean="0">
                          <a:ln>
                            <a:noFill/>
                          </a:ln>
                          <a:solidFill>
                            <a:schemeClr val="tx1"/>
                          </a:solidFill>
                          <a:effectLst/>
                          <a:latin typeface="ＭＳ Ｐゴシック" pitchFamily="50" charset="-128"/>
                          <a:ea typeface="ＭＳ Ｐゴシック" pitchFamily="50" charset="-128"/>
                          <a:cs typeface="Times New Roman" pitchFamily="18" charset="0"/>
                        </a:rPr>
                        <a:t>機械</a:t>
                      </a:r>
                    </a:p>
                  </a:txBody>
                  <a:tcPr marL="15301" marR="15301" marT="15301" marB="15301" anchor="ctr" horzOverflow="overflow">
                    <a:lnL w="1905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1" lang="en-US" sz="1200" b="1" i="0" u="none" strike="noStrike" cap="none" normalizeH="0" baseline="0" dirty="0" err="1" smtClean="0">
                          <a:ln>
                            <a:noFill/>
                          </a:ln>
                          <a:solidFill>
                            <a:schemeClr val="tx1"/>
                          </a:solidFill>
                          <a:effectLst/>
                          <a:latin typeface="ＭＳ Ｐゴシック" pitchFamily="50" charset="-128"/>
                          <a:ea typeface="ＭＳ Ｐゴシック" pitchFamily="50" charset="-128"/>
                          <a:cs typeface="Times New Roman" pitchFamily="18" charset="0"/>
                        </a:rPr>
                        <a:t>工事完成図書の電子納品</a:t>
                      </a:r>
                      <a:r>
                        <a:rPr kumimoji="1" lang="ja-JP" altLang="en-US" sz="1200" b="1"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rPr>
                        <a:t>等</a:t>
                      </a:r>
                      <a:r>
                        <a:rPr kumimoji="1" lang="en-US" sz="1200" b="1" i="0" u="none" strike="noStrike" cap="none" normalizeH="0" baseline="0" dirty="0" err="1" smtClean="0">
                          <a:ln>
                            <a:noFill/>
                          </a:ln>
                          <a:solidFill>
                            <a:schemeClr val="tx1"/>
                          </a:solidFill>
                          <a:effectLst/>
                          <a:latin typeface="ＭＳ Ｐゴシック" pitchFamily="50" charset="-128"/>
                          <a:ea typeface="ＭＳ Ｐゴシック" pitchFamily="50" charset="-128"/>
                          <a:cs typeface="Times New Roman" pitchFamily="18" charset="0"/>
                        </a:rPr>
                        <a:t>要領（案</a:t>
                      </a:r>
                      <a:r>
                        <a:rPr kumimoji="1" lang="en-US" sz="1200" b="1"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rPr>
                        <a:t>）　</a:t>
                      </a:r>
                      <a:r>
                        <a:rPr kumimoji="1" lang="en-US" sz="1200" b="1" i="0" u="none" strike="noStrike" cap="none" normalizeH="0" baseline="0" dirty="0" err="1" smtClean="0">
                          <a:ln>
                            <a:noFill/>
                          </a:ln>
                          <a:solidFill>
                            <a:schemeClr val="tx1"/>
                          </a:solidFill>
                          <a:effectLst/>
                          <a:latin typeface="ＭＳ Ｐゴシック" pitchFamily="50" charset="-128"/>
                          <a:ea typeface="ＭＳ Ｐゴシック" pitchFamily="50" charset="-128"/>
                          <a:cs typeface="Times New Roman" pitchFamily="18" charset="0"/>
                        </a:rPr>
                        <a:t>機械設備工事編</a:t>
                      </a:r>
                      <a:endParaRPr kumimoji="1" lang="en-US" sz="1200" b="1"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endParaRPr>
                    </a:p>
                  </a:txBody>
                  <a:tcPr marL="15301" marR="15301" marT="15301" marB="1530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200" b="1"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rPr>
                        <a:t>H24.12</a:t>
                      </a:r>
                      <a:endParaRPr kumimoji="1" lang="ja-JP" altLang="ja-JP" sz="1200" b="1"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endParaRPr>
                    </a:p>
                  </a:txBody>
                  <a:tcPr marL="15301" marR="15301" marT="15301" marB="15301" anchor="ctr" horzOverflow="overflow">
                    <a:lnL w="12700" cap="flat" cmpd="sng" algn="ctr">
                      <a:solidFill>
                        <a:srgbClr val="000000"/>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r>
              <a:tr h="325437">
                <a:tc vMerge="1">
                  <a:txBody>
                    <a:bodyPr/>
                    <a:lstStyle/>
                    <a:p>
                      <a:endParaRPr kumimoji="1" lang="ja-JP" altLang="en-US"/>
                    </a:p>
                  </a:txBody>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1" lang="en-US" sz="1200" b="1" i="0" u="none" strike="noStrike" cap="none" normalizeH="0" baseline="0" dirty="0" err="1" smtClean="0">
                          <a:ln>
                            <a:noFill/>
                          </a:ln>
                          <a:solidFill>
                            <a:schemeClr val="tx1"/>
                          </a:solidFill>
                          <a:effectLst/>
                          <a:latin typeface="ＭＳ Ｐゴシック" pitchFamily="50" charset="-128"/>
                          <a:ea typeface="ＭＳ Ｐゴシック" pitchFamily="50" charset="-128"/>
                          <a:cs typeface="Times New Roman" pitchFamily="18" charset="0"/>
                        </a:rPr>
                        <a:t>土木設計業務等の電子納品要領（案</a:t>
                      </a:r>
                      <a:r>
                        <a:rPr kumimoji="1" lang="en-US" sz="1200" b="1"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rPr>
                        <a:t>）　</a:t>
                      </a:r>
                      <a:r>
                        <a:rPr kumimoji="1" lang="en-US" sz="1200" b="1" i="0" u="none" strike="noStrike" cap="none" normalizeH="0" baseline="0" dirty="0" err="1" smtClean="0">
                          <a:ln>
                            <a:noFill/>
                          </a:ln>
                          <a:solidFill>
                            <a:schemeClr val="tx1"/>
                          </a:solidFill>
                          <a:effectLst/>
                          <a:latin typeface="ＭＳ Ｐゴシック" pitchFamily="50" charset="-128"/>
                          <a:ea typeface="ＭＳ Ｐゴシック" pitchFamily="50" charset="-128"/>
                          <a:cs typeface="Times New Roman" pitchFamily="18" charset="0"/>
                        </a:rPr>
                        <a:t>機械設備工事編</a:t>
                      </a:r>
                      <a:endParaRPr kumimoji="1" lang="en-US" sz="1200" b="1"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endParaRPr>
                    </a:p>
                  </a:txBody>
                  <a:tcPr marL="15301" marR="15301" marT="15301" marB="1530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200" b="1"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rPr>
                        <a:t>H24.12</a:t>
                      </a:r>
                      <a:endParaRPr kumimoji="1" lang="ja-JP" altLang="ja-JP" sz="1200" b="1"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endParaRPr>
                    </a:p>
                  </a:txBody>
                  <a:tcPr marL="15301" marR="15301" marT="15301" marB="15301" anchor="ctr" horzOverflow="overflow">
                    <a:lnL w="12700" cap="flat" cmpd="sng" algn="ctr">
                      <a:solidFill>
                        <a:srgbClr val="000000"/>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r>
              <a:tr h="325437">
                <a:tc vMerge="1">
                  <a:txBody>
                    <a:bodyPr/>
                    <a:lstStyle/>
                    <a:p>
                      <a:endParaRPr kumimoji="1" lang="ja-JP" altLang="en-US"/>
                    </a:p>
                  </a:txBody>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1" lang="en-US" altLang="ja-JP" sz="1200" b="1" i="0" u="none" strike="noStrike" cap="none" normalizeH="0" baseline="0" smtClean="0">
                          <a:ln>
                            <a:noFill/>
                          </a:ln>
                          <a:solidFill>
                            <a:schemeClr val="tx1"/>
                          </a:solidFill>
                          <a:effectLst/>
                          <a:latin typeface="ＭＳ Ｐゴシック" pitchFamily="50" charset="-128"/>
                          <a:ea typeface="ＭＳ Ｐゴシック" pitchFamily="50" charset="-128"/>
                          <a:cs typeface="Times New Roman" pitchFamily="18" charset="0"/>
                        </a:rPr>
                        <a:t> CAD</a:t>
                      </a:r>
                      <a:r>
                        <a:rPr kumimoji="1" lang="ja-JP" altLang="en-US" sz="1200" b="1" i="0" u="none" strike="noStrike" cap="none" normalizeH="0" baseline="0" smtClean="0">
                          <a:ln>
                            <a:noFill/>
                          </a:ln>
                          <a:solidFill>
                            <a:schemeClr val="tx1"/>
                          </a:solidFill>
                          <a:effectLst/>
                          <a:latin typeface="ＭＳ Ｐゴシック" pitchFamily="50" charset="-128"/>
                          <a:ea typeface="ＭＳ Ｐゴシック" pitchFamily="50" charset="-128"/>
                          <a:cs typeface="Times New Roman" pitchFamily="18" charset="0"/>
                        </a:rPr>
                        <a:t>製図基準（案）　機械設備工事編</a:t>
                      </a:r>
                    </a:p>
                  </a:txBody>
                  <a:tcPr marL="15301" marR="15301" marT="15301" marB="1530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200" b="1"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rPr>
                        <a:t>H24.12</a:t>
                      </a:r>
                      <a:endParaRPr kumimoji="1" lang="ja-JP" altLang="ja-JP" sz="1200" b="1"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endParaRPr>
                    </a:p>
                  </a:txBody>
                  <a:tcPr marL="15301" marR="15301" marT="15301" marB="15301" anchor="ctr" horzOverflow="overflow">
                    <a:lnL w="12700" cap="flat" cmpd="sng" algn="ctr">
                      <a:solidFill>
                        <a:srgbClr val="000000"/>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r>
              <a:tr h="325437">
                <a:tc vMerge="1">
                  <a:txBody>
                    <a:bodyPr/>
                    <a:lstStyle/>
                    <a:p>
                      <a:endParaRPr kumimoji="1" lang="ja-JP" altLang="en-US"/>
                    </a:p>
                  </a:txBody>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1" lang="en-US" altLang="ja-JP" sz="1200" b="1" i="0" u="none" strike="noStrike" cap="none" normalizeH="0" baseline="0" smtClean="0">
                          <a:ln>
                            <a:noFill/>
                          </a:ln>
                          <a:solidFill>
                            <a:schemeClr val="tx1"/>
                          </a:solidFill>
                          <a:effectLst/>
                          <a:latin typeface="ＭＳ Ｐゴシック" pitchFamily="50" charset="-128"/>
                          <a:ea typeface="ＭＳ Ｐゴシック" pitchFamily="50" charset="-128"/>
                          <a:cs typeface="Times New Roman" pitchFamily="18" charset="0"/>
                        </a:rPr>
                        <a:t> </a:t>
                      </a:r>
                      <a:r>
                        <a:rPr kumimoji="1" lang="ja-JP" altLang="en-US" sz="1200" b="1" i="0" u="none" strike="noStrike" cap="none" normalizeH="0" baseline="0" smtClean="0">
                          <a:ln>
                            <a:noFill/>
                          </a:ln>
                          <a:solidFill>
                            <a:schemeClr val="tx1"/>
                          </a:solidFill>
                          <a:effectLst/>
                          <a:latin typeface="ＭＳ Ｐゴシック" pitchFamily="50" charset="-128"/>
                          <a:ea typeface="ＭＳ Ｐゴシック" pitchFamily="50" charset="-128"/>
                          <a:cs typeface="Times New Roman" pitchFamily="18" charset="0"/>
                        </a:rPr>
                        <a:t>電子納品要領（案）　機械設備工事編　施設機器コード</a:t>
                      </a:r>
                    </a:p>
                  </a:txBody>
                  <a:tcPr marL="15301" marR="15301" marT="15301" marB="1530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200" b="1"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rPr>
                        <a:t>H24.12</a:t>
                      </a:r>
                      <a:endParaRPr kumimoji="1" lang="ja-JP" altLang="ja-JP" sz="1200" b="1"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endParaRPr>
                    </a:p>
                  </a:txBody>
                  <a:tcPr marL="15301" marR="15301" marT="15301" marB="15301" anchor="ctr" horzOverflow="overflow">
                    <a:lnL w="12700" cap="flat" cmpd="sng" algn="ctr">
                      <a:solidFill>
                        <a:srgbClr val="000000"/>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idx="4294967295"/>
          </p:nvPr>
        </p:nvSpPr>
        <p:spPr>
          <a:xfrm>
            <a:off x="108000" y="0"/>
            <a:ext cx="2195748" cy="612000"/>
          </a:xfr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p>
            <a:r>
              <a:rPr lang="ja-JP" altLang="en-US" sz="3200" b="0" kern="1200" dirty="0" smtClean="0">
                <a:solidFill>
                  <a:srgbClr val="330066"/>
                </a:solidFill>
                <a:latin typeface="HGP創英角ｺﾞｼｯｸUB" panose="020B0900000000000000" pitchFamily="50" charset="-128"/>
                <a:ea typeface="HGP創英角ｺﾞｼｯｸUB" panose="020B0900000000000000" pitchFamily="50" charset="-128"/>
                <a:cs typeface="+mn-cs"/>
              </a:rPr>
              <a:t>ガイドライン</a:t>
            </a:r>
            <a:endParaRPr lang="ja-JP" altLang="en-US" sz="3200" b="0" kern="1200" dirty="0">
              <a:solidFill>
                <a:srgbClr val="330066"/>
              </a:solidFill>
              <a:latin typeface="HGP創英角ｺﾞｼｯｸUB" panose="020B0900000000000000" pitchFamily="50" charset="-128"/>
              <a:ea typeface="HGP創英角ｺﾞｼｯｸUB" panose="020B0900000000000000" pitchFamily="50" charset="-128"/>
              <a:cs typeface="+mn-cs"/>
            </a:endParaRPr>
          </a:p>
        </p:txBody>
      </p:sp>
      <p:pic>
        <p:nvPicPr>
          <p:cNvPr id="38915" name="図 7" descr="IP12_B03.JPG"/>
          <p:cNvPicPr>
            <a:picLocks noChangeAspect="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7308850" y="5373688"/>
            <a:ext cx="1187450" cy="1076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8916" name="テキスト ボックス 24"/>
          <p:cNvSpPr txBox="1">
            <a:spLocks noChangeArrowheads="1"/>
          </p:cNvSpPr>
          <p:nvPr/>
        </p:nvSpPr>
        <p:spPr bwMode="auto">
          <a:xfrm>
            <a:off x="180000" y="648000"/>
            <a:ext cx="8640960" cy="1006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marL="342900" indent="-342900" algn="l" eaLnBrk="1" hangingPunct="1">
              <a:buFont typeface="HGP創英角ｺﾞｼｯｸUB" panose="020B0900000000000000" pitchFamily="50" charset="-128"/>
              <a:buChar char="○"/>
            </a:pPr>
            <a:r>
              <a:rPr lang="ja-JP" altLang="en-US" sz="2000" b="0" dirty="0">
                <a:solidFill>
                  <a:srgbClr val="000000"/>
                </a:solidFill>
                <a:latin typeface="HGP創英角ｺﾞｼｯｸUB" pitchFamily="50" charset="-128"/>
                <a:ea typeface="HGP創英角ｺﾞｼｯｸUB" pitchFamily="50" charset="-128"/>
              </a:rPr>
              <a:t>ガイドライン</a:t>
            </a:r>
            <a:endParaRPr lang="en-US" altLang="ja-JP" sz="2000" b="0" dirty="0">
              <a:solidFill>
                <a:srgbClr val="000000"/>
              </a:solidFill>
              <a:latin typeface="HGP創英角ｺﾞｼｯｸUB" pitchFamily="50" charset="-128"/>
              <a:ea typeface="HGP創英角ｺﾞｼｯｸUB" pitchFamily="50" charset="-128"/>
            </a:endParaRPr>
          </a:p>
          <a:p>
            <a:pPr algn="l" eaLnBrk="1" hangingPunct="1"/>
            <a:r>
              <a:rPr lang="ja-JP" altLang="en-US" sz="2000" b="0" dirty="0">
                <a:solidFill>
                  <a:srgbClr val="000000"/>
                </a:solidFill>
                <a:latin typeface="HGP創英角ｺﾞｼｯｸUB" pitchFamily="50" charset="-128"/>
                <a:ea typeface="HGP創英角ｺﾞｼｯｸUB" pitchFamily="50" charset="-128"/>
              </a:rPr>
              <a:t>　電子納品の実施にあたり、対象範囲、適用基準類、受発注者の留意事項を示しています。</a:t>
            </a:r>
          </a:p>
        </p:txBody>
      </p:sp>
      <p:graphicFrame>
        <p:nvGraphicFramePr>
          <p:cNvPr id="1251335" name="Group 7"/>
          <p:cNvGraphicFramePr>
            <a:graphicFrameLocks noGrp="1"/>
          </p:cNvGraphicFramePr>
          <p:nvPr>
            <p:extLst>
              <p:ext uri="{D42A27DB-BD31-4B8C-83A1-F6EECF244321}">
                <p14:modId xmlns="" xmlns:p14="http://schemas.microsoft.com/office/powerpoint/2010/main" val="3538538005"/>
              </p:ext>
            </p:extLst>
          </p:nvPr>
        </p:nvGraphicFramePr>
        <p:xfrm>
          <a:off x="647700" y="1665288"/>
          <a:ext cx="6156325" cy="4578380"/>
        </p:xfrm>
        <a:graphic>
          <a:graphicData uri="http://schemas.openxmlformats.org/drawingml/2006/table">
            <a:tbl>
              <a:tblPr/>
              <a:tblGrid>
                <a:gridCol w="401637"/>
                <a:gridCol w="4459288"/>
                <a:gridCol w="1295400"/>
              </a:tblGrid>
              <a:tr h="213447">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1" lang="ja-JP" altLang="en-US" sz="1200" b="1"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rPr>
                        <a:t>分野</a:t>
                      </a:r>
                    </a:p>
                  </a:txBody>
                  <a:tcPr marL="15301" marR="15301" marT="15298" marB="15298" anchor="ctr" horzOverflow="overflow">
                    <a:lnL w="1905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dbl"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1200" b="1"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rPr>
                        <a:t>ガイドライン名称</a:t>
                      </a:r>
                    </a:p>
                  </a:txBody>
                  <a:tcPr marL="15301" marR="15301" marT="15298" marB="1529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dbl"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1200" b="1"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rPr>
                        <a:t>直近の改定</a:t>
                      </a:r>
                    </a:p>
                  </a:txBody>
                  <a:tcPr marL="15301" marR="15301" marT="15298" marB="15298" anchor="ctr" horzOverflow="overflow">
                    <a:lnL w="12700" cap="flat" cmpd="sng" algn="ctr">
                      <a:solidFill>
                        <a:srgbClr val="000000"/>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dbl" algn="ctr">
                      <a:solidFill>
                        <a:srgbClr val="000000"/>
                      </a:solidFill>
                      <a:prstDash val="solid"/>
                      <a:round/>
                      <a:headEnd type="none" w="med" len="med"/>
                      <a:tailEnd type="none" w="med" len="med"/>
                    </a:lnB>
                    <a:lnTlToBr>
                      <a:noFill/>
                    </a:lnTlToBr>
                    <a:lnBlToTr>
                      <a:noFill/>
                    </a:lnBlToTr>
                    <a:noFill/>
                  </a:tcPr>
                </a:tc>
              </a:tr>
              <a:tr h="325384">
                <a:tc rowSpan="4">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1200" b="1" i="0" u="none" strike="noStrike" cap="none" normalizeH="0" baseline="0" smtClean="0">
                          <a:ln>
                            <a:noFill/>
                          </a:ln>
                          <a:solidFill>
                            <a:schemeClr val="tx1"/>
                          </a:solidFill>
                          <a:effectLst/>
                          <a:latin typeface="ＭＳ Ｐゴシック" pitchFamily="50" charset="-128"/>
                          <a:ea typeface="ＭＳ Ｐゴシック" pitchFamily="50" charset="-128"/>
                          <a:cs typeface="Times New Roman" pitchFamily="18" charset="0"/>
                        </a:rPr>
                        <a:t>一般</a:t>
                      </a:r>
                      <a:endParaRPr kumimoji="1" lang="en-US" altLang="ja-JP" sz="1200" b="1" i="0" u="none" strike="noStrike" cap="none" normalizeH="0" baseline="0" smtClean="0">
                        <a:ln>
                          <a:noFill/>
                        </a:ln>
                        <a:solidFill>
                          <a:schemeClr val="tx1"/>
                        </a:solidFill>
                        <a:effectLst/>
                        <a:latin typeface="ＭＳ Ｐゴシック" pitchFamily="50" charset="-128"/>
                        <a:ea typeface="ＭＳ Ｐゴシック" pitchFamily="50" charset="-128"/>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1200" b="1" i="0" u="none" strike="noStrike" cap="none" normalizeH="0" baseline="0" smtClean="0">
                          <a:ln>
                            <a:noFill/>
                          </a:ln>
                          <a:solidFill>
                            <a:schemeClr val="tx1"/>
                          </a:solidFill>
                          <a:effectLst/>
                          <a:latin typeface="ＭＳ Ｐゴシック" pitchFamily="50" charset="-128"/>
                          <a:ea typeface="ＭＳ Ｐゴシック" pitchFamily="50" charset="-128"/>
                          <a:cs typeface="Times New Roman" pitchFamily="18" charset="0"/>
                        </a:rPr>
                        <a:t>土木</a:t>
                      </a:r>
                    </a:p>
                  </a:txBody>
                  <a:tcPr marL="15301" marR="15301" marT="15298" marB="15298" anchor="ctr" horzOverflow="overflow">
                    <a:lnL w="1905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1" lang="ja-JP" altLang="en-US" sz="1200" b="1" i="0" u="none" strike="noStrike" cap="none" normalizeH="0" baseline="0" dirty="0" smtClean="0">
                          <a:ln>
                            <a:noFill/>
                          </a:ln>
                          <a:solidFill>
                            <a:schemeClr val="tx1"/>
                          </a:solidFill>
                          <a:effectLst/>
                          <a:latin typeface="ＭＳ Ｐゴシック" pitchFamily="50" charset="-128"/>
                          <a:ea typeface="ＭＳ Ｐゴシック" pitchFamily="50" charset="-128"/>
                        </a:rPr>
                        <a:t>電子納品等運用ガイドライン　</a:t>
                      </a:r>
                      <a:r>
                        <a:rPr kumimoji="1" lang="en-US" altLang="ja-JP" sz="1200" b="1" i="0" u="none" strike="noStrike" cap="none" normalizeH="0" baseline="0" dirty="0" smtClean="0">
                          <a:ln>
                            <a:noFill/>
                          </a:ln>
                          <a:solidFill>
                            <a:schemeClr val="tx1"/>
                          </a:solidFill>
                          <a:effectLst/>
                          <a:latin typeface="ＭＳ Ｐゴシック" pitchFamily="50" charset="-128"/>
                          <a:ea typeface="ＭＳ Ｐゴシック" pitchFamily="50" charset="-128"/>
                        </a:rPr>
                        <a:t>【</a:t>
                      </a:r>
                      <a:r>
                        <a:rPr kumimoji="1" lang="ja-JP" altLang="en-US" sz="1200" b="1" i="0" u="none" strike="noStrike" cap="none" normalizeH="0" baseline="0" dirty="0" smtClean="0">
                          <a:ln>
                            <a:noFill/>
                          </a:ln>
                          <a:solidFill>
                            <a:schemeClr val="tx1"/>
                          </a:solidFill>
                          <a:effectLst/>
                          <a:latin typeface="ＭＳ Ｐゴシック" pitchFamily="50" charset="-128"/>
                          <a:ea typeface="ＭＳ Ｐゴシック" pitchFamily="50" charset="-128"/>
                        </a:rPr>
                        <a:t>土木工事編</a:t>
                      </a:r>
                      <a:r>
                        <a:rPr kumimoji="1" lang="en-US" altLang="ja-JP" sz="1200" b="1" i="0" u="none" strike="noStrike" cap="none" normalizeH="0" baseline="0" dirty="0" smtClean="0">
                          <a:ln>
                            <a:noFill/>
                          </a:ln>
                          <a:solidFill>
                            <a:schemeClr val="tx1"/>
                          </a:solidFill>
                          <a:effectLst/>
                          <a:latin typeface="ＭＳ Ｐゴシック" pitchFamily="50" charset="-128"/>
                          <a:ea typeface="ＭＳ Ｐゴシック" pitchFamily="50" charset="-128"/>
                        </a:rPr>
                        <a:t>】</a:t>
                      </a:r>
                      <a:endParaRPr kumimoji="1" lang="ja-JP" altLang="ja-JP" sz="1200" b="1"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endParaRPr>
                    </a:p>
                  </a:txBody>
                  <a:tcPr marL="15301" marR="15301" marT="15298" marB="1529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200" b="1" i="0" u="none" strike="noStrike" cap="none" normalizeH="0" baseline="0" smtClean="0">
                          <a:ln>
                            <a:noFill/>
                          </a:ln>
                          <a:solidFill>
                            <a:schemeClr val="tx1"/>
                          </a:solidFill>
                          <a:effectLst/>
                          <a:latin typeface="ＭＳ Ｐゴシック" pitchFamily="50" charset="-128"/>
                          <a:ea typeface="ＭＳ Ｐゴシック" pitchFamily="50" charset="-128"/>
                          <a:cs typeface="Times New Roman" pitchFamily="18" charset="0"/>
                        </a:rPr>
                        <a:t>H22.9</a:t>
                      </a:r>
                      <a:endParaRPr kumimoji="1" lang="ja-JP" altLang="ja-JP" sz="1200" b="1" i="0" u="none" strike="noStrike" cap="none" normalizeH="0" baseline="0" smtClean="0">
                        <a:ln>
                          <a:noFill/>
                        </a:ln>
                        <a:solidFill>
                          <a:schemeClr val="tx1"/>
                        </a:solidFill>
                        <a:effectLst/>
                        <a:latin typeface="ＭＳ Ｐゴシック" pitchFamily="50" charset="-128"/>
                        <a:ea typeface="ＭＳ Ｐゴシック" pitchFamily="50" charset="-128"/>
                        <a:cs typeface="Times New Roman" pitchFamily="18" charset="0"/>
                      </a:endParaRPr>
                    </a:p>
                  </a:txBody>
                  <a:tcPr marL="15301" marR="15301" marT="15298" marB="15298" anchor="ctr" horzOverflow="overflow">
                    <a:lnL w="12700" cap="flat" cmpd="sng" algn="ctr">
                      <a:solidFill>
                        <a:srgbClr val="000000"/>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lumMod val="20000"/>
                        <a:lumOff val="80000"/>
                      </a:schemeClr>
                    </a:solidFill>
                  </a:tcPr>
                </a:tc>
              </a:tr>
              <a:tr h="325384">
                <a:tc vMerge="1">
                  <a:txBody>
                    <a:bodyPr/>
                    <a:lstStyle/>
                    <a:p>
                      <a:endParaRPr kumimoji="1" lang="ja-JP" altLang="en-US"/>
                    </a:p>
                  </a:txBody>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1" lang="ja-JP" altLang="en-US" sz="1200" b="1" i="0" u="none" strike="noStrike" cap="none" normalizeH="0" baseline="0" dirty="0" smtClean="0">
                          <a:ln>
                            <a:noFill/>
                          </a:ln>
                          <a:solidFill>
                            <a:schemeClr val="tx1"/>
                          </a:solidFill>
                          <a:effectLst/>
                          <a:latin typeface="ＭＳ Ｐゴシック" pitchFamily="50" charset="-128"/>
                          <a:ea typeface="ＭＳ Ｐゴシック" pitchFamily="50" charset="-128"/>
                        </a:rPr>
                        <a:t>電子納品運用ガイドライン</a:t>
                      </a:r>
                      <a:r>
                        <a:rPr kumimoji="1" lang="en-US" altLang="ja-JP" sz="1200" b="1" i="0" u="none" strike="noStrike" cap="none" normalizeH="0" baseline="0" dirty="0" smtClean="0">
                          <a:ln>
                            <a:noFill/>
                          </a:ln>
                          <a:solidFill>
                            <a:schemeClr val="tx1"/>
                          </a:solidFill>
                          <a:effectLst/>
                          <a:latin typeface="ＭＳ Ｐゴシック" pitchFamily="50" charset="-128"/>
                          <a:ea typeface="ＭＳ Ｐゴシック" pitchFamily="50" charset="-128"/>
                        </a:rPr>
                        <a:t>(</a:t>
                      </a:r>
                      <a:r>
                        <a:rPr kumimoji="1" lang="ja-JP" altLang="en-US" sz="1200" b="1" i="0" u="none" strike="noStrike" cap="none" normalizeH="0" baseline="0" dirty="0" smtClean="0">
                          <a:ln>
                            <a:noFill/>
                          </a:ln>
                          <a:solidFill>
                            <a:schemeClr val="tx1"/>
                          </a:solidFill>
                          <a:effectLst/>
                          <a:latin typeface="ＭＳ Ｐゴシック" pitchFamily="50" charset="-128"/>
                          <a:ea typeface="ＭＳ Ｐゴシック" pitchFamily="50" charset="-128"/>
                        </a:rPr>
                        <a:t>案</a:t>
                      </a:r>
                      <a:r>
                        <a:rPr kumimoji="1" lang="en-US" altLang="ja-JP" sz="1200" b="1" i="0" u="none" strike="noStrike" cap="none" normalizeH="0" baseline="0" dirty="0" smtClean="0">
                          <a:ln>
                            <a:noFill/>
                          </a:ln>
                          <a:solidFill>
                            <a:schemeClr val="tx1"/>
                          </a:solidFill>
                          <a:effectLst/>
                          <a:latin typeface="ＭＳ Ｐゴシック" pitchFamily="50" charset="-128"/>
                          <a:ea typeface="ＭＳ Ｐゴシック" pitchFamily="50" charset="-128"/>
                        </a:rPr>
                        <a:t>)</a:t>
                      </a:r>
                      <a:r>
                        <a:rPr kumimoji="1" lang="ja-JP" altLang="en-US" sz="1200" b="1" i="0" u="none" strike="noStrike" cap="none" normalizeH="0" baseline="0" dirty="0" smtClean="0">
                          <a:ln>
                            <a:noFill/>
                          </a:ln>
                          <a:solidFill>
                            <a:schemeClr val="tx1"/>
                          </a:solidFill>
                          <a:effectLst/>
                          <a:latin typeface="ＭＳ Ｐゴシック" pitchFamily="50" charset="-128"/>
                          <a:ea typeface="ＭＳ Ｐゴシック" pitchFamily="50" charset="-128"/>
                        </a:rPr>
                        <a:t>　</a:t>
                      </a:r>
                      <a:r>
                        <a:rPr kumimoji="1" lang="en-US" altLang="ja-JP" sz="1200" b="1" i="0" u="none" strike="noStrike" cap="none" normalizeH="0" baseline="0" dirty="0" smtClean="0">
                          <a:ln>
                            <a:noFill/>
                          </a:ln>
                          <a:solidFill>
                            <a:schemeClr val="tx1"/>
                          </a:solidFill>
                          <a:effectLst/>
                          <a:latin typeface="ＭＳ Ｐゴシック" pitchFamily="50" charset="-128"/>
                          <a:ea typeface="ＭＳ Ｐゴシック" pitchFamily="50" charset="-128"/>
                        </a:rPr>
                        <a:t>【</a:t>
                      </a:r>
                      <a:r>
                        <a:rPr kumimoji="1" lang="ja-JP" altLang="en-US" sz="1200" b="1" i="0" u="none" strike="noStrike" cap="none" normalizeH="0" baseline="0" dirty="0" smtClean="0">
                          <a:ln>
                            <a:noFill/>
                          </a:ln>
                          <a:solidFill>
                            <a:schemeClr val="tx1"/>
                          </a:solidFill>
                          <a:effectLst/>
                          <a:latin typeface="ＭＳ Ｐゴシック" pitchFamily="50" charset="-128"/>
                          <a:ea typeface="ＭＳ Ｐゴシック" pitchFamily="50" charset="-128"/>
                        </a:rPr>
                        <a:t>業務編</a:t>
                      </a:r>
                      <a:r>
                        <a:rPr kumimoji="1" lang="en-US" altLang="ja-JP" sz="1200" b="1" i="0" u="none" strike="noStrike" cap="none" normalizeH="0" baseline="0" dirty="0" smtClean="0">
                          <a:ln>
                            <a:noFill/>
                          </a:ln>
                          <a:solidFill>
                            <a:schemeClr val="tx1"/>
                          </a:solidFill>
                          <a:effectLst/>
                          <a:latin typeface="ＭＳ Ｐゴシック" pitchFamily="50" charset="-128"/>
                          <a:ea typeface="ＭＳ Ｐゴシック" pitchFamily="50" charset="-128"/>
                        </a:rPr>
                        <a:t>】</a:t>
                      </a:r>
                      <a:endParaRPr kumimoji="1" lang="ja-JP" altLang="ja-JP" sz="1200" b="1"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endParaRPr>
                    </a:p>
                  </a:txBody>
                  <a:tcPr marL="15301" marR="15301" marT="15298" marB="1529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200" b="1" i="0" u="none" strike="noStrike" cap="none" normalizeH="0" baseline="0" smtClean="0">
                          <a:ln>
                            <a:noFill/>
                          </a:ln>
                          <a:solidFill>
                            <a:schemeClr val="tx1"/>
                          </a:solidFill>
                          <a:effectLst/>
                          <a:latin typeface="ＭＳ Ｐゴシック" pitchFamily="50" charset="-128"/>
                          <a:ea typeface="ＭＳ Ｐゴシック" pitchFamily="50" charset="-128"/>
                          <a:cs typeface="Times New Roman" pitchFamily="18" charset="0"/>
                        </a:rPr>
                        <a:t>H21.6</a:t>
                      </a:r>
                      <a:endParaRPr kumimoji="1" lang="ja-JP" altLang="ja-JP" sz="1200" b="1" i="0" u="none" strike="noStrike" cap="none" normalizeH="0" baseline="0" smtClean="0">
                        <a:ln>
                          <a:noFill/>
                        </a:ln>
                        <a:solidFill>
                          <a:schemeClr val="tx1"/>
                        </a:solidFill>
                        <a:effectLst/>
                        <a:latin typeface="ＭＳ Ｐゴシック" pitchFamily="50" charset="-128"/>
                        <a:ea typeface="ＭＳ Ｐゴシック" pitchFamily="50" charset="-128"/>
                        <a:cs typeface="Times New Roman" pitchFamily="18" charset="0"/>
                      </a:endParaRPr>
                    </a:p>
                  </a:txBody>
                  <a:tcPr marL="15301" marR="15301" marT="15298" marB="15298" anchor="ctr" horzOverflow="overflow">
                    <a:lnL w="12700" cap="flat" cmpd="sng" algn="ctr">
                      <a:solidFill>
                        <a:srgbClr val="000000"/>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lumMod val="20000"/>
                        <a:lumOff val="80000"/>
                      </a:schemeClr>
                    </a:solidFill>
                  </a:tcPr>
                </a:tc>
              </a:tr>
              <a:tr h="325384">
                <a:tc vMerge="1">
                  <a:txBody>
                    <a:bodyPr/>
                    <a:lstStyle/>
                    <a:p>
                      <a:endParaRPr kumimoji="1" lang="ja-JP" altLang="en-US"/>
                    </a:p>
                  </a:txBody>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1" lang="en-US" altLang="ja-JP" sz="1200" b="1" i="0" u="none" strike="noStrike" cap="none" normalizeH="0" baseline="0" dirty="0" smtClean="0">
                          <a:ln>
                            <a:noFill/>
                          </a:ln>
                          <a:solidFill>
                            <a:schemeClr val="tx1"/>
                          </a:solidFill>
                          <a:effectLst/>
                          <a:latin typeface="ＭＳ Ｐゴシック" pitchFamily="50" charset="-128"/>
                          <a:ea typeface="ＭＳ Ｐゴシック" pitchFamily="50" charset="-128"/>
                        </a:rPr>
                        <a:t>CAD</a:t>
                      </a:r>
                      <a:r>
                        <a:rPr kumimoji="1" lang="ja-JP" altLang="en-US" sz="1200" b="1" i="0" u="none" strike="noStrike" cap="none" normalizeH="0" baseline="0" dirty="0" smtClean="0">
                          <a:ln>
                            <a:noFill/>
                          </a:ln>
                          <a:solidFill>
                            <a:schemeClr val="tx1"/>
                          </a:solidFill>
                          <a:effectLst/>
                          <a:latin typeface="ＭＳ Ｐゴシック" pitchFamily="50" charset="-128"/>
                          <a:ea typeface="ＭＳ Ｐゴシック" pitchFamily="50" charset="-128"/>
                        </a:rPr>
                        <a:t>製図基準に関する運用ガイドライン</a:t>
                      </a:r>
                      <a:r>
                        <a:rPr kumimoji="1" lang="en-US" altLang="ja-JP" sz="1200" b="1" i="0" u="none" strike="noStrike" cap="none" normalizeH="0" baseline="0" dirty="0" smtClean="0">
                          <a:ln>
                            <a:noFill/>
                          </a:ln>
                          <a:solidFill>
                            <a:schemeClr val="tx1"/>
                          </a:solidFill>
                          <a:effectLst/>
                          <a:latin typeface="ＭＳ Ｐゴシック" pitchFamily="50" charset="-128"/>
                          <a:ea typeface="ＭＳ Ｐゴシック" pitchFamily="50" charset="-128"/>
                        </a:rPr>
                        <a:t>(</a:t>
                      </a:r>
                      <a:r>
                        <a:rPr kumimoji="1" lang="ja-JP" altLang="en-US" sz="1200" b="1" i="0" u="none" strike="noStrike" cap="none" normalizeH="0" baseline="0" dirty="0" smtClean="0">
                          <a:ln>
                            <a:noFill/>
                          </a:ln>
                          <a:solidFill>
                            <a:schemeClr val="tx1"/>
                          </a:solidFill>
                          <a:effectLst/>
                          <a:latin typeface="ＭＳ Ｐゴシック" pitchFamily="50" charset="-128"/>
                          <a:ea typeface="ＭＳ Ｐゴシック" pitchFamily="50" charset="-128"/>
                        </a:rPr>
                        <a:t>案</a:t>
                      </a:r>
                      <a:r>
                        <a:rPr kumimoji="1" lang="en-US" altLang="ja-JP" sz="1200" b="1" i="0" u="none" strike="noStrike" cap="none" normalizeH="0" baseline="0" dirty="0" smtClean="0">
                          <a:ln>
                            <a:noFill/>
                          </a:ln>
                          <a:solidFill>
                            <a:schemeClr val="tx1"/>
                          </a:solidFill>
                          <a:effectLst/>
                          <a:latin typeface="ＭＳ Ｐゴシック" pitchFamily="50" charset="-128"/>
                          <a:ea typeface="ＭＳ Ｐゴシック" pitchFamily="50" charset="-128"/>
                        </a:rPr>
                        <a:t>)</a:t>
                      </a:r>
                      <a:endParaRPr kumimoji="1" lang="ja-JP" altLang="ja-JP" sz="1200" b="1"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endParaRPr>
                    </a:p>
                  </a:txBody>
                  <a:tcPr marL="15301" marR="15301" marT="15298" marB="1529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200" b="1" i="0" u="none" strike="noStrike" cap="none" normalizeH="0" baseline="0" smtClean="0">
                          <a:ln>
                            <a:noFill/>
                          </a:ln>
                          <a:solidFill>
                            <a:schemeClr val="tx1"/>
                          </a:solidFill>
                          <a:effectLst/>
                          <a:latin typeface="ＭＳ Ｐゴシック" pitchFamily="50" charset="-128"/>
                          <a:ea typeface="ＭＳ Ｐゴシック" pitchFamily="50" charset="-128"/>
                          <a:cs typeface="Times New Roman" pitchFamily="18" charset="0"/>
                        </a:rPr>
                        <a:t>H21.6</a:t>
                      </a:r>
                      <a:endParaRPr kumimoji="1" lang="ja-JP" altLang="ja-JP" sz="1200" b="1" i="0" u="none" strike="noStrike" cap="none" normalizeH="0" baseline="0" smtClean="0">
                        <a:ln>
                          <a:noFill/>
                        </a:ln>
                        <a:solidFill>
                          <a:schemeClr val="tx1"/>
                        </a:solidFill>
                        <a:effectLst/>
                        <a:latin typeface="ＭＳ Ｐゴシック" pitchFamily="50" charset="-128"/>
                        <a:ea typeface="ＭＳ Ｐゴシック" pitchFamily="50" charset="-128"/>
                        <a:cs typeface="Times New Roman" pitchFamily="18" charset="0"/>
                      </a:endParaRPr>
                    </a:p>
                  </a:txBody>
                  <a:tcPr marL="15301" marR="15301" marT="15298" marB="15298" anchor="ctr" horzOverflow="overflow">
                    <a:lnL w="12700" cap="flat" cmpd="sng" algn="ctr">
                      <a:solidFill>
                        <a:srgbClr val="000000"/>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lumMod val="20000"/>
                        <a:lumOff val="80000"/>
                      </a:schemeClr>
                    </a:solidFill>
                  </a:tcPr>
                </a:tc>
              </a:tr>
              <a:tr h="323796">
                <a:tc vMerge="1">
                  <a:txBody>
                    <a:bodyPr/>
                    <a:lstStyle/>
                    <a:p>
                      <a:endParaRPr kumimoji="1" lang="ja-JP" altLang="en-US"/>
                    </a:p>
                  </a:txBody>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1" lang="ja-JP" altLang="en-US" sz="1200" b="1" i="0" u="none" strike="noStrike" cap="none" normalizeH="0" baseline="0" dirty="0" smtClean="0">
                          <a:ln>
                            <a:noFill/>
                          </a:ln>
                          <a:solidFill>
                            <a:schemeClr val="tx1"/>
                          </a:solidFill>
                          <a:effectLst/>
                          <a:latin typeface="ＭＳ Ｐゴシック" pitchFamily="50" charset="-128"/>
                          <a:ea typeface="ＭＳ Ｐゴシック" pitchFamily="50" charset="-128"/>
                        </a:rPr>
                        <a:t>土木工事の情報共有システム活用ガイドライン</a:t>
                      </a:r>
                      <a:endParaRPr kumimoji="1" lang="ja-JP" altLang="en-US" sz="1200" b="1"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endParaRPr>
                    </a:p>
                  </a:txBody>
                  <a:tcPr marL="15301" marR="15301" marT="15298" marB="1529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200" b="1"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rPr>
                        <a:t>H26.7</a:t>
                      </a:r>
                      <a:endParaRPr kumimoji="1" lang="ja-JP" altLang="ja-JP" sz="1200" b="1"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endParaRPr>
                    </a:p>
                  </a:txBody>
                  <a:tcPr marL="15301" marR="15301" marT="15298" marB="15298" anchor="ctr" horzOverflow="overflow">
                    <a:lnL w="12700" cap="flat" cmpd="sng" algn="ctr">
                      <a:solidFill>
                        <a:srgbClr val="000000"/>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lumMod val="20000"/>
                        <a:lumOff val="80000"/>
                      </a:schemeClr>
                    </a:solidFill>
                  </a:tcPr>
                </a:tc>
              </a:tr>
              <a:tr h="361890">
                <a:tc rowSpan="3">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1200" b="1"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rPr>
                        <a:t>電気</a:t>
                      </a:r>
                    </a:p>
                  </a:txBody>
                  <a:tcPr marL="15301" marR="15301" marT="15298" marB="15298" anchor="ctr" horzOverflow="overflow">
                    <a:lnL w="1905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1" lang="ja-JP" altLang="en-US" sz="1200" b="1" i="0" u="none" strike="noStrike" cap="none" normalizeH="0" baseline="0" dirty="0" smtClean="0">
                          <a:ln>
                            <a:noFill/>
                          </a:ln>
                          <a:solidFill>
                            <a:schemeClr val="tx1"/>
                          </a:solidFill>
                          <a:effectLst/>
                          <a:latin typeface="Arial" charset="0"/>
                          <a:ea typeface="ＭＳ Ｐゴシック" pitchFamily="50" charset="-128"/>
                        </a:rPr>
                        <a:t>電子納品等運用ガイドライン</a:t>
                      </a:r>
                      <a:r>
                        <a:rPr kumimoji="1" lang="en-US" altLang="ja-JP" sz="1200" b="1" i="0" u="none" strike="noStrike" cap="none" normalizeH="0" baseline="0" dirty="0" smtClean="0">
                          <a:ln>
                            <a:noFill/>
                          </a:ln>
                          <a:solidFill>
                            <a:schemeClr val="tx1"/>
                          </a:solidFill>
                          <a:effectLst/>
                          <a:latin typeface="Arial" charset="0"/>
                          <a:ea typeface="ＭＳ Ｐゴシック" pitchFamily="50" charset="-128"/>
                        </a:rPr>
                        <a:t>【</a:t>
                      </a:r>
                      <a:r>
                        <a:rPr kumimoji="1" lang="ja-JP" altLang="en-US" sz="1200" b="1" i="0" u="none" strike="noStrike" cap="none" normalizeH="0" baseline="0" dirty="0" smtClean="0">
                          <a:ln>
                            <a:noFill/>
                          </a:ln>
                          <a:solidFill>
                            <a:schemeClr val="tx1"/>
                          </a:solidFill>
                          <a:effectLst/>
                          <a:latin typeface="Arial" charset="0"/>
                          <a:ea typeface="ＭＳ Ｐゴシック" pitchFamily="50" charset="-128"/>
                        </a:rPr>
                        <a:t>電気通信設備工事編</a:t>
                      </a:r>
                      <a:r>
                        <a:rPr kumimoji="1" lang="en-US" altLang="ja-JP" sz="1200" b="1" i="0" u="none" strike="noStrike" cap="none" normalizeH="0" baseline="0" dirty="0" smtClean="0">
                          <a:ln>
                            <a:noFill/>
                          </a:ln>
                          <a:solidFill>
                            <a:schemeClr val="tx1"/>
                          </a:solidFill>
                          <a:effectLst/>
                          <a:latin typeface="Arial" charset="0"/>
                          <a:ea typeface="ＭＳ Ｐゴシック" pitchFamily="50" charset="-128"/>
                        </a:rPr>
                        <a:t>】 </a:t>
                      </a:r>
                    </a:p>
                  </a:txBody>
                  <a:tcPr marL="15301" marR="15301" marT="15298" marB="1529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ja-JP" sz="1200" b="1"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rPr>
                        <a:t>H23.3</a:t>
                      </a:r>
                    </a:p>
                  </a:txBody>
                  <a:tcPr marL="15301" marR="15301" marT="15298" marB="15298" anchor="ctr" horzOverflow="overflow">
                    <a:lnL w="12700" cap="flat" cmpd="sng" algn="ctr">
                      <a:solidFill>
                        <a:srgbClr val="000000"/>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r>
              <a:tr h="361890">
                <a:tc vMerge="1">
                  <a:txBody>
                    <a:bodyPr/>
                    <a:lstStyle/>
                    <a:p>
                      <a:endParaRPr kumimoji="1" lang="ja-JP" altLang="en-US"/>
                    </a:p>
                  </a:txBody>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1" lang="ja-JP" altLang="en-US" sz="1200" b="1" i="0" u="none" strike="noStrike" cap="none" normalizeH="0" baseline="0" dirty="0" smtClean="0">
                          <a:ln>
                            <a:noFill/>
                          </a:ln>
                          <a:solidFill>
                            <a:schemeClr val="tx1"/>
                          </a:solidFill>
                          <a:effectLst/>
                          <a:latin typeface="Arial" charset="0"/>
                          <a:ea typeface="ＭＳ Ｐゴシック" pitchFamily="50" charset="-128"/>
                        </a:rPr>
                        <a:t>電子納品運用ガイドライン</a:t>
                      </a:r>
                      <a:r>
                        <a:rPr kumimoji="1" lang="en-US" altLang="ja-JP" sz="1200" b="1" i="0" u="none" strike="noStrike" cap="none" normalizeH="0" baseline="0" dirty="0" smtClean="0">
                          <a:ln>
                            <a:noFill/>
                          </a:ln>
                          <a:solidFill>
                            <a:schemeClr val="tx1"/>
                          </a:solidFill>
                          <a:effectLst/>
                          <a:latin typeface="Arial" charset="0"/>
                          <a:ea typeface="ＭＳ Ｐゴシック" pitchFamily="50" charset="-128"/>
                        </a:rPr>
                        <a:t>【</a:t>
                      </a:r>
                      <a:r>
                        <a:rPr kumimoji="1" lang="ja-JP" altLang="en-US" sz="1200" b="1" i="0" u="none" strike="noStrike" cap="none" normalizeH="0" baseline="0" dirty="0" smtClean="0">
                          <a:ln>
                            <a:noFill/>
                          </a:ln>
                          <a:solidFill>
                            <a:schemeClr val="tx1"/>
                          </a:solidFill>
                          <a:effectLst/>
                          <a:latin typeface="Arial" charset="0"/>
                          <a:ea typeface="ＭＳ Ｐゴシック" pitchFamily="50" charset="-128"/>
                        </a:rPr>
                        <a:t>電気通信設備業務編</a:t>
                      </a:r>
                      <a:r>
                        <a:rPr kumimoji="1" lang="en-US" altLang="ja-JP" sz="1200" b="1" i="0" u="none" strike="noStrike" cap="none" normalizeH="0" baseline="0" dirty="0" smtClean="0">
                          <a:ln>
                            <a:noFill/>
                          </a:ln>
                          <a:solidFill>
                            <a:schemeClr val="tx1"/>
                          </a:solidFill>
                          <a:effectLst/>
                          <a:latin typeface="Arial" charset="0"/>
                          <a:ea typeface="ＭＳ Ｐゴシック" pitchFamily="50" charset="-128"/>
                        </a:rPr>
                        <a:t>】 </a:t>
                      </a:r>
                    </a:p>
                  </a:txBody>
                  <a:tcPr marL="15301" marR="15301" marT="15298" marB="1529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ja-JP" sz="1200" b="1"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rPr>
                        <a:t>H23.3</a:t>
                      </a:r>
                    </a:p>
                  </a:txBody>
                  <a:tcPr marL="15301" marR="15301" marT="15298" marB="15298" anchor="ctr" horzOverflow="overflow">
                    <a:lnL w="12700" cap="flat" cmpd="sng" algn="ctr">
                      <a:solidFill>
                        <a:srgbClr val="000000"/>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r>
              <a:tr h="361890">
                <a:tc vMerge="1">
                  <a:txBody>
                    <a:bodyPr/>
                    <a:lstStyle/>
                    <a:p>
                      <a:endParaRPr kumimoji="1" lang="ja-JP" altLang="en-US"/>
                    </a:p>
                  </a:txBody>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1" lang="en-US" altLang="ja-JP" sz="1200" b="1" i="0" u="none" strike="noStrike" cap="none" normalizeH="0" baseline="0" dirty="0" smtClean="0">
                          <a:ln>
                            <a:noFill/>
                          </a:ln>
                          <a:solidFill>
                            <a:schemeClr val="tx1"/>
                          </a:solidFill>
                          <a:effectLst/>
                          <a:latin typeface="Arial" charset="0"/>
                          <a:ea typeface="ＭＳ Ｐゴシック" pitchFamily="50" charset="-128"/>
                        </a:rPr>
                        <a:t>CAD</a:t>
                      </a:r>
                      <a:r>
                        <a:rPr kumimoji="1" lang="ja-JP" altLang="en-US" sz="1200" b="1" i="0" u="none" strike="noStrike" cap="none" normalizeH="0" baseline="0" dirty="0" smtClean="0">
                          <a:ln>
                            <a:noFill/>
                          </a:ln>
                          <a:solidFill>
                            <a:schemeClr val="tx1"/>
                          </a:solidFill>
                          <a:effectLst/>
                          <a:latin typeface="Arial" charset="0"/>
                          <a:ea typeface="ＭＳ Ｐゴシック" pitchFamily="50" charset="-128"/>
                        </a:rPr>
                        <a:t>製図基準に関する運用ガイドライン</a:t>
                      </a:r>
                      <a:r>
                        <a:rPr kumimoji="1" lang="en-US" altLang="ja-JP" sz="1200" b="1" i="0" u="none" strike="noStrike" cap="none" normalizeH="0" baseline="0" dirty="0" smtClean="0">
                          <a:ln>
                            <a:noFill/>
                          </a:ln>
                          <a:solidFill>
                            <a:schemeClr val="tx1"/>
                          </a:solidFill>
                          <a:effectLst/>
                          <a:latin typeface="Arial" charset="0"/>
                          <a:ea typeface="ＭＳ Ｐゴシック" pitchFamily="50" charset="-128"/>
                        </a:rPr>
                        <a:t>【</a:t>
                      </a:r>
                      <a:r>
                        <a:rPr kumimoji="1" lang="ja-JP" altLang="en-US" sz="1200" b="1" i="0" u="none" strike="noStrike" cap="none" normalizeH="0" baseline="0" dirty="0" smtClean="0">
                          <a:ln>
                            <a:noFill/>
                          </a:ln>
                          <a:solidFill>
                            <a:schemeClr val="tx1"/>
                          </a:solidFill>
                          <a:effectLst/>
                          <a:latin typeface="Arial" charset="0"/>
                          <a:ea typeface="ＭＳ Ｐゴシック" pitchFamily="50" charset="-128"/>
                        </a:rPr>
                        <a:t>電気通信設備編</a:t>
                      </a:r>
                      <a:r>
                        <a:rPr kumimoji="1" lang="en-US" altLang="ja-JP" sz="1200" b="1" i="0" u="none" strike="noStrike" cap="none" normalizeH="0" baseline="0" dirty="0" smtClean="0">
                          <a:ln>
                            <a:noFill/>
                          </a:ln>
                          <a:solidFill>
                            <a:schemeClr val="tx1"/>
                          </a:solidFill>
                          <a:effectLst/>
                          <a:latin typeface="Arial" charset="0"/>
                          <a:ea typeface="ＭＳ Ｐゴシック" pitchFamily="50" charset="-128"/>
                        </a:rPr>
                        <a:t>】 </a:t>
                      </a:r>
                    </a:p>
                  </a:txBody>
                  <a:tcPr marL="15301" marR="15301" marT="15298" marB="1529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ja-JP" sz="1200" b="1"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rPr>
                        <a:t>H23.3</a:t>
                      </a:r>
                    </a:p>
                  </a:txBody>
                  <a:tcPr marL="15301" marR="15301" marT="15298" marB="15298" anchor="ctr" horzOverflow="overflow">
                    <a:lnL w="12700" cap="flat" cmpd="sng" algn="ctr">
                      <a:solidFill>
                        <a:srgbClr val="000000"/>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r>
              <a:tr h="325384">
                <a:tc rowSpan="4">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1200" b="1" i="0" u="none" strike="noStrike" cap="none" normalizeH="0" baseline="0" smtClean="0">
                          <a:ln>
                            <a:noFill/>
                          </a:ln>
                          <a:solidFill>
                            <a:schemeClr val="tx1"/>
                          </a:solidFill>
                          <a:effectLst/>
                          <a:latin typeface="ＭＳ Ｐゴシック" pitchFamily="50" charset="-128"/>
                          <a:ea typeface="ＭＳ Ｐゴシック" pitchFamily="50" charset="-128"/>
                          <a:cs typeface="Times New Roman" pitchFamily="18" charset="0"/>
                        </a:rPr>
                        <a:t>機械</a:t>
                      </a:r>
                    </a:p>
                  </a:txBody>
                  <a:tcPr marL="15301" marR="15301" marT="15298" marB="15298" anchor="ctr" horzOverflow="overflow">
                    <a:lnL w="1905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1" lang="ja-JP" altLang="en-US" sz="1200" b="1" i="0" u="none" strike="noStrike" cap="none" normalizeH="0" baseline="0" dirty="0" smtClean="0">
                          <a:ln>
                            <a:noFill/>
                          </a:ln>
                          <a:solidFill>
                            <a:schemeClr val="tx1"/>
                          </a:solidFill>
                          <a:effectLst/>
                          <a:latin typeface="ＭＳ Ｐゴシック" pitchFamily="50" charset="-128"/>
                          <a:ea typeface="ＭＳ Ｐゴシック" pitchFamily="50" charset="-128"/>
                        </a:rPr>
                        <a:t>電子納品等運用ガイドライン　機械設備工事編　</a:t>
                      </a:r>
                      <a:r>
                        <a:rPr kumimoji="1" lang="en-US" altLang="ja-JP" sz="1200" b="1" i="0" u="none" strike="noStrike" cap="none" normalizeH="0" baseline="0" dirty="0" smtClean="0">
                          <a:ln>
                            <a:noFill/>
                          </a:ln>
                          <a:solidFill>
                            <a:schemeClr val="tx1"/>
                          </a:solidFill>
                          <a:effectLst/>
                          <a:latin typeface="ＭＳ Ｐゴシック" pitchFamily="50" charset="-128"/>
                          <a:ea typeface="ＭＳ Ｐゴシック" pitchFamily="50" charset="-128"/>
                        </a:rPr>
                        <a:t>【</a:t>
                      </a:r>
                      <a:r>
                        <a:rPr kumimoji="1" lang="ja-JP" altLang="en-US" sz="1200" b="1" i="0" u="none" strike="noStrike" cap="none" normalizeH="0" baseline="0" dirty="0" smtClean="0">
                          <a:ln>
                            <a:noFill/>
                          </a:ln>
                          <a:solidFill>
                            <a:schemeClr val="tx1"/>
                          </a:solidFill>
                          <a:effectLst/>
                          <a:latin typeface="ＭＳ Ｐゴシック" pitchFamily="50" charset="-128"/>
                          <a:ea typeface="ＭＳ Ｐゴシック" pitchFamily="50" charset="-128"/>
                        </a:rPr>
                        <a:t>工事</a:t>
                      </a:r>
                      <a:r>
                        <a:rPr kumimoji="1" lang="en-US" altLang="ja-JP" sz="1200" b="1" i="0" u="none" strike="noStrike" cap="none" normalizeH="0" baseline="0" dirty="0" smtClean="0">
                          <a:ln>
                            <a:noFill/>
                          </a:ln>
                          <a:solidFill>
                            <a:schemeClr val="tx1"/>
                          </a:solidFill>
                          <a:effectLst/>
                          <a:latin typeface="ＭＳ Ｐゴシック" pitchFamily="50" charset="-128"/>
                          <a:ea typeface="ＭＳ Ｐゴシック" pitchFamily="50" charset="-128"/>
                        </a:rPr>
                        <a:t>】</a:t>
                      </a:r>
                      <a:endParaRPr kumimoji="1" lang="en-US" altLang="ja-JP" sz="1200" b="1"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endParaRPr>
                    </a:p>
                  </a:txBody>
                  <a:tcPr marL="15301" marR="15301" marT="15298" marB="1529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200" b="1"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rPr>
                        <a:t>H24.12</a:t>
                      </a:r>
                      <a:endParaRPr kumimoji="1" lang="ja-JP" altLang="ja-JP" sz="1200" b="1"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endParaRPr>
                    </a:p>
                  </a:txBody>
                  <a:tcPr marL="15301" marR="15301" marT="15298" marB="15298" anchor="ctr" horzOverflow="overflow">
                    <a:lnL w="12700" cap="flat" cmpd="sng" algn="ctr">
                      <a:solidFill>
                        <a:srgbClr val="000000"/>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r>
              <a:tr h="325384">
                <a:tc vMerge="1">
                  <a:txBody>
                    <a:bodyPr/>
                    <a:lstStyle/>
                    <a:p>
                      <a:endParaRPr kumimoji="1" lang="ja-JP" altLang="en-US"/>
                    </a:p>
                  </a:txBody>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1" lang="ja-JP" altLang="en-US" sz="1200" b="1" i="0" u="none" strike="noStrike" cap="none" normalizeH="0" baseline="0" dirty="0" smtClean="0">
                          <a:ln>
                            <a:noFill/>
                          </a:ln>
                          <a:solidFill>
                            <a:schemeClr val="tx1"/>
                          </a:solidFill>
                          <a:effectLst/>
                          <a:latin typeface="ＭＳ Ｐゴシック" pitchFamily="50" charset="-128"/>
                          <a:ea typeface="ＭＳ Ｐゴシック" pitchFamily="50" charset="-128"/>
                        </a:rPr>
                        <a:t>電子納品運用ガイドライン</a:t>
                      </a:r>
                      <a:r>
                        <a:rPr kumimoji="1" lang="en-US" altLang="ja-JP" sz="1200" b="1" i="0" u="none" strike="noStrike" cap="none" normalizeH="0" baseline="0" dirty="0" smtClean="0">
                          <a:ln>
                            <a:noFill/>
                          </a:ln>
                          <a:solidFill>
                            <a:schemeClr val="tx1"/>
                          </a:solidFill>
                          <a:effectLst/>
                          <a:latin typeface="ＭＳ Ｐゴシック" pitchFamily="50" charset="-128"/>
                          <a:ea typeface="ＭＳ Ｐゴシック" pitchFamily="50" charset="-128"/>
                        </a:rPr>
                        <a:t>(</a:t>
                      </a:r>
                      <a:r>
                        <a:rPr kumimoji="1" lang="ja-JP" altLang="en-US" sz="1200" b="1" i="0" u="none" strike="noStrike" cap="none" normalizeH="0" baseline="0" dirty="0" smtClean="0">
                          <a:ln>
                            <a:noFill/>
                          </a:ln>
                          <a:solidFill>
                            <a:schemeClr val="tx1"/>
                          </a:solidFill>
                          <a:effectLst/>
                          <a:latin typeface="ＭＳ Ｐゴシック" pitchFamily="50" charset="-128"/>
                          <a:ea typeface="ＭＳ Ｐゴシック" pitchFamily="50" charset="-128"/>
                        </a:rPr>
                        <a:t>案</a:t>
                      </a:r>
                      <a:r>
                        <a:rPr kumimoji="1" lang="en-US" altLang="ja-JP" sz="1200" b="1" i="0" u="none" strike="noStrike" cap="none" normalizeH="0" baseline="0" dirty="0" smtClean="0">
                          <a:ln>
                            <a:noFill/>
                          </a:ln>
                          <a:solidFill>
                            <a:schemeClr val="tx1"/>
                          </a:solidFill>
                          <a:effectLst/>
                          <a:latin typeface="ＭＳ Ｐゴシック" pitchFamily="50" charset="-128"/>
                          <a:ea typeface="ＭＳ Ｐゴシック" pitchFamily="50" charset="-128"/>
                        </a:rPr>
                        <a:t>)</a:t>
                      </a:r>
                      <a:r>
                        <a:rPr kumimoji="1" lang="ja-JP" altLang="en-US" sz="1200" b="1" i="0" u="none" strike="noStrike" cap="none" normalizeH="0" baseline="0" dirty="0" smtClean="0">
                          <a:ln>
                            <a:noFill/>
                          </a:ln>
                          <a:solidFill>
                            <a:schemeClr val="tx1"/>
                          </a:solidFill>
                          <a:effectLst/>
                          <a:latin typeface="ＭＳ Ｐゴシック" pitchFamily="50" charset="-128"/>
                          <a:ea typeface="ＭＳ Ｐゴシック" pitchFamily="50" charset="-128"/>
                        </a:rPr>
                        <a:t>　機械設備工事編　</a:t>
                      </a:r>
                      <a:r>
                        <a:rPr kumimoji="1" lang="en-US" altLang="ja-JP" sz="1200" b="1" i="0" u="none" strike="noStrike" cap="none" normalizeH="0" baseline="0" dirty="0" smtClean="0">
                          <a:ln>
                            <a:noFill/>
                          </a:ln>
                          <a:solidFill>
                            <a:schemeClr val="tx1"/>
                          </a:solidFill>
                          <a:effectLst/>
                          <a:latin typeface="ＭＳ Ｐゴシック" pitchFamily="50" charset="-128"/>
                          <a:ea typeface="ＭＳ Ｐゴシック" pitchFamily="50" charset="-128"/>
                        </a:rPr>
                        <a:t>【</a:t>
                      </a:r>
                      <a:r>
                        <a:rPr kumimoji="1" lang="ja-JP" altLang="en-US" sz="1200" b="1" i="0" u="none" strike="noStrike" cap="none" normalizeH="0" baseline="0" dirty="0" smtClean="0">
                          <a:ln>
                            <a:noFill/>
                          </a:ln>
                          <a:solidFill>
                            <a:schemeClr val="tx1"/>
                          </a:solidFill>
                          <a:effectLst/>
                          <a:latin typeface="ＭＳ Ｐゴシック" pitchFamily="50" charset="-128"/>
                          <a:ea typeface="ＭＳ Ｐゴシック" pitchFamily="50" charset="-128"/>
                        </a:rPr>
                        <a:t>業務</a:t>
                      </a:r>
                      <a:r>
                        <a:rPr kumimoji="1" lang="en-US" altLang="ja-JP" sz="1200" b="1" i="0" u="none" strike="noStrike" cap="none" normalizeH="0" baseline="0" dirty="0" smtClean="0">
                          <a:ln>
                            <a:noFill/>
                          </a:ln>
                          <a:solidFill>
                            <a:schemeClr val="tx1"/>
                          </a:solidFill>
                          <a:effectLst/>
                          <a:latin typeface="ＭＳ Ｐゴシック" pitchFamily="50" charset="-128"/>
                          <a:ea typeface="ＭＳ Ｐゴシック" pitchFamily="50" charset="-128"/>
                        </a:rPr>
                        <a:t>】</a:t>
                      </a:r>
                      <a:endParaRPr kumimoji="1" lang="en-US" altLang="ja-JP" sz="1200" b="1"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endParaRPr>
                    </a:p>
                  </a:txBody>
                  <a:tcPr marL="15301" marR="15301" marT="15298" marB="1529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200" b="1"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rPr>
                        <a:t>H24.12</a:t>
                      </a:r>
                      <a:endParaRPr kumimoji="1" lang="ja-JP" altLang="ja-JP" sz="1200" b="1"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endParaRPr>
                    </a:p>
                  </a:txBody>
                  <a:tcPr marL="15301" marR="15301" marT="15298" marB="15298" anchor="ctr" horzOverflow="overflow">
                    <a:lnL w="12700" cap="flat" cmpd="sng" algn="ctr">
                      <a:solidFill>
                        <a:srgbClr val="000000"/>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r>
              <a:tr h="325384">
                <a:tc vMerge="1">
                  <a:txBody>
                    <a:bodyPr/>
                    <a:lstStyle/>
                    <a:p>
                      <a:endParaRPr kumimoji="1" lang="ja-JP" altLang="en-US"/>
                    </a:p>
                  </a:txBody>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1" lang="en-US" altLang="ja-JP" sz="1200" b="1"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rPr>
                        <a:t> </a:t>
                      </a:r>
                      <a:r>
                        <a:rPr kumimoji="1" lang="en-US" altLang="ja-JP" sz="1200" b="1" i="0" u="none" strike="noStrike" cap="none" normalizeH="0" baseline="0" dirty="0" smtClean="0">
                          <a:ln>
                            <a:noFill/>
                          </a:ln>
                          <a:solidFill>
                            <a:schemeClr val="tx1"/>
                          </a:solidFill>
                          <a:effectLst/>
                          <a:latin typeface="ＭＳ Ｐゴシック" pitchFamily="50" charset="-128"/>
                          <a:ea typeface="ＭＳ Ｐゴシック" pitchFamily="50" charset="-128"/>
                        </a:rPr>
                        <a:t>CAD</a:t>
                      </a:r>
                      <a:r>
                        <a:rPr kumimoji="1" lang="ja-JP" altLang="en-US" sz="1200" b="1" i="0" u="none" strike="noStrike" cap="none" normalizeH="0" baseline="0" dirty="0" smtClean="0">
                          <a:ln>
                            <a:noFill/>
                          </a:ln>
                          <a:solidFill>
                            <a:schemeClr val="tx1"/>
                          </a:solidFill>
                          <a:effectLst/>
                          <a:latin typeface="ＭＳ Ｐゴシック" pitchFamily="50" charset="-128"/>
                          <a:ea typeface="ＭＳ Ｐゴシック" pitchFamily="50" charset="-128"/>
                        </a:rPr>
                        <a:t>製図基準に関する運用ガイドライン</a:t>
                      </a:r>
                      <a:r>
                        <a:rPr kumimoji="1" lang="en-US" altLang="ja-JP" sz="1200" b="1" i="0" u="none" strike="noStrike" cap="none" normalizeH="0" baseline="0" dirty="0" smtClean="0">
                          <a:ln>
                            <a:noFill/>
                          </a:ln>
                          <a:solidFill>
                            <a:schemeClr val="tx1"/>
                          </a:solidFill>
                          <a:effectLst/>
                          <a:latin typeface="ＭＳ Ｐゴシック" pitchFamily="50" charset="-128"/>
                          <a:ea typeface="ＭＳ Ｐゴシック" pitchFamily="50" charset="-128"/>
                        </a:rPr>
                        <a:t>(</a:t>
                      </a:r>
                      <a:r>
                        <a:rPr kumimoji="1" lang="ja-JP" altLang="en-US" sz="1200" b="1" i="0" u="none" strike="noStrike" cap="none" normalizeH="0" baseline="0" dirty="0" smtClean="0">
                          <a:ln>
                            <a:noFill/>
                          </a:ln>
                          <a:solidFill>
                            <a:schemeClr val="tx1"/>
                          </a:solidFill>
                          <a:effectLst/>
                          <a:latin typeface="ＭＳ Ｐゴシック" pitchFamily="50" charset="-128"/>
                          <a:ea typeface="ＭＳ Ｐゴシック" pitchFamily="50" charset="-128"/>
                        </a:rPr>
                        <a:t>案</a:t>
                      </a:r>
                      <a:r>
                        <a:rPr kumimoji="1" lang="en-US" altLang="ja-JP" sz="1200" b="1" i="0" u="none" strike="noStrike" cap="none" normalizeH="0" baseline="0" dirty="0" smtClean="0">
                          <a:ln>
                            <a:noFill/>
                          </a:ln>
                          <a:solidFill>
                            <a:schemeClr val="tx1"/>
                          </a:solidFill>
                          <a:effectLst/>
                          <a:latin typeface="ＭＳ Ｐゴシック" pitchFamily="50" charset="-128"/>
                          <a:ea typeface="ＭＳ Ｐゴシック" pitchFamily="50" charset="-128"/>
                        </a:rPr>
                        <a:t>)</a:t>
                      </a:r>
                      <a:r>
                        <a:rPr kumimoji="1" lang="ja-JP" altLang="en-US" sz="1200" b="1" i="0" u="none" strike="noStrike" cap="none" normalizeH="0" baseline="0" dirty="0" smtClean="0">
                          <a:ln>
                            <a:noFill/>
                          </a:ln>
                          <a:solidFill>
                            <a:schemeClr val="tx1"/>
                          </a:solidFill>
                          <a:effectLst/>
                          <a:latin typeface="ＭＳ Ｐゴシック" pitchFamily="50" charset="-128"/>
                          <a:ea typeface="ＭＳ Ｐゴシック" pitchFamily="50" charset="-128"/>
                        </a:rPr>
                        <a:t>　機械設備工事編</a:t>
                      </a:r>
                      <a:endParaRPr kumimoji="1" lang="ja-JP" altLang="en-US" sz="1200" b="1"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endParaRPr>
                    </a:p>
                  </a:txBody>
                  <a:tcPr marL="15301" marR="15301" marT="15298" marB="1529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200" b="1"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rPr>
                        <a:t>H24.12</a:t>
                      </a:r>
                      <a:endParaRPr kumimoji="1" lang="ja-JP" altLang="ja-JP" sz="1200" b="1"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endParaRPr>
                    </a:p>
                  </a:txBody>
                  <a:tcPr marL="15301" marR="15301" marT="15298" marB="15298" anchor="ctr" horzOverflow="overflow">
                    <a:lnL w="12700" cap="flat" cmpd="sng" algn="ctr">
                      <a:solidFill>
                        <a:srgbClr val="000000"/>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r>
              <a:tr h="392048">
                <a:tc vMerge="1">
                  <a:txBody>
                    <a:bodyPr/>
                    <a:lstStyle/>
                    <a:p>
                      <a:endParaRPr kumimoji="1" lang="ja-JP" altLang="en-US"/>
                    </a:p>
                  </a:txBody>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1" lang="ja-JP" altLang="en-US" sz="1200" b="1"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rPr>
                        <a:t>機械設備保守点検業務の電子納品運用ガイドライン（案）</a:t>
                      </a:r>
                      <a:endParaRPr kumimoji="1" lang="en-US" altLang="ja-JP" sz="1200" b="1"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endParaRPr>
                    </a:p>
                  </a:txBody>
                  <a:tcPr marL="15301" marR="15301" marT="15298" marB="1529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200" b="1"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rPr>
                        <a:t>H24.12</a:t>
                      </a:r>
                      <a:endParaRPr kumimoji="1" lang="ja-JP" altLang="ja-JP" sz="1200" b="1"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endParaRPr>
                    </a:p>
                  </a:txBody>
                  <a:tcPr marL="15301" marR="15301" marT="15298" marB="15298" anchor="ctr" horzOverflow="overflow">
                    <a:lnL w="12700" cap="flat" cmpd="sng" algn="ctr">
                      <a:solidFill>
                        <a:srgbClr val="000000"/>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23796">
                <a:tc row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1200" b="1" i="0" u="none" strike="noStrike" cap="none" normalizeH="0" baseline="0" smtClean="0">
                          <a:ln>
                            <a:noFill/>
                          </a:ln>
                          <a:solidFill>
                            <a:schemeClr val="tx1"/>
                          </a:solidFill>
                          <a:effectLst/>
                          <a:latin typeface="ＭＳ Ｐゴシック" pitchFamily="50" charset="-128"/>
                          <a:ea typeface="ＭＳ Ｐゴシック" pitchFamily="50" charset="-128"/>
                          <a:cs typeface="Times New Roman" pitchFamily="18" charset="0"/>
                        </a:rPr>
                        <a:t>共通</a:t>
                      </a:r>
                    </a:p>
                  </a:txBody>
                  <a:tcPr marL="15301" marR="15301" marT="15298" marB="15298" anchor="ctr" horzOverflow="overflow">
                    <a:lnL w="1905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1" lang="ja-JP" altLang="en-US" sz="1200" b="1" i="0" u="none" strike="noStrike" cap="none" normalizeH="0" baseline="0" dirty="0" smtClean="0">
                          <a:ln>
                            <a:noFill/>
                          </a:ln>
                          <a:solidFill>
                            <a:schemeClr val="tx1"/>
                          </a:solidFill>
                          <a:effectLst/>
                          <a:latin typeface="ＭＳ Ｐゴシック" pitchFamily="50" charset="-128"/>
                          <a:ea typeface="ＭＳ Ｐゴシック" pitchFamily="50" charset="-128"/>
                        </a:rPr>
                        <a:t>電子納品運用ガイドライン</a:t>
                      </a:r>
                      <a:r>
                        <a:rPr kumimoji="1" lang="en-US" altLang="ja-JP" sz="1200" b="1" i="0" u="none" strike="noStrike" cap="none" normalizeH="0" baseline="0" dirty="0" smtClean="0">
                          <a:ln>
                            <a:noFill/>
                          </a:ln>
                          <a:solidFill>
                            <a:schemeClr val="tx1"/>
                          </a:solidFill>
                          <a:effectLst/>
                          <a:latin typeface="ＭＳ Ｐゴシック" pitchFamily="50" charset="-128"/>
                          <a:ea typeface="ＭＳ Ｐゴシック" pitchFamily="50" charset="-128"/>
                        </a:rPr>
                        <a:t>(</a:t>
                      </a:r>
                      <a:r>
                        <a:rPr kumimoji="1" lang="ja-JP" altLang="en-US" sz="1200" b="1" i="0" u="none" strike="noStrike" cap="none" normalizeH="0" baseline="0" dirty="0" smtClean="0">
                          <a:ln>
                            <a:noFill/>
                          </a:ln>
                          <a:solidFill>
                            <a:schemeClr val="tx1"/>
                          </a:solidFill>
                          <a:effectLst/>
                          <a:latin typeface="ＭＳ Ｐゴシック" pitchFamily="50" charset="-128"/>
                          <a:ea typeface="ＭＳ Ｐゴシック" pitchFamily="50" charset="-128"/>
                        </a:rPr>
                        <a:t>案</a:t>
                      </a:r>
                      <a:r>
                        <a:rPr kumimoji="1" lang="en-US" altLang="ja-JP" sz="1200" b="1" i="0" u="none" strike="noStrike" cap="none" normalizeH="0" baseline="0" dirty="0" smtClean="0">
                          <a:ln>
                            <a:noFill/>
                          </a:ln>
                          <a:solidFill>
                            <a:schemeClr val="tx1"/>
                          </a:solidFill>
                          <a:effectLst/>
                          <a:latin typeface="ＭＳ Ｐゴシック" pitchFamily="50" charset="-128"/>
                          <a:ea typeface="ＭＳ Ｐゴシック" pitchFamily="50" charset="-128"/>
                        </a:rPr>
                        <a:t>)</a:t>
                      </a:r>
                      <a:r>
                        <a:rPr kumimoji="1" lang="ja-JP" altLang="en-US" sz="1200" b="1" i="0" u="none" strike="noStrike" cap="none" normalizeH="0" baseline="0" dirty="0" smtClean="0">
                          <a:ln>
                            <a:noFill/>
                          </a:ln>
                          <a:solidFill>
                            <a:schemeClr val="tx1"/>
                          </a:solidFill>
                          <a:effectLst/>
                          <a:latin typeface="ＭＳ Ｐゴシック" pitchFamily="50" charset="-128"/>
                          <a:ea typeface="ＭＳ Ｐゴシック" pitchFamily="50" charset="-128"/>
                        </a:rPr>
                        <a:t>　</a:t>
                      </a:r>
                      <a:r>
                        <a:rPr kumimoji="1" lang="en-US" altLang="ja-JP" sz="1200" b="1" i="0" u="none" strike="noStrike" cap="none" normalizeH="0" baseline="0" dirty="0" smtClean="0">
                          <a:ln>
                            <a:noFill/>
                          </a:ln>
                          <a:solidFill>
                            <a:schemeClr val="tx1"/>
                          </a:solidFill>
                          <a:effectLst/>
                          <a:latin typeface="ＭＳ Ｐゴシック" pitchFamily="50" charset="-128"/>
                          <a:ea typeface="ＭＳ Ｐゴシック" pitchFamily="50" charset="-128"/>
                        </a:rPr>
                        <a:t>【</a:t>
                      </a:r>
                      <a:r>
                        <a:rPr kumimoji="1" lang="ja-JP" altLang="en-US" sz="1200" b="1" i="0" u="none" strike="noStrike" cap="none" normalizeH="0" baseline="0" dirty="0" smtClean="0">
                          <a:ln>
                            <a:noFill/>
                          </a:ln>
                          <a:solidFill>
                            <a:schemeClr val="tx1"/>
                          </a:solidFill>
                          <a:effectLst/>
                          <a:latin typeface="ＭＳ Ｐゴシック" pitchFamily="50" charset="-128"/>
                          <a:ea typeface="ＭＳ Ｐゴシック" pitchFamily="50" charset="-128"/>
                        </a:rPr>
                        <a:t>測量編</a:t>
                      </a:r>
                      <a:r>
                        <a:rPr kumimoji="1" lang="en-US" altLang="ja-JP" sz="1200" b="1" i="0" u="none" strike="noStrike" cap="none" normalizeH="0" baseline="0" dirty="0" smtClean="0">
                          <a:ln>
                            <a:noFill/>
                          </a:ln>
                          <a:solidFill>
                            <a:schemeClr val="tx1"/>
                          </a:solidFill>
                          <a:effectLst/>
                          <a:latin typeface="ＭＳ Ｐゴシック" pitchFamily="50" charset="-128"/>
                          <a:ea typeface="ＭＳ Ｐゴシック" pitchFamily="50" charset="-128"/>
                        </a:rPr>
                        <a:t>】</a:t>
                      </a:r>
                      <a:endParaRPr kumimoji="1" lang="ja-JP" altLang="ja-JP" sz="1200" b="1"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endParaRPr>
                    </a:p>
                  </a:txBody>
                  <a:tcPr marL="15301" marR="15301" marT="15298" marB="1529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1200" b="1" i="0" u="none" strike="noStrike" cap="none" normalizeH="0" baseline="0" smtClean="0">
                          <a:ln>
                            <a:noFill/>
                          </a:ln>
                          <a:solidFill>
                            <a:schemeClr val="tx1"/>
                          </a:solidFill>
                          <a:effectLst/>
                          <a:latin typeface="ＭＳ Ｐゴシック" pitchFamily="50" charset="-128"/>
                          <a:ea typeface="ＭＳ Ｐゴシック" pitchFamily="50" charset="-128"/>
                          <a:cs typeface="Times New Roman" pitchFamily="18" charset="0"/>
                        </a:rPr>
                        <a:t>Ｈ</a:t>
                      </a:r>
                      <a:r>
                        <a:rPr kumimoji="1" lang="en-US" altLang="ja-JP" sz="1200" b="1" i="0" u="none" strike="noStrike" cap="none" normalizeH="0" baseline="0" smtClean="0">
                          <a:ln>
                            <a:noFill/>
                          </a:ln>
                          <a:solidFill>
                            <a:schemeClr val="tx1"/>
                          </a:solidFill>
                          <a:effectLst/>
                          <a:latin typeface="ＭＳ Ｐゴシック" pitchFamily="50" charset="-128"/>
                          <a:ea typeface="ＭＳ Ｐゴシック" pitchFamily="50" charset="-128"/>
                          <a:cs typeface="Times New Roman" pitchFamily="18" charset="0"/>
                        </a:rPr>
                        <a:t>21.6</a:t>
                      </a:r>
                      <a:endParaRPr kumimoji="1" lang="ja-JP" altLang="ja-JP" sz="1200" b="1" i="0" u="none" strike="noStrike" cap="none" normalizeH="0" baseline="0" smtClean="0">
                        <a:ln>
                          <a:noFill/>
                        </a:ln>
                        <a:solidFill>
                          <a:schemeClr val="tx1"/>
                        </a:solidFill>
                        <a:effectLst/>
                        <a:latin typeface="ＭＳ Ｐゴシック" pitchFamily="50" charset="-128"/>
                        <a:ea typeface="ＭＳ Ｐゴシック" pitchFamily="50" charset="-128"/>
                        <a:cs typeface="Times New Roman" pitchFamily="18" charset="0"/>
                      </a:endParaRPr>
                    </a:p>
                  </a:txBody>
                  <a:tcPr marL="15301" marR="15301" marT="15298" marB="15298" anchor="ctr" horzOverflow="overflow">
                    <a:lnL w="12700" cap="flat" cmpd="sng" algn="ctr">
                      <a:solidFill>
                        <a:srgbClr val="000000"/>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r>
              <a:tr h="287290">
                <a:tc vMerge="1">
                  <a:txBody>
                    <a:bodyPr/>
                    <a:lstStyle/>
                    <a:p>
                      <a:endParaRPr kumimoji="1" lang="ja-JP" altLang="en-US"/>
                    </a:p>
                  </a:txBody>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1" lang="ja-JP" altLang="en-US" sz="1200" b="1" i="0" u="none" strike="noStrike" cap="none" normalizeH="0" baseline="0" dirty="0" smtClean="0">
                          <a:ln>
                            <a:noFill/>
                          </a:ln>
                          <a:solidFill>
                            <a:schemeClr val="tx1"/>
                          </a:solidFill>
                          <a:effectLst/>
                          <a:latin typeface="ＭＳ Ｐゴシック" pitchFamily="50" charset="-128"/>
                          <a:ea typeface="ＭＳ Ｐゴシック" pitchFamily="50" charset="-128"/>
                        </a:rPr>
                        <a:t>電子納品運用ガイドライン</a:t>
                      </a:r>
                      <a:r>
                        <a:rPr kumimoji="1" lang="en-US" altLang="ja-JP" sz="1200" b="1" i="0" u="none" strike="noStrike" cap="none" normalizeH="0" baseline="0" dirty="0" smtClean="0">
                          <a:ln>
                            <a:noFill/>
                          </a:ln>
                          <a:solidFill>
                            <a:schemeClr val="tx1"/>
                          </a:solidFill>
                          <a:effectLst/>
                          <a:latin typeface="ＭＳ Ｐゴシック" pitchFamily="50" charset="-128"/>
                          <a:ea typeface="ＭＳ Ｐゴシック" pitchFamily="50" charset="-128"/>
                        </a:rPr>
                        <a:t>(</a:t>
                      </a:r>
                      <a:r>
                        <a:rPr kumimoji="1" lang="ja-JP" altLang="en-US" sz="1200" b="1" i="0" u="none" strike="noStrike" cap="none" normalizeH="0" baseline="0" dirty="0" smtClean="0">
                          <a:ln>
                            <a:noFill/>
                          </a:ln>
                          <a:solidFill>
                            <a:schemeClr val="tx1"/>
                          </a:solidFill>
                          <a:effectLst/>
                          <a:latin typeface="ＭＳ Ｐゴシック" pitchFamily="50" charset="-128"/>
                          <a:ea typeface="ＭＳ Ｐゴシック" pitchFamily="50" charset="-128"/>
                        </a:rPr>
                        <a:t>案</a:t>
                      </a:r>
                      <a:r>
                        <a:rPr kumimoji="1" lang="en-US" altLang="ja-JP" sz="1200" b="1" i="0" u="none" strike="noStrike" cap="none" normalizeH="0" baseline="0" dirty="0" smtClean="0">
                          <a:ln>
                            <a:noFill/>
                          </a:ln>
                          <a:solidFill>
                            <a:schemeClr val="tx1"/>
                          </a:solidFill>
                          <a:effectLst/>
                          <a:latin typeface="ＭＳ Ｐゴシック" pitchFamily="50" charset="-128"/>
                          <a:ea typeface="ＭＳ Ｐゴシック" pitchFamily="50" charset="-128"/>
                        </a:rPr>
                        <a:t>)</a:t>
                      </a:r>
                      <a:r>
                        <a:rPr kumimoji="1" lang="ja-JP" altLang="en-US" sz="1200" b="1" i="0" u="none" strike="noStrike" cap="none" normalizeH="0" baseline="0" dirty="0" smtClean="0">
                          <a:ln>
                            <a:noFill/>
                          </a:ln>
                          <a:solidFill>
                            <a:schemeClr val="tx1"/>
                          </a:solidFill>
                          <a:effectLst/>
                          <a:latin typeface="ＭＳ Ｐゴシック" pitchFamily="50" charset="-128"/>
                          <a:ea typeface="ＭＳ Ｐゴシック" pitchFamily="50" charset="-128"/>
                        </a:rPr>
                        <a:t>　</a:t>
                      </a:r>
                      <a:r>
                        <a:rPr kumimoji="1" lang="en-US" altLang="ja-JP" sz="1200" b="1" i="0" u="none" strike="noStrike" cap="none" normalizeH="0" baseline="0" dirty="0" smtClean="0">
                          <a:ln>
                            <a:noFill/>
                          </a:ln>
                          <a:solidFill>
                            <a:schemeClr val="tx1"/>
                          </a:solidFill>
                          <a:effectLst/>
                          <a:latin typeface="ＭＳ Ｐゴシック" pitchFamily="50" charset="-128"/>
                          <a:ea typeface="ＭＳ Ｐゴシック" pitchFamily="50" charset="-128"/>
                        </a:rPr>
                        <a:t>【</a:t>
                      </a:r>
                      <a:r>
                        <a:rPr kumimoji="1" lang="ja-JP" altLang="en-US" sz="1200" b="1" i="0" u="none" strike="noStrike" cap="none" normalizeH="0" baseline="0" dirty="0" smtClean="0">
                          <a:ln>
                            <a:noFill/>
                          </a:ln>
                          <a:solidFill>
                            <a:schemeClr val="tx1"/>
                          </a:solidFill>
                          <a:effectLst/>
                          <a:latin typeface="ＭＳ Ｐゴシック" pitchFamily="50" charset="-128"/>
                          <a:ea typeface="ＭＳ Ｐゴシック" pitchFamily="50" charset="-128"/>
                        </a:rPr>
                        <a:t>地質・土質調査編</a:t>
                      </a:r>
                      <a:r>
                        <a:rPr kumimoji="1" lang="en-US" altLang="ja-JP" sz="1200" b="1" i="0" u="none" strike="noStrike" cap="none" normalizeH="0" baseline="0" dirty="0" smtClean="0">
                          <a:ln>
                            <a:noFill/>
                          </a:ln>
                          <a:solidFill>
                            <a:schemeClr val="tx1"/>
                          </a:solidFill>
                          <a:effectLst/>
                          <a:latin typeface="ＭＳ Ｐゴシック" pitchFamily="50" charset="-128"/>
                          <a:ea typeface="ＭＳ Ｐゴシック" pitchFamily="50" charset="-128"/>
                        </a:rPr>
                        <a:t>】</a:t>
                      </a:r>
                      <a:endParaRPr kumimoji="1" lang="ja-JP" altLang="ja-JP" sz="1200" b="1"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endParaRPr>
                    </a:p>
                  </a:txBody>
                  <a:tcPr marL="15301" marR="15301" marT="15298" marB="1529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1200" b="1"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rPr>
                        <a:t>Ｈ</a:t>
                      </a:r>
                      <a:r>
                        <a:rPr kumimoji="1" lang="en-US" altLang="ja-JP" sz="1200" b="1"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rPr>
                        <a:t>22.8</a:t>
                      </a:r>
                      <a:endParaRPr kumimoji="1" lang="ja-JP" altLang="ja-JP" sz="1200" b="1"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endParaRPr>
                    </a:p>
                  </a:txBody>
                  <a:tcPr marL="15301" marR="15301" marT="15298" marB="15298" anchor="ctr" horzOverflow="overflow">
                    <a:lnL w="12700" cap="flat" cmpd="sng" algn="ctr">
                      <a:solidFill>
                        <a:srgbClr val="000000"/>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r>
            </a:tbl>
          </a:graphicData>
        </a:graphic>
      </p:graphicFrame>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subTitle" idx="1"/>
          </p:nvPr>
        </p:nvSpPr>
        <p:spPr/>
        <p:txBody>
          <a:bodyPr/>
          <a:lstStyle/>
          <a:p>
            <a:pPr eaLnBrk="1" hangingPunct="1"/>
            <a:r>
              <a:rPr lang="ja-JP" altLang="en-US" smtClean="0">
                <a:latin typeface="HGP創英角ｺﾞｼｯｸUB" pitchFamily="50" charset="-128"/>
                <a:ea typeface="HGP創英角ｺﾞｼｯｸUB" pitchFamily="50" charset="-128"/>
              </a:rPr>
              <a:t>　</a:t>
            </a:r>
          </a:p>
        </p:txBody>
      </p:sp>
      <p:sp>
        <p:nvSpPr>
          <p:cNvPr id="40963" name="Rectangle 3"/>
          <p:cNvSpPr>
            <a:spLocks noChangeArrowheads="1"/>
          </p:cNvSpPr>
          <p:nvPr/>
        </p:nvSpPr>
        <p:spPr bwMode="auto">
          <a:xfrm>
            <a:off x="611188" y="1125538"/>
            <a:ext cx="8316912" cy="1470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r>
              <a:rPr lang="ja-JP" altLang="en-US" sz="4200" b="0" dirty="0">
                <a:solidFill>
                  <a:srgbClr val="330066"/>
                </a:solidFill>
                <a:latin typeface="HGP創英角ｺﾞｼｯｸUB" pitchFamily="50" charset="-128"/>
                <a:ea typeface="HGP創英角ｺﾞｼｯｸUB" pitchFamily="50" charset="-128"/>
              </a:rPr>
              <a:t>　適用範囲</a:t>
            </a: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7" name="テキスト ボックス 5"/>
          <p:cNvSpPr txBox="1">
            <a:spLocks noChangeArrowheads="1"/>
          </p:cNvSpPr>
          <p:nvPr/>
        </p:nvSpPr>
        <p:spPr bwMode="auto">
          <a:xfrm>
            <a:off x="288000" y="656692"/>
            <a:ext cx="8856662" cy="39703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marL="285750" indent="-285750" algn="l" eaLnBrk="1" hangingPunct="1">
              <a:buFont typeface="HGP創英角ｺﾞｼｯｸUB" panose="020B0900000000000000" pitchFamily="50" charset="-128"/>
              <a:buChar char="○"/>
            </a:pPr>
            <a:r>
              <a:rPr lang="ja-JP" altLang="en-US" sz="2800" b="0" dirty="0" smtClean="0">
                <a:latin typeface="HGP創英角ｺﾞｼｯｸUB" panose="020B0900000000000000" pitchFamily="50" charset="-128"/>
                <a:ea typeface="HGP創英角ｺﾞｼｯｸUB" panose="020B0900000000000000" pitchFamily="50" charset="-128"/>
              </a:rPr>
              <a:t>「</a:t>
            </a:r>
            <a:r>
              <a:rPr lang="ja-JP" altLang="en-US" sz="2800" b="0" dirty="0">
                <a:latin typeface="HGP創英角ｺﾞｼｯｸUB" panose="020B0900000000000000" pitchFamily="50" charset="-128"/>
                <a:ea typeface="HGP創英角ｺﾞｼｯｸUB" panose="020B0900000000000000" pitchFamily="50" charset="-128"/>
              </a:rPr>
              <a:t>工事完成図書の電子納品等要領」における適用範囲</a:t>
            </a:r>
            <a:endParaRPr lang="en-US" altLang="ja-JP" sz="2800" b="0" dirty="0">
              <a:latin typeface="HGP創英角ｺﾞｼｯｸUB" panose="020B0900000000000000" pitchFamily="50" charset="-128"/>
              <a:ea typeface="HGP創英角ｺﾞｼｯｸUB" panose="020B0900000000000000" pitchFamily="50" charset="-128"/>
            </a:endParaRPr>
          </a:p>
          <a:p>
            <a:pPr marL="177800" algn="l" eaLnBrk="1" hangingPunct="1"/>
            <a:r>
              <a:rPr lang="ja-JP" altLang="en-US" sz="2800" b="0" dirty="0">
                <a:solidFill>
                  <a:srgbClr val="000000"/>
                </a:solidFill>
                <a:latin typeface="HGP創英角ｺﾞｼｯｸUB" panose="020B0900000000000000" pitchFamily="50" charset="-128"/>
                <a:ea typeface="HGP創英角ｺﾞｼｯｸUB" panose="020B0900000000000000" pitchFamily="50" charset="-128"/>
              </a:rPr>
              <a:t>　各地方整備局が定める土木工事共通仕様書に規定する工事完成図書</a:t>
            </a:r>
            <a:r>
              <a:rPr lang="ja-JP" altLang="en-US" sz="2800" b="0" dirty="0" smtClean="0">
                <a:solidFill>
                  <a:srgbClr val="000000"/>
                </a:solidFill>
                <a:latin typeface="HGP創英角ｺﾞｼｯｸUB" panose="020B0900000000000000" pitchFamily="50" charset="-128"/>
                <a:ea typeface="HGP創英角ｺﾞｼｯｸUB" panose="020B0900000000000000" pitchFamily="50" charset="-128"/>
              </a:rPr>
              <a:t>（地質</a:t>
            </a:r>
            <a:r>
              <a:rPr lang="ja-JP" altLang="en-US" sz="2800" b="0" dirty="0">
                <a:solidFill>
                  <a:srgbClr val="000000"/>
                </a:solidFill>
                <a:latin typeface="HGP創英角ｺﾞｼｯｸUB" panose="020B0900000000000000" pitchFamily="50" charset="-128"/>
                <a:ea typeface="HGP創英角ｺﾞｼｯｸUB" panose="020B0900000000000000" pitchFamily="50" charset="-128"/>
              </a:rPr>
              <a:t>・土質調査共通仕様書も同様）を電子成果品として納品する場合及び工事書類を電子検査する場合に適用</a:t>
            </a:r>
            <a:endParaRPr lang="en-US" altLang="ja-JP" sz="2800" b="0" dirty="0">
              <a:solidFill>
                <a:srgbClr val="000000"/>
              </a:solidFill>
              <a:latin typeface="HGP創英角ｺﾞｼｯｸUB" panose="020B0900000000000000" pitchFamily="50" charset="-128"/>
              <a:ea typeface="HGP創英角ｺﾞｼｯｸUB" panose="020B0900000000000000" pitchFamily="50" charset="-128"/>
            </a:endParaRPr>
          </a:p>
          <a:p>
            <a:pPr marL="446088" indent="-285750" algn="l" eaLnBrk="1" hangingPunct="1">
              <a:buFont typeface="HGP創英角ｺﾞｼｯｸUB" panose="020B0900000000000000" pitchFamily="50" charset="-128"/>
              <a:buChar char="※"/>
            </a:pPr>
            <a:r>
              <a:rPr lang="ja-JP" altLang="en-US" sz="2800" b="0" dirty="0" smtClean="0">
                <a:solidFill>
                  <a:srgbClr val="000000"/>
                </a:solidFill>
                <a:latin typeface="HGP創英角ｺﾞｼｯｸUB" panose="020B0900000000000000" pitchFamily="50" charset="-128"/>
                <a:ea typeface="HGP創英角ｺﾞｼｯｸUB" panose="020B0900000000000000" pitchFamily="50" charset="-128"/>
              </a:rPr>
              <a:t>施工中</a:t>
            </a:r>
            <a:r>
              <a:rPr lang="ja-JP" altLang="en-US" sz="2800" b="0" dirty="0">
                <a:solidFill>
                  <a:srgbClr val="000000"/>
                </a:solidFill>
                <a:latin typeface="HGP創英角ｺﾞｼｯｸUB" panose="020B0900000000000000" pitchFamily="50" charset="-128"/>
                <a:ea typeface="HGP創英角ｺﾞｼｯｸUB" panose="020B0900000000000000" pitchFamily="50" charset="-128"/>
              </a:rPr>
              <a:t>に受発注者間において</a:t>
            </a:r>
            <a:r>
              <a:rPr lang="ja-JP" altLang="en-US" sz="2800" b="0" dirty="0">
                <a:solidFill>
                  <a:srgbClr val="FF0000"/>
                </a:solidFill>
                <a:latin typeface="HGP創英角ｺﾞｼｯｸUB" panose="020B0900000000000000" pitchFamily="50" charset="-128"/>
                <a:ea typeface="HGP創英角ｺﾞｼｯｸUB" panose="020B0900000000000000" pitchFamily="50" charset="-128"/>
              </a:rPr>
              <a:t>紙資料で交換・共有した書類は、原則として電子</a:t>
            </a:r>
            <a:r>
              <a:rPr lang="ja-JP" altLang="en-US" sz="2800" b="0" dirty="0" smtClean="0">
                <a:solidFill>
                  <a:srgbClr val="FF0000"/>
                </a:solidFill>
                <a:latin typeface="HGP創英角ｺﾞｼｯｸUB" panose="020B0900000000000000" pitchFamily="50" charset="-128"/>
                <a:ea typeface="HGP創英角ｺﾞｼｯｸUB" panose="020B0900000000000000" pitchFamily="50" charset="-128"/>
              </a:rPr>
              <a:t>納品</a:t>
            </a:r>
            <a:r>
              <a:rPr lang="ja-JP" altLang="en-US" sz="2800" b="0" dirty="0">
                <a:solidFill>
                  <a:srgbClr val="FF0000"/>
                </a:solidFill>
                <a:latin typeface="HGP創英角ｺﾞｼｯｸUB" panose="020B0900000000000000" pitchFamily="50" charset="-128"/>
                <a:ea typeface="HGP創英角ｺﾞｼｯｸUB" panose="020B0900000000000000" pitchFamily="50" charset="-128"/>
              </a:rPr>
              <a:t>しない。</a:t>
            </a:r>
            <a:endParaRPr lang="en-US" altLang="ja-JP" sz="2800" b="0" dirty="0" smtClean="0">
              <a:solidFill>
                <a:srgbClr val="FF0000"/>
              </a:solidFill>
              <a:latin typeface="HGP創英角ｺﾞｼｯｸUB" panose="020B0900000000000000" pitchFamily="50" charset="-128"/>
              <a:ea typeface="HGP創英角ｺﾞｼｯｸUB" panose="020B0900000000000000" pitchFamily="50" charset="-128"/>
            </a:endParaRPr>
          </a:p>
          <a:p>
            <a:pPr marL="446088" indent="-285750" algn="l" eaLnBrk="1" hangingPunct="1">
              <a:buFont typeface="HGP創英角ｺﾞｼｯｸUB" panose="020B0900000000000000" pitchFamily="50" charset="-128"/>
              <a:buChar char="※"/>
            </a:pPr>
            <a:r>
              <a:rPr lang="ja-JP" altLang="en-US" sz="2800" b="0" dirty="0" smtClean="0">
                <a:solidFill>
                  <a:srgbClr val="000000"/>
                </a:solidFill>
                <a:latin typeface="HGP創英角ｺﾞｼｯｸUB" panose="020B0900000000000000" pitchFamily="50" charset="-128"/>
                <a:ea typeface="HGP創英角ｺﾞｼｯｸUB" panose="020B0900000000000000" pitchFamily="50" charset="-128"/>
              </a:rPr>
              <a:t>各工事</a:t>
            </a:r>
            <a:r>
              <a:rPr lang="ja-JP" altLang="en-US" sz="2800" b="0" dirty="0">
                <a:solidFill>
                  <a:srgbClr val="000000"/>
                </a:solidFill>
                <a:latin typeface="HGP創英角ｺﾞｼｯｸUB" panose="020B0900000000000000" pitchFamily="50" charset="-128"/>
                <a:ea typeface="HGP創英角ｺﾞｼｯｸUB" panose="020B0900000000000000" pitchFamily="50" charset="-128"/>
              </a:rPr>
              <a:t>において適用されている規定と、本要領の規定との間に差異がある場合は、監督職員の指示に従う。</a:t>
            </a:r>
          </a:p>
        </p:txBody>
      </p:sp>
      <p:sp>
        <p:nvSpPr>
          <p:cNvPr id="41988" name="Rectangle 2"/>
          <p:cNvSpPr>
            <a:spLocks noGrp="1" noChangeArrowheads="1"/>
          </p:cNvSpPr>
          <p:nvPr>
            <p:ph type="title" idx="4294967295"/>
          </p:nvPr>
        </p:nvSpPr>
        <p:spPr>
          <a:xfrm>
            <a:off x="108000" y="0"/>
            <a:ext cx="1943708" cy="612000"/>
          </a:xfr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p>
            <a:r>
              <a:rPr lang="ja-JP" altLang="en-US" sz="3200" b="0" kern="1200" dirty="0" smtClean="0">
                <a:solidFill>
                  <a:srgbClr val="330066"/>
                </a:solidFill>
                <a:latin typeface="HGP創英角ｺﾞｼｯｸUB" panose="020B0900000000000000" pitchFamily="50" charset="-128"/>
                <a:ea typeface="HGP創英角ｺﾞｼｯｸUB" panose="020B0900000000000000" pitchFamily="50" charset="-128"/>
                <a:cs typeface="+mn-cs"/>
              </a:rPr>
              <a:t>適用</a:t>
            </a:r>
            <a:r>
              <a:rPr lang="ja-JP" altLang="en-US" sz="3200" b="0" kern="1200" dirty="0">
                <a:solidFill>
                  <a:srgbClr val="330066"/>
                </a:solidFill>
                <a:latin typeface="HGP創英角ｺﾞｼｯｸUB" panose="020B0900000000000000" pitchFamily="50" charset="-128"/>
                <a:ea typeface="HGP創英角ｺﾞｼｯｸUB" panose="020B0900000000000000" pitchFamily="50" charset="-128"/>
                <a:cs typeface="+mn-cs"/>
              </a:rPr>
              <a:t>範囲</a:t>
            </a: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ext Box 10"/>
          <p:cNvSpPr txBox="1">
            <a:spLocks noChangeArrowheads="1"/>
          </p:cNvSpPr>
          <p:nvPr/>
        </p:nvSpPr>
        <p:spPr bwMode="auto">
          <a:xfrm>
            <a:off x="360000" y="1800000"/>
            <a:ext cx="8280000" cy="7694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spcBef>
                <a:spcPct val="50000"/>
              </a:spcBef>
            </a:pPr>
            <a:r>
              <a:rPr lang="ja-JP" altLang="en-US" sz="4400" b="0" dirty="0" smtClean="0">
                <a:solidFill>
                  <a:srgbClr val="330066"/>
                </a:solidFill>
                <a:latin typeface="HGP創英角ｺﾞｼｯｸUB" pitchFamily="50" charset="-128"/>
                <a:ea typeface="HGP創英角ｺﾞｼｯｸUB" pitchFamily="50" charset="-128"/>
              </a:rPr>
              <a:t>電子成果品の構成</a:t>
            </a:r>
            <a:r>
              <a:rPr lang="en-US" altLang="ja-JP" sz="4400" b="0" dirty="0" smtClean="0">
                <a:solidFill>
                  <a:srgbClr val="330066"/>
                </a:solidFill>
                <a:latin typeface="HGP創英角ｺﾞｼｯｸUB" pitchFamily="50" charset="-128"/>
                <a:ea typeface="HGP創英角ｺﾞｼｯｸUB" pitchFamily="50" charset="-128"/>
              </a:rPr>
              <a:t>【</a:t>
            </a:r>
            <a:r>
              <a:rPr lang="ja-JP" altLang="en-US" sz="4400" b="0" dirty="0" smtClean="0">
                <a:solidFill>
                  <a:srgbClr val="330066"/>
                </a:solidFill>
                <a:latin typeface="HGP創英角ｺﾞｼｯｸUB" pitchFamily="50" charset="-128"/>
                <a:ea typeface="HGP創英角ｺﾞｼｯｸUB" pitchFamily="50" charset="-128"/>
              </a:rPr>
              <a:t>工事</a:t>
            </a:r>
            <a:r>
              <a:rPr lang="en-US" altLang="ja-JP" sz="4400" b="0" dirty="0" smtClean="0">
                <a:solidFill>
                  <a:srgbClr val="330066"/>
                </a:solidFill>
                <a:latin typeface="HGP創英角ｺﾞｼｯｸUB" pitchFamily="50" charset="-128"/>
                <a:ea typeface="HGP創英角ｺﾞｼｯｸUB" pitchFamily="50" charset="-128"/>
              </a:rPr>
              <a:t>】</a:t>
            </a:r>
            <a:endParaRPr lang="ja-JP" altLang="en-US" sz="4400" dirty="0">
              <a:solidFill>
                <a:srgbClr val="330066"/>
              </a:solidFill>
              <a:latin typeface="HGP創英角ｺﾞｼｯｸUB" pitchFamily="50" charset="-128"/>
              <a:ea typeface="HGP創英角ｺﾞｼｯｸUB" pitchFamily="50" charset="-128"/>
            </a:endParaRPr>
          </a:p>
        </p:txBody>
      </p:sp>
    </p:spTree>
    <p:extLst>
      <p:ext uri="{BB962C8B-B14F-4D97-AF65-F5344CB8AC3E}">
        <p14:creationId xmlns="" xmlns:p14="http://schemas.microsoft.com/office/powerpoint/2010/main" val="151986802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正方形/長方形 193"/>
          <p:cNvSpPr>
            <a:spLocks noChangeArrowheads="1"/>
          </p:cNvSpPr>
          <p:nvPr/>
        </p:nvSpPr>
        <p:spPr bwMode="auto">
          <a:xfrm>
            <a:off x="0" y="5661025"/>
            <a:ext cx="2555875" cy="1196975"/>
          </a:xfrm>
          <a:prstGeom prst="rect">
            <a:avLst/>
          </a:prstGeom>
          <a:solidFill>
            <a:schemeClr val="bg1"/>
          </a:solidFill>
          <a:ln>
            <a:noFill/>
          </a:ln>
          <a:extLst>
            <a:ext uri="{91240B29-F687-4F45-9708-019B960494DF}">
              <a14:hiddenLine xmlns="" xmlns:a14="http://schemas.microsoft.com/office/drawing/2010/main" w="9525" algn="ctr">
                <a:solidFill>
                  <a:srgbClr val="000000"/>
                </a:solidFill>
                <a:round/>
                <a:headEnd/>
                <a:tailEnd/>
              </a14:hiddenLine>
            </a:ext>
          </a:extLst>
        </p:spPr>
        <p:txBody>
          <a:bodyPr wrap="none" anchor="ct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spcBef>
                <a:spcPct val="20000"/>
              </a:spcBef>
              <a:buClr>
                <a:srgbClr val="330066"/>
              </a:buClr>
              <a:buSzPct val="70000"/>
              <a:buFont typeface="Wingdings" pitchFamily="2" charset="2"/>
              <a:buNone/>
            </a:pPr>
            <a:endParaRPr lang="ja-JP" altLang="en-US" sz="3400" b="0">
              <a:solidFill>
                <a:srgbClr val="000000"/>
              </a:solidFill>
              <a:latin typeface="HGP創英角ｺﾞｼｯｸUB" pitchFamily="50" charset="-128"/>
              <a:ea typeface="HGP創英角ｺﾞｼｯｸUB" pitchFamily="50" charset="-128"/>
            </a:endParaRPr>
          </a:p>
        </p:txBody>
      </p:sp>
      <p:sp>
        <p:nvSpPr>
          <p:cNvPr id="10243" name="Rectangle 2"/>
          <p:cNvSpPr>
            <a:spLocks noGrp="1" noChangeArrowheads="1"/>
          </p:cNvSpPr>
          <p:nvPr>
            <p:ph type="title" idx="4294967295"/>
          </p:nvPr>
        </p:nvSpPr>
        <p:spPr>
          <a:xfrm>
            <a:off x="108000" y="0"/>
            <a:ext cx="7916863" cy="648000"/>
          </a:xfrm>
          <a:noFill/>
        </p:spPr>
        <p:txBody>
          <a:bodyPr anchor="t"/>
          <a:lstStyle/>
          <a:p>
            <a:pPr eaLnBrk="1" hangingPunct="1"/>
            <a:r>
              <a:rPr lang="ja-JP" altLang="en-US" sz="2800" b="0" dirty="0" smtClean="0">
                <a:latin typeface="HGP創英角ｺﾞｼｯｸUB" pitchFamily="50" charset="-128"/>
                <a:ea typeface="HGP創英角ｺﾞｼｯｸUB" pitchFamily="50" charset="-128"/>
              </a:rPr>
              <a:t>工事関係書類の体系</a:t>
            </a:r>
            <a:endParaRPr lang="en-US" altLang="ja-JP" sz="2800" b="0" dirty="0" smtClean="0">
              <a:latin typeface="HGP創英角ｺﾞｼｯｸUB" pitchFamily="50" charset="-128"/>
              <a:ea typeface="HGP創英角ｺﾞｼｯｸUB" pitchFamily="50" charset="-128"/>
            </a:endParaRPr>
          </a:p>
        </p:txBody>
      </p:sp>
      <p:sp>
        <p:nvSpPr>
          <p:cNvPr id="6" name="正方形/長方形 5"/>
          <p:cNvSpPr/>
          <p:nvPr/>
        </p:nvSpPr>
        <p:spPr>
          <a:xfrm>
            <a:off x="3028950" y="814388"/>
            <a:ext cx="1692275" cy="215900"/>
          </a:xfrm>
          <a:prstGeom prst="rect">
            <a:avLst/>
          </a:prstGeom>
          <a:ln w="9525">
            <a:solidFill>
              <a:schemeClr val="tx1"/>
            </a:solidFill>
          </a:ln>
          <a:effectLst/>
        </p:spPr>
        <p:style>
          <a:lnRef idx="1">
            <a:schemeClr val="accent2"/>
          </a:lnRef>
          <a:fillRef idx="2">
            <a:schemeClr val="accent2"/>
          </a:fillRef>
          <a:effectRef idx="1">
            <a:schemeClr val="accent2"/>
          </a:effectRef>
          <a:fontRef idx="minor">
            <a:schemeClr val="dk1"/>
          </a:fontRef>
        </p:style>
        <p:txBody>
          <a:bodyPr anchor="ctr"/>
          <a:lstStyle/>
          <a:p>
            <a:pPr fontAlgn="auto">
              <a:spcBef>
                <a:spcPts val="0"/>
              </a:spcBef>
              <a:spcAft>
                <a:spcPts val="0"/>
              </a:spcAft>
              <a:buClr>
                <a:srgbClr val="330066"/>
              </a:buClr>
              <a:buSzPct val="70000"/>
              <a:buFont typeface="Wingdings" pitchFamily="2" charset="2"/>
              <a:buNone/>
              <a:defRPr/>
            </a:pPr>
            <a:r>
              <a:rPr lang="ja-JP" altLang="en-US" b="0" dirty="0">
                <a:solidFill>
                  <a:srgbClr val="000000"/>
                </a:solidFill>
                <a:latin typeface="HGP創英角ｺﾞｼｯｸUB" pitchFamily="50" charset="-128"/>
                <a:ea typeface="HGP創英角ｺﾞｼｯｸUB" pitchFamily="50" charset="-128"/>
              </a:rPr>
              <a:t>契約書</a:t>
            </a:r>
          </a:p>
        </p:txBody>
      </p:sp>
      <p:sp>
        <p:nvSpPr>
          <p:cNvPr id="7" name="正方形/長方形 6"/>
          <p:cNvSpPr/>
          <p:nvPr/>
        </p:nvSpPr>
        <p:spPr>
          <a:xfrm>
            <a:off x="49213" y="463550"/>
            <a:ext cx="1116012" cy="215900"/>
          </a:xfrm>
          <a:prstGeom prst="rect">
            <a:avLst/>
          </a:prstGeom>
          <a:ln w="9525">
            <a:solidFill>
              <a:schemeClr val="tx1"/>
            </a:solidFill>
          </a:ln>
          <a:effectLst/>
        </p:spPr>
        <p:style>
          <a:lnRef idx="1">
            <a:schemeClr val="accent4"/>
          </a:lnRef>
          <a:fillRef idx="2">
            <a:schemeClr val="accent4"/>
          </a:fillRef>
          <a:effectRef idx="1">
            <a:schemeClr val="accent4"/>
          </a:effectRef>
          <a:fontRef idx="minor">
            <a:schemeClr val="dk1"/>
          </a:fontRef>
        </p:style>
        <p:txBody>
          <a:bodyPr anchor="ctr"/>
          <a:lstStyle/>
          <a:p>
            <a:pPr fontAlgn="auto">
              <a:spcBef>
                <a:spcPts val="0"/>
              </a:spcBef>
              <a:spcAft>
                <a:spcPts val="0"/>
              </a:spcAft>
              <a:buClr>
                <a:srgbClr val="330066"/>
              </a:buClr>
              <a:buSzPct val="70000"/>
              <a:buFont typeface="Wingdings" pitchFamily="2" charset="2"/>
              <a:buNone/>
              <a:defRPr/>
            </a:pPr>
            <a:r>
              <a:rPr lang="ja-JP" altLang="en-US" b="0" dirty="0">
                <a:solidFill>
                  <a:srgbClr val="000000"/>
                </a:solidFill>
                <a:latin typeface="HGP創英角ｺﾞｼｯｸUB" pitchFamily="50" charset="-128"/>
                <a:ea typeface="HGP創英角ｺﾞｼｯｸUB" pitchFamily="50" charset="-128"/>
              </a:rPr>
              <a:t>工事関係書類</a:t>
            </a:r>
          </a:p>
        </p:txBody>
      </p:sp>
      <p:sp>
        <p:nvSpPr>
          <p:cNvPr id="8" name="正方形/長方形 7"/>
          <p:cNvSpPr/>
          <p:nvPr/>
        </p:nvSpPr>
        <p:spPr>
          <a:xfrm>
            <a:off x="1589088" y="809625"/>
            <a:ext cx="1116012" cy="215900"/>
          </a:xfrm>
          <a:prstGeom prst="rect">
            <a:avLst/>
          </a:prstGeom>
          <a:ln w="9525">
            <a:solidFill>
              <a:schemeClr val="tx1"/>
            </a:solidFill>
          </a:ln>
          <a:effectLst/>
        </p:spPr>
        <p:style>
          <a:lnRef idx="1">
            <a:schemeClr val="accent2"/>
          </a:lnRef>
          <a:fillRef idx="2">
            <a:schemeClr val="accent2"/>
          </a:fillRef>
          <a:effectRef idx="1">
            <a:schemeClr val="accent2"/>
          </a:effectRef>
          <a:fontRef idx="minor">
            <a:schemeClr val="dk1"/>
          </a:fontRef>
        </p:style>
        <p:txBody>
          <a:bodyPr anchor="ctr"/>
          <a:lstStyle/>
          <a:p>
            <a:pPr fontAlgn="auto">
              <a:spcBef>
                <a:spcPts val="0"/>
              </a:spcBef>
              <a:spcAft>
                <a:spcPts val="0"/>
              </a:spcAft>
              <a:buClr>
                <a:srgbClr val="330066"/>
              </a:buClr>
              <a:buSzPct val="70000"/>
              <a:buFont typeface="Wingdings" pitchFamily="2" charset="2"/>
              <a:buNone/>
              <a:defRPr/>
            </a:pPr>
            <a:r>
              <a:rPr lang="ja-JP" altLang="en-US" b="0" dirty="0">
                <a:solidFill>
                  <a:srgbClr val="000000"/>
                </a:solidFill>
                <a:latin typeface="HGP創英角ｺﾞｼｯｸUB" pitchFamily="50" charset="-128"/>
                <a:ea typeface="HGP創英角ｺﾞｼｯｸUB" pitchFamily="50" charset="-128"/>
              </a:rPr>
              <a:t>契約図書</a:t>
            </a:r>
          </a:p>
        </p:txBody>
      </p:sp>
      <p:sp>
        <p:nvSpPr>
          <p:cNvPr id="9" name="正方形/長方形 8"/>
          <p:cNvSpPr/>
          <p:nvPr/>
        </p:nvSpPr>
        <p:spPr>
          <a:xfrm>
            <a:off x="3028950" y="1090613"/>
            <a:ext cx="1692275" cy="215900"/>
          </a:xfrm>
          <a:prstGeom prst="rect">
            <a:avLst/>
          </a:prstGeom>
          <a:ln w="9525">
            <a:solidFill>
              <a:schemeClr val="tx1"/>
            </a:solidFill>
          </a:ln>
          <a:effectLst/>
        </p:spPr>
        <p:style>
          <a:lnRef idx="1">
            <a:schemeClr val="accent2"/>
          </a:lnRef>
          <a:fillRef idx="2">
            <a:schemeClr val="accent2"/>
          </a:fillRef>
          <a:effectRef idx="1">
            <a:schemeClr val="accent2"/>
          </a:effectRef>
          <a:fontRef idx="minor">
            <a:schemeClr val="dk1"/>
          </a:fontRef>
        </p:style>
        <p:txBody>
          <a:bodyPr anchor="ctr"/>
          <a:lstStyle/>
          <a:p>
            <a:pPr fontAlgn="auto">
              <a:spcBef>
                <a:spcPts val="0"/>
              </a:spcBef>
              <a:spcAft>
                <a:spcPts val="0"/>
              </a:spcAft>
              <a:buClr>
                <a:srgbClr val="330066"/>
              </a:buClr>
              <a:buSzPct val="70000"/>
              <a:buFont typeface="Wingdings" pitchFamily="2" charset="2"/>
              <a:buNone/>
              <a:defRPr/>
            </a:pPr>
            <a:r>
              <a:rPr lang="ja-JP" altLang="en-US" b="0" dirty="0">
                <a:solidFill>
                  <a:srgbClr val="000000"/>
                </a:solidFill>
                <a:latin typeface="HGP創英角ｺﾞｼｯｸUB" pitchFamily="50" charset="-128"/>
                <a:ea typeface="HGP創英角ｺﾞｼｯｸUB" pitchFamily="50" charset="-128"/>
              </a:rPr>
              <a:t>設計図書</a:t>
            </a:r>
          </a:p>
        </p:txBody>
      </p:sp>
      <p:sp>
        <p:nvSpPr>
          <p:cNvPr id="69640" name="正方形/長方形 10"/>
          <p:cNvSpPr>
            <a:spLocks noChangeArrowheads="1"/>
          </p:cNvSpPr>
          <p:nvPr/>
        </p:nvSpPr>
        <p:spPr bwMode="auto">
          <a:xfrm>
            <a:off x="1589088" y="2032000"/>
            <a:ext cx="1116012" cy="215900"/>
          </a:xfrm>
          <a:prstGeom prst="rect">
            <a:avLst/>
          </a:prstGeom>
          <a:solidFill>
            <a:schemeClr val="accent6">
              <a:lumMod val="60000"/>
              <a:lumOff val="40000"/>
            </a:schemeClr>
          </a:solidFill>
          <a:ln w="9525" algn="ctr">
            <a:solidFill>
              <a:srgbClr val="000000"/>
            </a:solidFill>
            <a:miter lim="800000"/>
            <a:headEnd/>
            <a:tailEnd/>
          </a:ln>
        </p:spPr>
        <p:txBody>
          <a:bodyPr anchor="ctr"/>
          <a:lstStyle/>
          <a:p>
            <a:pPr>
              <a:spcBef>
                <a:spcPct val="20000"/>
              </a:spcBef>
              <a:buClr>
                <a:srgbClr val="330066"/>
              </a:buClr>
              <a:buSzPct val="70000"/>
              <a:buFont typeface="Wingdings" pitchFamily="2" charset="2"/>
              <a:buNone/>
              <a:defRPr/>
            </a:pPr>
            <a:r>
              <a:rPr lang="ja-JP" altLang="en-US" b="0" dirty="0">
                <a:latin typeface="HGP創英角ｺﾞｼｯｸUB" pitchFamily="50" charset="-128"/>
                <a:ea typeface="HGP創英角ｺﾞｼｯｸUB" pitchFamily="50" charset="-128"/>
              </a:rPr>
              <a:t>工事書類</a:t>
            </a:r>
          </a:p>
        </p:txBody>
      </p:sp>
      <p:sp>
        <p:nvSpPr>
          <p:cNvPr id="11" name="正方形/長方形 10"/>
          <p:cNvSpPr/>
          <p:nvPr/>
        </p:nvSpPr>
        <p:spPr>
          <a:xfrm>
            <a:off x="6865938" y="801688"/>
            <a:ext cx="1692275" cy="217487"/>
          </a:xfrm>
          <a:prstGeom prst="rect">
            <a:avLst/>
          </a:prstGeom>
          <a:ln w="9525">
            <a:solidFill>
              <a:schemeClr val="tx1"/>
            </a:solidFill>
          </a:ln>
          <a:effectLst/>
        </p:spPr>
        <p:style>
          <a:lnRef idx="1">
            <a:schemeClr val="accent3"/>
          </a:lnRef>
          <a:fillRef idx="2">
            <a:schemeClr val="accent3"/>
          </a:fillRef>
          <a:effectRef idx="1">
            <a:schemeClr val="accent3"/>
          </a:effectRef>
          <a:fontRef idx="minor">
            <a:schemeClr val="dk1"/>
          </a:fontRef>
        </p:style>
        <p:txBody>
          <a:bodyPr anchor="ctr"/>
          <a:lstStyle/>
          <a:p>
            <a:pPr fontAlgn="auto">
              <a:spcBef>
                <a:spcPts val="0"/>
              </a:spcBef>
              <a:spcAft>
                <a:spcPts val="0"/>
              </a:spcAft>
              <a:buClr>
                <a:srgbClr val="330066"/>
              </a:buClr>
              <a:buSzPct val="70000"/>
              <a:buFont typeface="Wingdings" pitchFamily="2" charset="2"/>
              <a:buNone/>
              <a:defRPr/>
            </a:pPr>
            <a:r>
              <a:rPr lang="ja-JP" altLang="en-US" b="0" dirty="0">
                <a:solidFill>
                  <a:srgbClr val="000000"/>
                </a:solidFill>
                <a:latin typeface="HGP創英角ｺﾞｼｯｸUB" pitchFamily="50" charset="-128"/>
                <a:ea typeface="HGP創英角ｺﾞｼｯｸUB" pitchFamily="50" charset="-128"/>
              </a:rPr>
              <a:t>現場代理人等通知書</a:t>
            </a:r>
          </a:p>
        </p:txBody>
      </p:sp>
      <p:sp>
        <p:nvSpPr>
          <p:cNvPr id="69642" name="正方形/長方形 11"/>
          <p:cNvSpPr>
            <a:spLocks noChangeArrowheads="1"/>
          </p:cNvSpPr>
          <p:nvPr/>
        </p:nvSpPr>
        <p:spPr bwMode="auto">
          <a:xfrm>
            <a:off x="3028950" y="2500313"/>
            <a:ext cx="1692275" cy="215900"/>
          </a:xfrm>
          <a:prstGeom prst="rect">
            <a:avLst/>
          </a:prstGeom>
          <a:solidFill>
            <a:schemeClr val="accent6">
              <a:lumMod val="60000"/>
              <a:lumOff val="40000"/>
            </a:schemeClr>
          </a:solidFill>
          <a:ln w="9525" algn="ctr">
            <a:solidFill>
              <a:srgbClr val="000000"/>
            </a:solidFill>
            <a:miter lim="800000"/>
            <a:headEnd/>
            <a:tailEnd/>
          </a:ln>
        </p:spPr>
        <p:txBody>
          <a:bodyPr anchor="ctr"/>
          <a:lstStyle/>
          <a:p>
            <a:pPr>
              <a:spcBef>
                <a:spcPct val="20000"/>
              </a:spcBef>
              <a:buClr>
                <a:srgbClr val="330066"/>
              </a:buClr>
              <a:buSzPct val="70000"/>
              <a:buFont typeface="Wingdings" pitchFamily="2" charset="2"/>
              <a:buNone/>
              <a:defRPr/>
            </a:pPr>
            <a:r>
              <a:rPr lang="ja-JP" altLang="en-US" b="0" dirty="0">
                <a:latin typeface="HGP創英角ｺﾞｼｯｸUB" pitchFamily="50" charset="-128"/>
                <a:ea typeface="HGP創英角ｺﾞｼｯｸUB" pitchFamily="50" charset="-128"/>
              </a:rPr>
              <a:t>工事写真</a:t>
            </a:r>
          </a:p>
        </p:txBody>
      </p:sp>
      <p:cxnSp>
        <p:nvCxnSpPr>
          <p:cNvPr id="10251" name="カギ線コネクタ 13"/>
          <p:cNvCxnSpPr>
            <a:cxnSpLocks noChangeShapeType="1"/>
            <a:stCxn id="7" idx="3"/>
            <a:endCxn id="8" idx="1"/>
          </p:cNvCxnSpPr>
          <p:nvPr/>
        </p:nvCxnSpPr>
        <p:spPr bwMode="auto">
          <a:xfrm>
            <a:off x="1165225" y="571500"/>
            <a:ext cx="423863" cy="346075"/>
          </a:xfrm>
          <a:prstGeom prst="bentConnector3">
            <a:avLst>
              <a:gd name="adj1" fmla="val 49815"/>
            </a:avLst>
          </a:prstGeom>
          <a:noFill/>
          <a:ln w="9525" algn="ctr">
            <a:solidFill>
              <a:schemeClr val="tx1"/>
            </a:solidFill>
            <a:miter lim="800000"/>
            <a:headEnd/>
            <a:tailEnd/>
          </a:ln>
          <a:extLst>
            <a:ext uri="{909E8E84-426E-40DD-AFC4-6F175D3DCCD1}">
              <a14:hiddenFill xmlns="" xmlns:a14="http://schemas.microsoft.com/office/drawing/2010/main">
                <a:noFill/>
              </a14:hiddenFill>
            </a:ext>
          </a:extLst>
        </p:spPr>
      </p:cxnSp>
      <p:cxnSp>
        <p:nvCxnSpPr>
          <p:cNvPr id="10252" name="カギ線コネクタ 15"/>
          <p:cNvCxnSpPr>
            <a:cxnSpLocks noChangeShapeType="1"/>
            <a:stCxn id="7" idx="3"/>
            <a:endCxn id="69640" idx="1"/>
          </p:cNvCxnSpPr>
          <p:nvPr/>
        </p:nvCxnSpPr>
        <p:spPr bwMode="auto">
          <a:xfrm>
            <a:off x="1165225" y="571500"/>
            <a:ext cx="423863" cy="1568450"/>
          </a:xfrm>
          <a:prstGeom prst="bentConnector3">
            <a:avLst>
              <a:gd name="adj1" fmla="val 49815"/>
            </a:avLst>
          </a:prstGeom>
          <a:noFill/>
          <a:ln w="9525" algn="ctr">
            <a:solidFill>
              <a:schemeClr val="tx1"/>
            </a:solidFill>
            <a:miter lim="800000"/>
            <a:headEnd/>
            <a:tailEnd/>
          </a:ln>
          <a:extLst>
            <a:ext uri="{909E8E84-426E-40DD-AFC4-6F175D3DCCD1}">
              <a14:hiddenFill xmlns="" xmlns:a14="http://schemas.microsoft.com/office/drawing/2010/main">
                <a:noFill/>
              </a14:hiddenFill>
            </a:ext>
          </a:extLst>
        </p:spPr>
      </p:cxnSp>
      <p:cxnSp>
        <p:nvCxnSpPr>
          <p:cNvPr id="10253" name="カギ線コネクタ 16"/>
          <p:cNvCxnSpPr>
            <a:cxnSpLocks noChangeShapeType="1"/>
            <a:stCxn id="8" idx="3"/>
            <a:endCxn id="6" idx="1"/>
          </p:cNvCxnSpPr>
          <p:nvPr/>
        </p:nvCxnSpPr>
        <p:spPr bwMode="auto">
          <a:xfrm>
            <a:off x="2705100" y="917575"/>
            <a:ext cx="323850" cy="4763"/>
          </a:xfrm>
          <a:prstGeom prst="bentConnector3">
            <a:avLst>
              <a:gd name="adj1" fmla="val 49509"/>
            </a:avLst>
          </a:prstGeom>
          <a:noFill/>
          <a:ln w="9525" algn="ctr">
            <a:solidFill>
              <a:schemeClr val="tx1"/>
            </a:solidFill>
            <a:miter lim="800000"/>
            <a:headEnd/>
            <a:tailEnd/>
          </a:ln>
          <a:extLst>
            <a:ext uri="{909E8E84-426E-40DD-AFC4-6F175D3DCCD1}">
              <a14:hiddenFill xmlns="" xmlns:a14="http://schemas.microsoft.com/office/drawing/2010/main">
                <a:noFill/>
              </a14:hiddenFill>
            </a:ext>
          </a:extLst>
        </p:spPr>
      </p:cxnSp>
      <p:cxnSp>
        <p:nvCxnSpPr>
          <p:cNvPr id="10254" name="カギ線コネクタ 17"/>
          <p:cNvCxnSpPr>
            <a:cxnSpLocks noChangeShapeType="1"/>
            <a:stCxn id="8" idx="3"/>
            <a:endCxn id="9" idx="1"/>
          </p:cNvCxnSpPr>
          <p:nvPr/>
        </p:nvCxnSpPr>
        <p:spPr bwMode="auto">
          <a:xfrm>
            <a:off x="2705100" y="917575"/>
            <a:ext cx="323850" cy="280988"/>
          </a:xfrm>
          <a:prstGeom prst="bentConnector3">
            <a:avLst>
              <a:gd name="adj1" fmla="val 49509"/>
            </a:avLst>
          </a:prstGeom>
          <a:noFill/>
          <a:ln w="9525" algn="ctr">
            <a:solidFill>
              <a:schemeClr val="tx1"/>
            </a:solidFill>
            <a:miter lim="800000"/>
            <a:headEnd/>
            <a:tailEnd/>
          </a:ln>
          <a:extLst>
            <a:ext uri="{909E8E84-426E-40DD-AFC4-6F175D3DCCD1}">
              <a14:hiddenFill xmlns="" xmlns:a14="http://schemas.microsoft.com/office/drawing/2010/main">
                <a:noFill/>
              </a14:hiddenFill>
            </a:ext>
          </a:extLst>
        </p:spPr>
      </p:cxnSp>
      <p:cxnSp>
        <p:nvCxnSpPr>
          <p:cNvPr id="10255" name="カギ線コネクタ 18"/>
          <p:cNvCxnSpPr>
            <a:cxnSpLocks noChangeShapeType="1"/>
            <a:stCxn id="189" idx="3"/>
            <a:endCxn id="21" idx="1"/>
          </p:cNvCxnSpPr>
          <p:nvPr/>
        </p:nvCxnSpPr>
        <p:spPr bwMode="auto">
          <a:xfrm>
            <a:off x="6356350" y="906463"/>
            <a:ext cx="509588" cy="271462"/>
          </a:xfrm>
          <a:prstGeom prst="bentConnector3">
            <a:avLst>
              <a:gd name="adj1" fmla="val 49843"/>
            </a:avLst>
          </a:prstGeom>
          <a:noFill/>
          <a:ln w="9525" algn="ctr">
            <a:solidFill>
              <a:schemeClr val="tx1"/>
            </a:solidFill>
            <a:miter lim="800000"/>
            <a:headEnd/>
            <a:tailEnd/>
          </a:ln>
          <a:extLst>
            <a:ext uri="{909E8E84-426E-40DD-AFC4-6F175D3DCCD1}">
              <a14:hiddenFill xmlns="" xmlns:a14="http://schemas.microsoft.com/office/drawing/2010/main">
                <a:noFill/>
              </a14:hiddenFill>
            </a:ext>
          </a:extLst>
        </p:spPr>
      </p:cxnSp>
      <p:sp>
        <p:nvSpPr>
          <p:cNvPr id="69648" name="正方形/長方形 19"/>
          <p:cNvSpPr>
            <a:spLocks noChangeArrowheads="1"/>
          </p:cNvSpPr>
          <p:nvPr/>
        </p:nvSpPr>
        <p:spPr bwMode="auto">
          <a:xfrm>
            <a:off x="3028950" y="2032000"/>
            <a:ext cx="1692275" cy="217488"/>
          </a:xfrm>
          <a:prstGeom prst="rect">
            <a:avLst/>
          </a:prstGeom>
          <a:solidFill>
            <a:schemeClr val="accent6">
              <a:lumMod val="60000"/>
              <a:lumOff val="40000"/>
            </a:schemeClr>
          </a:solidFill>
          <a:ln w="9525" algn="ctr">
            <a:solidFill>
              <a:srgbClr val="000000"/>
            </a:solidFill>
            <a:miter lim="800000"/>
            <a:headEnd/>
            <a:tailEnd/>
          </a:ln>
        </p:spPr>
        <p:txBody>
          <a:bodyPr anchor="ctr"/>
          <a:lstStyle/>
          <a:p>
            <a:pPr>
              <a:spcBef>
                <a:spcPct val="20000"/>
              </a:spcBef>
              <a:buClr>
                <a:srgbClr val="330066"/>
              </a:buClr>
              <a:buSzPct val="70000"/>
              <a:defRPr/>
            </a:pPr>
            <a:r>
              <a:rPr lang="ja-JP" altLang="en-US" b="0" dirty="0">
                <a:latin typeface="HGP創英角ｺﾞｼｯｸUB" pitchFamily="50" charset="-128"/>
                <a:ea typeface="HGP創英角ｺﾞｼｯｸUB" pitchFamily="50" charset="-128"/>
              </a:rPr>
              <a:t>工事帳票</a:t>
            </a:r>
          </a:p>
        </p:txBody>
      </p:sp>
      <p:cxnSp>
        <p:nvCxnSpPr>
          <p:cNvPr id="10257" name="カギ線コネクタ 20"/>
          <p:cNvCxnSpPr>
            <a:cxnSpLocks noChangeShapeType="1"/>
            <a:stCxn id="69640" idx="3"/>
            <a:endCxn id="69648" idx="1"/>
          </p:cNvCxnSpPr>
          <p:nvPr/>
        </p:nvCxnSpPr>
        <p:spPr bwMode="auto">
          <a:xfrm>
            <a:off x="2705100" y="2139950"/>
            <a:ext cx="323850" cy="1588"/>
          </a:xfrm>
          <a:prstGeom prst="bentConnector3">
            <a:avLst>
              <a:gd name="adj1" fmla="val 49509"/>
            </a:avLst>
          </a:prstGeom>
          <a:noFill/>
          <a:ln w="9525" algn="ctr">
            <a:solidFill>
              <a:schemeClr val="tx1"/>
            </a:solidFill>
            <a:miter lim="800000"/>
            <a:headEnd/>
            <a:tailEnd/>
          </a:ln>
          <a:extLst>
            <a:ext uri="{909E8E84-426E-40DD-AFC4-6F175D3DCCD1}">
              <a14:hiddenFill xmlns="" xmlns:a14="http://schemas.microsoft.com/office/drawing/2010/main">
                <a:noFill/>
              </a14:hiddenFill>
            </a:ext>
          </a:extLst>
        </p:spPr>
      </p:cxnSp>
      <p:cxnSp>
        <p:nvCxnSpPr>
          <p:cNvPr id="10258" name="カギ線コネクタ 21"/>
          <p:cNvCxnSpPr>
            <a:cxnSpLocks noChangeShapeType="1"/>
            <a:stCxn id="69640" idx="3"/>
            <a:endCxn id="69642" idx="1"/>
          </p:cNvCxnSpPr>
          <p:nvPr/>
        </p:nvCxnSpPr>
        <p:spPr bwMode="auto">
          <a:xfrm>
            <a:off x="2705100" y="2139950"/>
            <a:ext cx="323850" cy="468313"/>
          </a:xfrm>
          <a:prstGeom prst="bentConnector3">
            <a:avLst>
              <a:gd name="adj1" fmla="val 49509"/>
            </a:avLst>
          </a:prstGeom>
          <a:noFill/>
          <a:ln w="9525" algn="ctr">
            <a:solidFill>
              <a:schemeClr val="tx1"/>
            </a:solidFill>
            <a:miter lim="800000"/>
            <a:headEnd/>
            <a:tailEnd/>
          </a:ln>
          <a:extLst>
            <a:ext uri="{909E8E84-426E-40DD-AFC4-6F175D3DCCD1}">
              <a14:hiddenFill xmlns="" xmlns:a14="http://schemas.microsoft.com/office/drawing/2010/main">
                <a:noFill/>
              </a14:hiddenFill>
            </a:ext>
          </a:extLst>
        </p:spPr>
      </p:cxnSp>
      <p:sp>
        <p:nvSpPr>
          <p:cNvPr id="21" name="正方形/長方形 20"/>
          <p:cNvSpPr/>
          <p:nvPr/>
        </p:nvSpPr>
        <p:spPr>
          <a:xfrm>
            <a:off x="6865938" y="1069975"/>
            <a:ext cx="1692275" cy="215900"/>
          </a:xfrm>
          <a:prstGeom prst="rect">
            <a:avLst/>
          </a:prstGeom>
          <a:ln w="9525">
            <a:solidFill>
              <a:schemeClr val="tx1"/>
            </a:solidFill>
          </a:ln>
          <a:effectLst/>
        </p:spPr>
        <p:style>
          <a:lnRef idx="1">
            <a:schemeClr val="accent3"/>
          </a:lnRef>
          <a:fillRef idx="2">
            <a:schemeClr val="accent3"/>
          </a:fillRef>
          <a:effectRef idx="1">
            <a:schemeClr val="accent3"/>
          </a:effectRef>
          <a:fontRef idx="minor">
            <a:schemeClr val="dk1"/>
          </a:fontRef>
        </p:style>
        <p:txBody>
          <a:bodyPr anchor="ctr"/>
          <a:lstStyle/>
          <a:p>
            <a:pPr fontAlgn="auto">
              <a:spcBef>
                <a:spcPts val="0"/>
              </a:spcBef>
              <a:spcAft>
                <a:spcPts val="0"/>
              </a:spcAft>
              <a:buClr>
                <a:srgbClr val="330066"/>
              </a:buClr>
              <a:buSzPct val="70000"/>
              <a:buFont typeface="Wingdings" pitchFamily="2" charset="2"/>
              <a:buNone/>
              <a:defRPr/>
            </a:pPr>
            <a:r>
              <a:rPr lang="ja-JP" altLang="en-US" b="0" dirty="0">
                <a:solidFill>
                  <a:srgbClr val="000000"/>
                </a:solidFill>
                <a:latin typeface="HGP創英角ｺﾞｼｯｸUB" pitchFamily="50" charset="-128"/>
                <a:ea typeface="HGP創英角ｺﾞｼｯｸUB" pitchFamily="50" charset="-128"/>
              </a:rPr>
              <a:t>請負代金内訳書</a:t>
            </a:r>
          </a:p>
        </p:txBody>
      </p:sp>
      <p:sp>
        <p:nvSpPr>
          <p:cNvPr id="22" name="正方形/長方形 21"/>
          <p:cNvSpPr/>
          <p:nvPr/>
        </p:nvSpPr>
        <p:spPr>
          <a:xfrm>
            <a:off x="6865938" y="1350963"/>
            <a:ext cx="1692275" cy="215900"/>
          </a:xfrm>
          <a:prstGeom prst="rect">
            <a:avLst/>
          </a:prstGeom>
          <a:ln w="9525">
            <a:solidFill>
              <a:schemeClr val="tx1"/>
            </a:solidFill>
          </a:ln>
          <a:effectLst/>
        </p:spPr>
        <p:style>
          <a:lnRef idx="1">
            <a:schemeClr val="accent3"/>
          </a:lnRef>
          <a:fillRef idx="2">
            <a:schemeClr val="accent3"/>
          </a:fillRef>
          <a:effectRef idx="1">
            <a:schemeClr val="accent3"/>
          </a:effectRef>
          <a:fontRef idx="minor">
            <a:schemeClr val="dk1"/>
          </a:fontRef>
        </p:style>
        <p:txBody>
          <a:bodyPr anchor="ctr"/>
          <a:lstStyle/>
          <a:p>
            <a:pPr fontAlgn="auto">
              <a:spcBef>
                <a:spcPts val="0"/>
              </a:spcBef>
              <a:spcAft>
                <a:spcPts val="0"/>
              </a:spcAft>
              <a:buClr>
                <a:srgbClr val="330066"/>
              </a:buClr>
              <a:buSzPct val="70000"/>
              <a:buFont typeface="Wingdings" pitchFamily="2" charset="2"/>
              <a:buNone/>
              <a:defRPr/>
            </a:pPr>
            <a:r>
              <a:rPr lang="ja-JP" altLang="en-US" b="0" dirty="0">
                <a:solidFill>
                  <a:srgbClr val="000000"/>
                </a:solidFill>
                <a:latin typeface="HGP創英角ｺﾞｼｯｸUB" pitchFamily="50" charset="-128"/>
                <a:ea typeface="HGP創英角ｺﾞｼｯｸUB" pitchFamily="50" charset="-128"/>
              </a:rPr>
              <a:t>工程表</a:t>
            </a:r>
          </a:p>
        </p:txBody>
      </p:sp>
      <p:cxnSp>
        <p:nvCxnSpPr>
          <p:cNvPr id="10261" name="カギ線コネクタ 24"/>
          <p:cNvCxnSpPr>
            <a:cxnSpLocks noChangeShapeType="1"/>
            <a:stCxn id="189" idx="3"/>
            <a:endCxn id="11" idx="1"/>
          </p:cNvCxnSpPr>
          <p:nvPr/>
        </p:nvCxnSpPr>
        <p:spPr bwMode="auto">
          <a:xfrm>
            <a:off x="6356350" y="906463"/>
            <a:ext cx="509588" cy="4762"/>
          </a:xfrm>
          <a:prstGeom prst="bentConnector3">
            <a:avLst>
              <a:gd name="adj1" fmla="val 49843"/>
            </a:avLst>
          </a:prstGeom>
          <a:noFill/>
          <a:ln w="9525" algn="ctr">
            <a:solidFill>
              <a:schemeClr val="tx1"/>
            </a:solidFill>
            <a:miter lim="800000"/>
            <a:headEnd/>
            <a:tailEnd/>
          </a:ln>
          <a:extLst>
            <a:ext uri="{909E8E84-426E-40DD-AFC4-6F175D3DCCD1}">
              <a14:hiddenFill xmlns="" xmlns:a14="http://schemas.microsoft.com/office/drawing/2010/main">
                <a:noFill/>
              </a14:hiddenFill>
            </a:ext>
          </a:extLst>
        </p:spPr>
      </p:cxnSp>
      <p:cxnSp>
        <p:nvCxnSpPr>
          <p:cNvPr id="10262" name="カギ線コネクタ 25"/>
          <p:cNvCxnSpPr>
            <a:cxnSpLocks noChangeShapeType="1"/>
            <a:stCxn id="189" idx="3"/>
            <a:endCxn id="22" idx="1"/>
          </p:cNvCxnSpPr>
          <p:nvPr/>
        </p:nvCxnSpPr>
        <p:spPr bwMode="auto">
          <a:xfrm>
            <a:off x="6356350" y="906463"/>
            <a:ext cx="509588" cy="552450"/>
          </a:xfrm>
          <a:prstGeom prst="bentConnector3">
            <a:avLst>
              <a:gd name="adj1" fmla="val 49843"/>
            </a:avLst>
          </a:prstGeom>
          <a:noFill/>
          <a:ln w="9525" algn="ctr">
            <a:solidFill>
              <a:schemeClr val="tx1"/>
            </a:solidFill>
            <a:miter lim="800000"/>
            <a:headEnd/>
            <a:tailEnd/>
          </a:ln>
          <a:extLst>
            <a:ext uri="{909E8E84-426E-40DD-AFC4-6F175D3DCCD1}">
              <a14:hiddenFill xmlns="" xmlns:a14="http://schemas.microsoft.com/office/drawing/2010/main">
                <a:noFill/>
              </a14:hiddenFill>
            </a:ext>
          </a:extLst>
        </p:spPr>
      </p:cxnSp>
      <p:sp>
        <p:nvSpPr>
          <p:cNvPr id="69655" name="正方形/長方形 24"/>
          <p:cNvSpPr>
            <a:spLocks noChangeArrowheads="1"/>
          </p:cNvSpPr>
          <p:nvPr/>
        </p:nvSpPr>
        <p:spPr bwMode="auto">
          <a:xfrm>
            <a:off x="7140575" y="2032000"/>
            <a:ext cx="1439863" cy="215900"/>
          </a:xfrm>
          <a:prstGeom prst="rect">
            <a:avLst/>
          </a:prstGeom>
          <a:solidFill>
            <a:schemeClr val="accent6">
              <a:lumMod val="60000"/>
              <a:lumOff val="40000"/>
            </a:schemeClr>
          </a:solidFill>
          <a:ln w="9525" algn="ctr">
            <a:solidFill>
              <a:srgbClr val="000000"/>
            </a:solidFill>
            <a:miter lim="800000"/>
            <a:headEnd/>
            <a:tailEnd/>
          </a:ln>
        </p:spPr>
        <p:txBody>
          <a:bodyPr anchor="ctr"/>
          <a:lstStyle/>
          <a:p>
            <a:pPr>
              <a:spcBef>
                <a:spcPct val="20000"/>
              </a:spcBef>
              <a:buClr>
                <a:srgbClr val="330066"/>
              </a:buClr>
              <a:buSzPct val="70000"/>
              <a:defRPr/>
            </a:pPr>
            <a:r>
              <a:rPr lang="ja-JP" altLang="en-US" b="0" dirty="0">
                <a:latin typeface="HGP創英角ｺﾞｼｯｸUB" pitchFamily="50" charset="-128"/>
                <a:ea typeface="HGP創英角ｺﾞｼｯｸUB" pitchFamily="50" charset="-128"/>
              </a:rPr>
              <a:t>施工計画書</a:t>
            </a:r>
          </a:p>
        </p:txBody>
      </p:sp>
      <p:sp>
        <p:nvSpPr>
          <p:cNvPr id="69656" name="正方形/長方形 25"/>
          <p:cNvSpPr>
            <a:spLocks noChangeArrowheads="1"/>
          </p:cNvSpPr>
          <p:nvPr/>
        </p:nvSpPr>
        <p:spPr bwMode="auto">
          <a:xfrm>
            <a:off x="5154613" y="2032000"/>
            <a:ext cx="1547812" cy="215900"/>
          </a:xfrm>
          <a:prstGeom prst="rect">
            <a:avLst/>
          </a:prstGeom>
          <a:solidFill>
            <a:schemeClr val="accent6">
              <a:lumMod val="60000"/>
              <a:lumOff val="40000"/>
            </a:schemeClr>
          </a:solidFill>
          <a:ln w="9525" algn="ctr">
            <a:solidFill>
              <a:srgbClr val="000000"/>
            </a:solidFill>
            <a:miter lim="800000"/>
            <a:headEnd/>
            <a:tailEnd/>
          </a:ln>
        </p:spPr>
        <p:txBody>
          <a:bodyPr anchor="ctr"/>
          <a:lstStyle/>
          <a:p>
            <a:pPr>
              <a:spcBef>
                <a:spcPct val="20000"/>
              </a:spcBef>
              <a:buClr>
                <a:srgbClr val="330066"/>
              </a:buClr>
              <a:buSzPct val="70000"/>
              <a:defRPr/>
            </a:pPr>
            <a:r>
              <a:rPr lang="ja-JP" altLang="en-US" b="0" dirty="0">
                <a:solidFill>
                  <a:srgbClr val="FFFFFF"/>
                </a:solidFill>
                <a:latin typeface="HGP創英角ｺﾞｼｯｸUB" pitchFamily="50" charset="-128"/>
                <a:ea typeface="HGP創英角ｺﾞｼｯｸUB" pitchFamily="50" charset="-128"/>
              </a:rPr>
              <a:t>   </a:t>
            </a:r>
            <a:r>
              <a:rPr lang="ja-JP" altLang="en-US" b="0" dirty="0">
                <a:latin typeface="HGP創英角ｺﾞｼｯｸUB" pitchFamily="50" charset="-128"/>
                <a:ea typeface="HGP創英角ｺﾞｼｯｸUB" pitchFamily="50" charset="-128"/>
              </a:rPr>
              <a:t>工事打合せ簿</a:t>
            </a:r>
          </a:p>
        </p:txBody>
      </p:sp>
      <p:sp>
        <p:nvSpPr>
          <p:cNvPr id="69657" name="正方形/長方形 26"/>
          <p:cNvSpPr>
            <a:spLocks noChangeArrowheads="1"/>
          </p:cNvSpPr>
          <p:nvPr/>
        </p:nvSpPr>
        <p:spPr bwMode="auto">
          <a:xfrm>
            <a:off x="7140575" y="2592388"/>
            <a:ext cx="1439863" cy="215900"/>
          </a:xfrm>
          <a:prstGeom prst="rect">
            <a:avLst/>
          </a:prstGeom>
          <a:solidFill>
            <a:schemeClr val="accent6">
              <a:lumMod val="60000"/>
              <a:lumOff val="40000"/>
            </a:schemeClr>
          </a:solidFill>
          <a:ln w="9525" algn="ctr">
            <a:solidFill>
              <a:srgbClr val="000000"/>
            </a:solidFill>
            <a:miter lim="800000"/>
            <a:headEnd/>
            <a:tailEnd/>
          </a:ln>
        </p:spPr>
        <p:txBody>
          <a:bodyPr anchor="ctr"/>
          <a:lstStyle/>
          <a:p>
            <a:pPr>
              <a:spcBef>
                <a:spcPct val="20000"/>
              </a:spcBef>
              <a:buClr>
                <a:srgbClr val="330066"/>
              </a:buClr>
              <a:buSzPct val="70000"/>
              <a:defRPr/>
            </a:pPr>
            <a:r>
              <a:rPr lang="ja-JP" altLang="en-US" b="0" dirty="0">
                <a:latin typeface="HGP創英角ｺﾞｼｯｸUB" pitchFamily="50" charset="-128"/>
                <a:ea typeface="HGP創英角ｺﾞｼｯｸUB" pitchFamily="50" charset="-128"/>
              </a:rPr>
              <a:t>工事履行報告書</a:t>
            </a:r>
          </a:p>
        </p:txBody>
      </p:sp>
      <p:sp>
        <p:nvSpPr>
          <p:cNvPr id="69658" name="正方形/長方形 27"/>
          <p:cNvSpPr>
            <a:spLocks noChangeArrowheads="1"/>
          </p:cNvSpPr>
          <p:nvPr/>
        </p:nvSpPr>
        <p:spPr bwMode="auto">
          <a:xfrm>
            <a:off x="5154613" y="2325688"/>
            <a:ext cx="1547812" cy="215900"/>
          </a:xfrm>
          <a:prstGeom prst="rect">
            <a:avLst/>
          </a:prstGeom>
          <a:solidFill>
            <a:schemeClr val="accent6">
              <a:lumMod val="60000"/>
              <a:lumOff val="40000"/>
            </a:schemeClr>
          </a:solidFill>
          <a:ln w="9525" algn="ctr">
            <a:solidFill>
              <a:srgbClr val="000000"/>
            </a:solidFill>
            <a:miter lim="800000"/>
            <a:headEnd/>
            <a:tailEnd/>
          </a:ln>
        </p:spPr>
        <p:txBody>
          <a:bodyPr anchor="ctr"/>
          <a:lstStyle/>
          <a:p>
            <a:pPr>
              <a:spcBef>
                <a:spcPct val="20000"/>
              </a:spcBef>
              <a:buClr>
                <a:srgbClr val="330066"/>
              </a:buClr>
              <a:buSzPct val="70000"/>
              <a:buFont typeface="Wingdings" pitchFamily="2" charset="2"/>
              <a:buNone/>
              <a:defRPr/>
            </a:pPr>
            <a:r>
              <a:rPr lang="ja-JP" altLang="en-US" b="0" dirty="0">
                <a:latin typeface="HGP創英角ｺﾞｼｯｸUB" pitchFamily="50" charset="-128"/>
                <a:ea typeface="HGP創英角ｺﾞｼｯｸUB" pitchFamily="50" charset="-128"/>
              </a:rPr>
              <a:t>材料確認願</a:t>
            </a:r>
          </a:p>
        </p:txBody>
      </p:sp>
      <p:sp>
        <p:nvSpPr>
          <p:cNvPr id="69659" name="正方形/長方形 28"/>
          <p:cNvSpPr>
            <a:spLocks noChangeArrowheads="1"/>
          </p:cNvSpPr>
          <p:nvPr/>
        </p:nvSpPr>
        <p:spPr bwMode="auto">
          <a:xfrm>
            <a:off x="5154613" y="2619375"/>
            <a:ext cx="1547812" cy="215900"/>
          </a:xfrm>
          <a:prstGeom prst="rect">
            <a:avLst/>
          </a:prstGeom>
          <a:solidFill>
            <a:schemeClr val="accent6">
              <a:lumMod val="60000"/>
              <a:lumOff val="40000"/>
            </a:schemeClr>
          </a:solidFill>
          <a:ln w="9525" algn="ctr">
            <a:solidFill>
              <a:srgbClr val="000000"/>
            </a:solidFill>
            <a:miter lim="800000"/>
            <a:headEnd/>
            <a:tailEnd/>
          </a:ln>
        </p:spPr>
        <p:txBody>
          <a:bodyPr anchor="ctr"/>
          <a:lstStyle/>
          <a:p>
            <a:pPr>
              <a:spcBef>
                <a:spcPct val="20000"/>
              </a:spcBef>
              <a:buClr>
                <a:srgbClr val="330066"/>
              </a:buClr>
              <a:buSzPct val="70000"/>
              <a:defRPr/>
            </a:pPr>
            <a:r>
              <a:rPr lang="ja-JP" altLang="en-US" b="0" dirty="0">
                <a:latin typeface="HGP創英角ｺﾞｼｯｸUB" pitchFamily="50" charset="-128"/>
                <a:ea typeface="HGP創英角ｺﾞｼｯｸUB" pitchFamily="50" charset="-128"/>
              </a:rPr>
              <a:t>段階確認書</a:t>
            </a:r>
          </a:p>
        </p:txBody>
      </p:sp>
      <p:sp>
        <p:nvSpPr>
          <p:cNvPr id="69660" name="正方形/長方形 29"/>
          <p:cNvSpPr>
            <a:spLocks noChangeArrowheads="1"/>
          </p:cNvSpPr>
          <p:nvPr/>
        </p:nvSpPr>
        <p:spPr bwMode="auto">
          <a:xfrm>
            <a:off x="5154613" y="2898775"/>
            <a:ext cx="1547812" cy="215900"/>
          </a:xfrm>
          <a:prstGeom prst="rect">
            <a:avLst/>
          </a:prstGeom>
          <a:solidFill>
            <a:schemeClr val="accent6">
              <a:lumMod val="60000"/>
              <a:lumOff val="40000"/>
            </a:schemeClr>
          </a:solidFill>
          <a:ln w="9525" algn="ctr">
            <a:solidFill>
              <a:srgbClr val="000000"/>
            </a:solidFill>
            <a:miter lim="800000"/>
            <a:headEnd/>
            <a:tailEnd/>
          </a:ln>
        </p:spPr>
        <p:txBody>
          <a:bodyPr anchor="ctr"/>
          <a:lstStyle/>
          <a:p>
            <a:pPr>
              <a:spcBef>
                <a:spcPct val="20000"/>
              </a:spcBef>
              <a:buClr>
                <a:srgbClr val="330066"/>
              </a:buClr>
              <a:buSzPct val="70000"/>
              <a:buFont typeface="Wingdings" pitchFamily="2" charset="2"/>
              <a:buNone/>
              <a:defRPr/>
            </a:pPr>
            <a:r>
              <a:rPr lang="ja-JP" altLang="en-US" b="0" dirty="0">
                <a:latin typeface="HGP創英角ｺﾞｼｯｸUB" pitchFamily="50" charset="-128"/>
                <a:ea typeface="HGP創英角ｺﾞｼｯｸUB" pitchFamily="50" charset="-128"/>
              </a:rPr>
              <a:t>確認・立会願</a:t>
            </a:r>
          </a:p>
        </p:txBody>
      </p:sp>
      <p:cxnSp>
        <p:nvCxnSpPr>
          <p:cNvPr id="10269" name="カギ線コネクタ 32"/>
          <p:cNvCxnSpPr>
            <a:cxnSpLocks noChangeShapeType="1"/>
            <a:stCxn id="69648" idx="3"/>
            <a:endCxn id="69656" idx="1"/>
          </p:cNvCxnSpPr>
          <p:nvPr/>
        </p:nvCxnSpPr>
        <p:spPr bwMode="auto">
          <a:xfrm flipV="1">
            <a:off x="4721225" y="2139950"/>
            <a:ext cx="433388" cy="1588"/>
          </a:xfrm>
          <a:prstGeom prst="bentConnector3">
            <a:avLst>
              <a:gd name="adj1" fmla="val 49815"/>
            </a:avLst>
          </a:prstGeom>
          <a:noFill/>
          <a:ln w="9525" algn="ctr">
            <a:solidFill>
              <a:schemeClr val="tx1"/>
            </a:solidFill>
            <a:miter lim="800000"/>
            <a:headEnd/>
            <a:tailEnd/>
          </a:ln>
          <a:extLst>
            <a:ext uri="{909E8E84-426E-40DD-AFC4-6F175D3DCCD1}">
              <a14:hiddenFill xmlns="" xmlns:a14="http://schemas.microsoft.com/office/drawing/2010/main">
                <a:noFill/>
              </a14:hiddenFill>
            </a:ext>
          </a:extLst>
        </p:spPr>
      </p:cxnSp>
      <p:cxnSp>
        <p:nvCxnSpPr>
          <p:cNvPr id="10270" name="カギ線コネクタ 33"/>
          <p:cNvCxnSpPr>
            <a:cxnSpLocks noChangeShapeType="1"/>
            <a:stCxn id="69648" idx="3"/>
            <a:endCxn id="69658" idx="1"/>
          </p:cNvCxnSpPr>
          <p:nvPr/>
        </p:nvCxnSpPr>
        <p:spPr bwMode="auto">
          <a:xfrm>
            <a:off x="4721225" y="2141538"/>
            <a:ext cx="433388" cy="292100"/>
          </a:xfrm>
          <a:prstGeom prst="bentConnector3">
            <a:avLst>
              <a:gd name="adj1" fmla="val 49815"/>
            </a:avLst>
          </a:prstGeom>
          <a:noFill/>
          <a:ln w="9525" algn="ctr">
            <a:solidFill>
              <a:schemeClr val="tx1"/>
            </a:solidFill>
            <a:miter lim="800000"/>
            <a:headEnd/>
            <a:tailEnd/>
          </a:ln>
          <a:extLst>
            <a:ext uri="{909E8E84-426E-40DD-AFC4-6F175D3DCCD1}">
              <a14:hiddenFill xmlns="" xmlns:a14="http://schemas.microsoft.com/office/drawing/2010/main">
                <a:noFill/>
              </a14:hiddenFill>
            </a:ext>
          </a:extLst>
        </p:spPr>
      </p:cxnSp>
      <p:cxnSp>
        <p:nvCxnSpPr>
          <p:cNvPr id="10271" name="カギ線コネクタ 34"/>
          <p:cNvCxnSpPr>
            <a:cxnSpLocks noChangeShapeType="1"/>
            <a:stCxn id="69648" idx="3"/>
            <a:endCxn id="69659" idx="1"/>
          </p:cNvCxnSpPr>
          <p:nvPr/>
        </p:nvCxnSpPr>
        <p:spPr bwMode="auto">
          <a:xfrm>
            <a:off x="4721225" y="2141538"/>
            <a:ext cx="433388" cy="585787"/>
          </a:xfrm>
          <a:prstGeom prst="bentConnector3">
            <a:avLst>
              <a:gd name="adj1" fmla="val 49815"/>
            </a:avLst>
          </a:prstGeom>
          <a:noFill/>
          <a:ln w="9525" algn="ctr">
            <a:solidFill>
              <a:schemeClr val="tx1"/>
            </a:solidFill>
            <a:miter lim="800000"/>
            <a:headEnd/>
            <a:tailEnd/>
          </a:ln>
          <a:extLst>
            <a:ext uri="{909E8E84-426E-40DD-AFC4-6F175D3DCCD1}">
              <a14:hiddenFill xmlns="" xmlns:a14="http://schemas.microsoft.com/office/drawing/2010/main">
                <a:noFill/>
              </a14:hiddenFill>
            </a:ext>
          </a:extLst>
        </p:spPr>
      </p:cxnSp>
      <p:cxnSp>
        <p:nvCxnSpPr>
          <p:cNvPr id="10272" name="カギ線コネクタ 35"/>
          <p:cNvCxnSpPr>
            <a:cxnSpLocks noChangeShapeType="1"/>
            <a:stCxn id="69648" idx="3"/>
            <a:endCxn id="69660" idx="1"/>
          </p:cNvCxnSpPr>
          <p:nvPr/>
        </p:nvCxnSpPr>
        <p:spPr bwMode="auto">
          <a:xfrm>
            <a:off x="4721225" y="2141538"/>
            <a:ext cx="433388" cy="865187"/>
          </a:xfrm>
          <a:prstGeom prst="bentConnector3">
            <a:avLst>
              <a:gd name="adj1" fmla="val 49815"/>
            </a:avLst>
          </a:prstGeom>
          <a:noFill/>
          <a:ln w="9525" algn="ctr">
            <a:solidFill>
              <a:schemeClr val="tx1"/>
            </a:solidFill>
            <a:miter lim="800000"/>
            <a:headEnd/>
            <a:tailEnd/>
          </a:ln>
          <a:extLst>
            <a:ext uri="{909E8E84-426E-40DD-AFC4-6F175D3DCCD1}">
              <a14:hiddenFill xmlns="" xmlns:a14="http://schemas.microsoft.com/office/drawing/2010/main">
                <a:noFill/>
              </a14:hiddenFill>
            </a:ext>
          </a:extLst>
        </p:spPr>
      </p:cxnSp>
      <p:cxnSp>
        <p:nvCxnSpPr>
          <p:cNvPr id="10273" name="カギ線コネクタ 36"/>
          <p:cNvCxnSpPr>
            <a:cxnSpLocks noChangeShapeType="1"/>
            <a:stCxn id="69656" idx="3"/>
            <a:endCxn id="69655" idx="1"/>
          </p:cNvCxnSpPr>
          <p:nvPr/>
        </p:nvCxnSpPr>
        <p:spPr bwMode="auto">
          <a:xfrm>
            <a:off x="6702425" y="2139950"/>
            <a:ext cx="438150" cy="0"/>
          </a:xfrm>
          <a:prstGeom prst="straightConnector1">
            <a:avLst/>
          </a:prstGeom>
          <a:noFill/>
          <a:ln w="9525" algn="ctr">
            <a:solidFill>
              <a:schemeClr val="tx1"/>
            </a:solidFill>
            <a:round/>
            <a:headEnd/>
            <a:tailEnd/>
          </a:ln>
          <a:extLst>
            <a:ext uri="{909E8E84-426E-40DD-AFC4-6F175D3DCCD1}">
              <a14:hiddenFill xmlns="" xmlns:a14="http://schemas.microsoft.com/office/drawing/2010/main">
                <a:noFill/>
              </a14:hiddenFill>
            </a:ext>
          </a:extLst>
        </p:spPr>
      </p:cxnSp>
      <p:cxnSp>
        <p:nvCxnSpPr>
          <p:cNvPr id="10274" name="カギ線コネクタ 37"/>
          <p:cNvCxnSpPr>
            <a:cxnSpLocks noChangeShapeType="1"/>
            <a:stCxn id="69656" idx="3"/>
            <a:endCxn id="69657" idx="1"/>
          </p:cNvCxnSpPr>
          <p:nvPr/>
        </p:nvCxnSpPr>
        <p:spPr bwMode="auto">
          <a:xfrm>
            <a:off x="6702425" y="2139950"/>
            <a:ext cx="438150" cy="560388"/>
          </a:xfrm>
          <a:prstGeom prst="bentConnector3">
            <a:avLst>
              <a:gd name="adj1" fmla="val 49639"/>
            </a:avLst>
          </a:prstGeom>
          <a:noFill/>
          <a:ln w="9525" algn="ctr">
            <a:solidFill>
              <a:schemeClr val="tx1"/>
            </a:solidFill>
            <a:miter lim="800000"/>
            <a:headEnd/>
            <a:tailEnd/>
          </a:ln>
          <a:extLst>
            <a:ext uri="{909E8E84-426E-40DD-AFC4-6F175D3DCCD1}">
              <a14:hiddenFill xmlns="" xmlns:a14="http://schemas.microsoft.com/office/drawing/2010/main">
                <a:noFill/>
              </a14:hiddenFill>
            </a:ext>
          </a:extLst>
        </p:spPr>
      </p:cxnSp>
      <p:sp>
        <p:nvSpPr>
          <p:cNvPr id="69667" name="正方形/長方形 36"/>
          <p:cNvSpPr>
            <a:spLocks noChangeArrowheads="1"/>
          </p:cNvSpPr>
          <p:nvPr/>
        </p:nvSpPr>
        <p:spPr bwMode="auto">
          <a:xfrm>
            <a:off x="7140575" y="3144838"/>
            <a:ext cx="1439863" cy="215900"/>
          </a:xfrm>
          <a:prstGeom prst="rect">
            <a:avLst/>
          </a:prstGeom>
          <a:solidFill>
            <a:schemeClr val="accent6">
              <a:lumMod val="60000"/>
              <a:lumOff val="40000"/>
            </a:schemeClr>
          </a:solidFill>
          <a:ln w="9525" algn="ctr">
            <a:solidFill>
              <a:srgbClr val="000000"/>
            </a:solidFill>
            <a:miter lim="800000"/>
            <a:headEnd/>
            <a:tailEnd/>
          </a:ln>
        </p:spPr>
        <p:txBody>
          <a:bodyPr anchor="ctr"/>
          <a:lstStyle/>
          <a:p>
            <a:pPr>
              <a:spcBef>
                <a:spcPct val="20000"/>
              </a:spcBef>
              <a:buClr>
                <a:srgbClr val="330066"/>
              </a:buClr>
              <a:buSzPct val="70000"/>
              <a:defRPr/>
            </a:pPr>
            <a:r>
              <a:rPr lang="ja-JP" altLang="en-US" b="0" dirty="0">
                <a:latin typeface="HGP創英角ｺﾞｼｯｸUB" pitchFamily="50" charset="-128"/>
                <a:ea typeface="HGP創英角ｺﾞｼｯｸUB" pitchFamily="50" charset="-128"/>
              </a:rPr>
              <a:t>関係機関協議資料</a:t>
            </a:r>
          </a:p>
        </p:txBody>
      </p:sp>
      <p:sp>
        <p:nvSpPr>
          <p:cNvPr id="69668" name="正方形/長方形 39"/>
          <p:cNvSpPr>
            <a:spLocks noChangeArrowheads="1"/>
          </p:cNvSpPr>
          <p:nvPr/>
        </p:nvSpPr>
        <p:spPr bwMode="auto">
          <a:xfrm>
            <a:off x="7140575" y="3409950"/>
            <a:ext cx="1439863" cy="215900"/>
          </a:xfrm>
          <a:prstGeom prst="rect">
            <a:avLst/>
          </a:prstGeom>
          <a:solidFill>
            <a:schemeClr val="accent6">
              <a:lumMod val="60000"/>
              <a:lumOff val="40000"/>
            </a:schemeClr>
          </a:solidFill>
          <a:ln w="9525" algn="ctr">
            <a:solidFill>
              <a:srgbClr val="000000"/>
            </a:solidFill>
            <a:miter lim="800000"/>
            <a:headEnd/>
            <a:tailEnd/>
          </a:ln>
        </p:spPr>
        <p:txBody>
          <a:bodyPr anchor="ctr"/>
          <a:lstStyle/>
          <a:p>
            <a:pPr>
              <a:spcBef>
                <a:spcPct val="20000"/>
              </a:spcBef>
              <a:buClr>
                <a:srgbClr val="330066"/>
              </a:buClr>
              <a:buSzPct val="70000"/>
              <a:buFont typeface="Wingdings" pitchFamily="2" charset="2"/>
              <a:buNone/>
              <a:defRPr/>
            </a:pPr>
            <a:r>
              <a:rPr lang="ja-JP" altLang="en-US" b="0" dirty="0">
                <a:latin typeface="HGP創英角ｺﾞｼｯｸUB" pitchFamily="50" charset="-128"/>
                <a:ea typeface="HGP創英角ｺﾞｼｯｸUB" pitchFamily="50" charset="-128"/>
              </a:rPr>
              <a:t>品質管理資料</a:t>
            </a:r>
          </a:p>
        </p:txBody>
      </p:sp>
      <p:sp>
        <p:nvSpPr>
          <p:cNvPr id="69669" name="正方形/長方形 40"/>
          <p:cNvSpPr>
            <a:spLocks noChangeArrowheads="1"/>
          </p:cNvSpPr>
          <p:nvPr/>
        </p:nvSpPr>
        <p:spPr bwMode="auto">
          <a:xfrm>
            <a:off x="7140575" y="3703638"/>
            <a:ext cx="1439863" cy="215900"/>
          </a:xfrm>
          <a:prstGeom prst="rect">
            <a:avLst/>
          </a:prstGeom>
          <a:solidFill>
            <a:schemeClr val="accent6">
              <a:lumMod val="60000"/>
              <a:lumOff val="40000"/>
            </a:schemeClr>
          </a:solidFill>
          <a:ln w="9525" algn="ctr">
            <a:solidFill>
              <a:srgbClr val="000000"/>
            </a:solidFill>
            <a:miter lim="800000"/>
            <a:headEnd/>
            <a:tailEnd/>
          </a:ln>
        </p:spPr>
        <p:txBody>
          <a:bodyPr anchor="ctr"/>
          <a:lstStyle/>
          <a:p>
            <a:pPr>
              <a:spcBef>
                <a:spcPct val="20000"/>
              </a:spcBef>
              <a:buClr>
                <a:srgbClr val="330066"/>
              </a:buClr>
              <a:buSzPct val="70000"/>
              <a:defRPr/>
            </a:pPr>
            <a:r>
              <a:rPr lang="ja-JP" altLang="en-US" b="0" dirty="0">
                <a:latin typeface="HGP創英角ｺﾞｼｯｸUB" pitchFamily="50" charset="-128"/>
                <a:ea typeface="HGP創英角ｺﾞｼｯｸUB" pitchFamily="50" charset="-128"/>
              </a:rPr>
              <a:t>出来形管理資料</a:t>
            </a:r>
          </a:p>
        </p:txBody>
      </p:sp>
      <p:cxnSp>
        <p:nvCxnSpPr>
          <p:cNvPr id="10278" name="カギ線コネクタ 41"/>
          <p:cNvCxnSpPr>
            <a:cxnSpLocks noChangeShapeType="1"/>
            <a:stCxn id="69656" idx="3"/>
            <a:endCxn id="69667" idx="1"/>
          </p:cNvCxnSpPr>
          <p:nvPr/>
        </p:nvCxnSpPr>
        <p:spPr bwMode="auto">
          <a:xfrm>
            <a:off x="6702425" y="2139950"/>
            <a:ext cx="438150" cy="1112838"/>
          </a:xfrm>
          <a:prstGeom prst="bentConnector3">
            <a:avLst>
              <a:gd name="adj1" fmla="val 49639"/>
            </a:avLst>
          </a:prstGeom>
          <a:noFill/>
          <a:ln w="9525" algn="ctr">
            <a:solidFill>
              <a:schemeClr val="tx1"/>
            </a:solidFill>
            <a:miter lim="800000"/>
            <a:headEnd/>
            <a:tailEnd/>
          </a:ln>
          <a:extLst>
            <a:ext uri="{909E8E84-426E-40DD-AFC4-6F175D3DCCD1}">
              <a14:hiddenFill xmlns="" xmlns:a14="http://schemas.microsoft.com/office/drawing/2010/main">
                <a:noFill/>
              </a14:hiddenFill>
            </a:ext>
          </a:extLst>
        </p:spPr>
      </p:cxnSp>
      <p:cxnSp>
        <p:nvCxnSpPr>
          <p:cNvPr id="10279" name="カギ線コネクタ 42"/>
          <p:cNvCxnSpPr>
            <a:cxnSpLocks noChangeShapeType="1"/>
            <a:stCxn id="69656" idx="3"/>
            <a:endCxn id="69668" idx="1"/>
          </p:cNvCxnSpPr>
          <p:nvPr/>
        </p:nvCxnSpPr>
        <p:spPr bwMode="auto">
          <a:xfrm>
            <a:off x="6702425" y="2139950"/>
            <a:ext cx="438150" cy="1377950"/>
          </a:xfrm>
          <a:prstGeom prst="bentConnector3">
            <a:avLst>
              <a:gd name="adj1" fmla="val 49639"/>
            </a:avLst>
          </a:prstGeom>
          <a:noFill/>
          <a:ln w="9525" algn="ctr">
            <a:solidFill>
              <a:schemeClr val="tx1"/>
            </a:solidFill>
            <a:miter lim="800000"/>
            <a:headEnd/>
            <a:tailEnd/>
          </a:ln>
          <a:extLst>
            <a:ext uri="{909E8E84-426E-40DD-AFC4-6F175D3DCCD1}">
              <a14:hiddenFill xmlns="" xmlns:a14="http://schemas.microsoft.com/office/drawing/2010/main">
                <a:noFill/>
              </a14:hiddenFill>
            </a:ext>
          </a:extLst>
        </p:spPr>
      </p:cxnSp>
      <p:cxnSp>
        <p:nvCxnSpPr>
          <p:cNvPr id="10280" name="カギ線コネクタ 43"/>
          <p:cNvCxnSpPr>
            <a:cxnSpLocks noChangeShapeType="1"/>
            <a:stCxn id="69656" idx="3"/>
            <a:endCxn id="69669" idx="1"/>
          </p:cNvCxnSpPr>
          <p:nvPr/>
        </p:nvCxnSpPr>
        <p:spPr bwMode="auto">
          <a:xfrm>
            <a:off x="6702425" y="2139950"/>
            <a:ext cx="438150" cy="1671638"/>
          </a:xfrm>
          <a:prstGeom prst="bentConnector3">
            <a:avLst>
              <a:gd name="adj1" fmla="val 49639"/>
            </a:avLst>
          </a:prstGeom>
          <a:noFill/>
          <a:ln w="9525" algn="ctr">
            <a:solidFill>
              <a:schemeClr val="tx1"/>
            </a:solidFill>
            <a:miter lim="800000"/>
            <a:headEnd/>
            <a:tailEnd/>
          </a:ln>
          <a:extLst>
            <a:ext uri="{909E8E84-426E-40DD-AFC4-6F175D3DCCD1}">
              <a14:hiddenFill xmlns="" xmlns:a14="http://schemas.microsoft.com/office/drawing/2010/main">
                <a:noFill/>
              </a14:hiddenFill>
            </a:ext>
          </a:extLst>
        </p:spPr>
      </p:cxnSp>
      <p:sp>
        <p:nvSpPr>
          <p:cNvPr id="10281" name="テキスト ボックス 115"/>
          <p:cNvSpPr txBox="1">
            <a:spLocks noChangeArrowheads="1"/>
          </p:cNvSpPr>
          <p:nvPr/>
        </p:nvSpPr>
        <p:spPr bwMode="auto">
          <a:xfrm>
            <a:off x="8234363" y="1308100"/>
            <a:ext cx="338137" cy="276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spcBef>
                <a:spcPct val="20000"/>
              </a:spcBef>
              <a:buClr>
                <a:srgbClr val="330066"/>
              </a:buClr>
              <a:buSzPct val="70000"/>
              <a:buFont typeface="Wingdings" pitchFamily="2" charset="2"/>
              <a:buNone/>
            </a:pPr>
            <a:r>
              <a:rPr lang="ja-JP" altLang="en-US" b="0">
                <a:solidFill>
                  <a:srgbClr val="000000"/>
                </a:solidFill>
                <a:latin typeface="HGP創英角ｺﾞｼｯｸUB" pitchFamily="50" charset="-128"/>
                <a:ea typeface="HGP創英角ｺﾞｼｯｸUB" pitchFamily="50" charset="-128"/>
              </a:rPr>
              <a:t>等</a:t>
            </a:r>
          </a:p>
        </p:txBody>
      </p:sp>
      <p:sp>
        <p:nvSpPr>
          <p:cNvPr id="10282" name="テキスト ボックス 116"/>
          <p:cNvSpPr txBox="1">
            <a:spLocks noChangeArrowheads="1"/>
          </p:cNvSpPr>
          <p:nvPr/>
        </p:nvSpPr>
        <p:spPr bwMode="auto">
          <a:xfrm>
            <a:off x="8445500" y="3719513"/>
            <a:ext cx="338138" cy="276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spcBef>
                <a:spcPct val="20000"/>
              </a:spcBef>
              <a:buClr>
                <a:srgbClr val="330066"/>
              </a:buClr>
              <a:buSzPct val="70000"/>
              <a:buFont typeface="Wingdings" pitchFamily="2" charset="2"/>
              <a:buNone/>
            </a:pPr>
            <a:r>
              <a:rPr lang="ja-JP" altLang="en-US" b="0">
                <a:solidFill>
                  <a:srgbClr val="000000"/>
                </a:solidFill>
                <a:latin typeface="HGP創英角ｺﾞｼｯｸUB" pitchFamily="50" charset="-128"/>
                <a:ea typeface="HGP創英角ｺﾞｼｯｸUB" pitchFamily="50" charset="-128"/>
              </a:rPr>
              <a:t>等</a:t>
            </a:r>
          </a:p>
        </p:txBody>
      </p:sp>
      <p:sp>
        <p:nvSpPr>
          <p:cNvPr id="10283" name="正方形/長方形 44"/>
          <p:cNvSpPr>
            <a:spLocks noChangeArrowheads="1"/>
          </p:cNvSpPr>
          <p:nvPr/>
        </p:nvSpPr>
        <p:spPr bwMode="auto">
          <a:xfrm>
            <a:off x="1589088" y="5291138"/>
            <a:ext cx="1116012" cy="215900"/>
          </a:xfrm>
          <a:prstGeom prst="rect">
            <a:avLst/>
          </a:prstGeom>
          <a:solidFill>
            <a:srgbClr val="99CCFF"/>
          </a:solidFill>
          <a:ln w="9525" algn="ctr">
            <a:solidFill>
              <a:srgbClr val="2F2F98"/>
            </a:solidFill>
            <a:miter lim="800000"/>
            <a:headEnd/>
            <a:tailEnd/>
          </a:ln>
        </p:spPr>
        <p:txBody>
          <a:bodyPr anchor="ct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buClr>
                <a:srgbClr val="330066"/>
              </a:buClr>
              <a:buSzPct val="70000"/>
              <a:buFont typeface="Wingdings" pitchFamily="2" charset="2"/>
              <a:buNone/>
            </a:pPr>
            <a:r>
              <a:rPr lang="ja-JP" altLang="en-US" b="0">
                <a:latin typeface="HGP創英角ｺﾞｼｯｸUB" pitchFamily="50" charset="-128"/>
                <a:ea typeface="HGP創英角ｺﾞｼｯｸUB" pitchFamily="50" charset="-128"/>
              </a:rPr>
              <a:t>工事完成図書</a:t>
            </a:r>
          </a:p>
        </p:txBody>
      </p:sp>
      <p:cxnSp>
        <p:nvCxnSpPr>
          <p:cNvPr id="10284" name="カギ線コネクタ 47"/>
          <p:cNvCxnSpPr>
            <a:cxnSpLocks noChangeShapeType="1"/>
            <a:stCxn id="7" idx="3"/>
            <a:endCxn id="10283" idx="1"/>
          </p:cNvCxnSpPr>
          <p:nvPr/>
        </p:nvCxnSpPr>
        <p:spPr bwMode="auto">
          <a:xfrm>
            <a:off x="1165225" y="571500"/>
            <a:ext cx="423863" cy="4827588"/>
          </a:xfrm>
          <a:prstGeom prst="bentConnector3">
            <a:avLst>
              <a:gd name="adj1" fmla="val 49815"/>
            </a:avLst>
          </a:prstGeom>
          <a:noFill/>
          <a:ln w="9525" algn="ctr">
            <a:solidFill>
              <a:schemeClr val="tx1"/>
            </a:solidFill>
            <a:miter lim="800000"/>
            <a:headEnd/>
            <a:tailEnd/>
          </a:ln>
          <a:extLst>
            <a:ext uri="{909E8E84-426E-40DD-AFC4-6F175D3DCCD1}">
              <a14:hiddenFill xmlns="" xmlns:a14="http://schemas.microsoft.com/office/drawing/2010/main">
                <a:noFill/>
              </a14:hiddenFill>
            </a:ext>
          </a:extLst>
        </p:spPr>
      </p:cxnSp>
      <p:sp>
        <p:nvSpPr>
          <p:cNvPr id="10285" name="正方形/長方形 46"/>
          <p:cNvSpPr>
            <a:spLocks noChangeArrowheads="1"/>
          </p:cNvSpPr>
          <p:nvPr/>
        </p:nvSpPr>
        <p:spPr bwMode="auto">
          <a:xfrm>
            <a:off x="3028950" y="5291138"/>
            <a:ext cx="1692275" cy="215900"/>
          </a:xfrm>
          <a:prstGeom prst="rect">
            <a:avLst/>
          </a:prstGeom>
          <a:solidFill>
            <a:srgbClr val="99CCFF"/>
          </a:solidFill>
          <a:ln w="9525" algn="ctr">
            <a:solidFill>
              <a:srgbClr val="2F2F98"/>
            </a:solidFill>
            <a:miter lim="800000"/>
            <a:headEnd/>
            <a:tailEnd/>
          </a:ln>
        </p:spPr>
        <p:txBody>
          <a:bodyPr anchor="ct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buClr>
                <a:srgbClr val="330066"/>
              </a:buClr>
              <a:buSzPct val="70000"/>
              <a:buFont typeface="Wingdings" pitchFamily="2" charset="2"/>
              <a:buNone/>
            </a:pPr>
            <a:r>
              <a:rPr lang="ja-JP" altLang="en-US" b="0">
                <a:latin typeface="HGP創英角ｺﾞｼｯｸUB" pitchFamily="50" charset="-128"/>
                <a:ea typeface="HGP創英角ｺﾞｼｯｸUB" pitchFamily="50" charset="-128"/>
              </a:rPr>
              <a:t>工事完成図</a:t>
            </a:r>
          </a:p>
        </p:txBody>
      </p:sp>
      <p:sp>
        <p:nvSpPr>
          <p:cNvPr id="10286" name="正方形/長方形 47"/>
          <p:cNvSpPr>
            <a:spLocks noChangeArrowheads="1"/>
          </p:cNvSpPr>
          <p:nvPr/>
        </p:nvSpPr>
        <p:spPr bwMode="auto">
          <a:xfrm>
            <a:off x="3028950" y="5572125"/>
            <a:ext cx="1692275" cy="215900"/>
          </a:xfrm>
          <a:prstGeom prst="rect">
            <a:avLst/>
          </a:prstGeom>
          <a:solidFill>
            <a:srgbClr val="99CCFF"/>
          </a:solidFill>
          <a:ln w="9525" algn="ctr">
            <a:solidFill>
              <a:srgbClr val="2F2F98"/>
            </a:solidFill>
            <a:miter lim="800000"/>
            <a:headEnd/>
            <a:tailEnd/>
          </a:ln>
        </p:spPr>
        <p:txBody>
          <a:bodyPr anchor="ct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buClr>
                <a:srgbClr val="330066"/>
              </a:buClr>
              <a:buSzPct val="70000"/>
              <a:buFont typeface="Wingdings" pitchFamily="2" charset="2"/>
              <a:buNone/>
            </a:pPr>
            <a:r>
              <a:rPr lang="ja-JP" altLang="en-US" b="0">
                <a:latin typeface="HGP創英角ｺﾞｼｯｸUB" pitchFamily="50" charset="-128"/>
                <a:ea typeface="HGP創英角ｺﾞｼｯｸUB" pitchFamily="50" charset="-128"/>
              </a:rPr>
              <a:t>工事管理台帳</a:t>
            </a:r>
          </a:p>
        </p:txBody>
      </p:sp>
      <p:cxnSp>
        <p:nvCxnSpPr>
          <p:cNvPr id="10287" name="カギ線コネクタ 50"/>
          <p:cNvCxnSpPr>
            <a:cxnSpLocks noChangeShapeType="1"/>
            <a:stCxn id="10283" idx="3"/>
            <a:endCxn id="10285" idx="1"/>
          </p:cNvCxnSpPr>
          <p:nvPr/>
        </p:nvCxnSpPr>
        <p:spPr bwMode="auto">
          <a:xfrm>
            <a:off x="2705100" y="5399088"/>
            <a:ext cx="323850" cy="0"/>
          </a:xfrm>
          <a:prstGeom prst="straightConnector1">
            <a:avLst/>
          </a:prstGeom>
          <a:noFill/>
          <a:ln w="9525" algn="ctr">
            <a:solidFill>
              <a:schemeClr val="tx1"/>
            </a:solidFill>
            <a:round/>
            <a:headEnd/>
            <a:tailEnd/>
          </a:ln>
          <a:extLst>
            <a:ext uri="{909E8E84-426E-40DD-AFC4-6F175D3DCCD1}">
              <a14:hiddenFill xmlns="" xmlns:a14="http://schemas.microsoft.com/office/drawing/2010/main">
                <a:noFill/>
              </a14:hiddenFill>
            </a:ext>
          </a:extLst>
        </p:spPr>
      </p:cxnSp>
      <p:cxnSp>
        <p:nvCxnSpPr>
          <p:cNvPr id="10288" name="カギ線コネクタ 51"/>
          <p:cNvCxnSpPr>
            <a:cxnSpLocks noChangeShapeType="1"/>
            <a:stCxn id="10283" idx="3"/>
            <a:endCxn id="10286" idx="1"/>
          </p:cNvCxnSpPr>
          <p:nvPr/>
        </p:nvCxnSpPr>
        <p:spPr bwMode="auto">
          <a:xfrm>
            <a:off x="2705100" y="5399088"/>
            <a:ext cx="323850" cy="280987"/>
          </a:xfrm>
          <a:prstGeom prst="bentConnector3">
            <a:avLst>
              <a:gd name="adj1" fmla="val 49509"/>
            </a:avLst>
          </a:prstGeom>
          <a:noFill/>
          <a:ln w="9525" algn="ctr">
            <a:solidFill>
              <a:schemeClr val="tx1"/>
            </a:solidFill>
            <a:miter lim="800000"/>
            <a:headEnd/>
            <a:tailEnd/>
          </a:ln>
          <a:extLst>
            <a:ext uri="{909E8E84-426E-40DD-AFC4-6F175D3DCCD1}">
              <a14:hiddenFill xmlns="" xmlns:a14="http://schemas.microsoft.com/office/drawing/2010/main">
                <a:noFill/>
              </a14:hiddenFill>
            </a:ext>
          </a:extLst>
        </p:spPr>
      </p:cxnSp>
      <p:sp>
        <p:nvSpPr>
          <p:cNvPr id="10289" name="テキスト ボックス 153"/>
          <p:cNvSpPr txBox="1">
            <a:spLocks noChangeArrowheads="1"/>
          </p:cNvSpPr>
          <p:nvPr/>
        </p:nvSpPr>
        <p:spPr bwMode="auto">
          <a:xfrm>
            <a:off x="7067550" y="1817688"/>
            <a:ext cx="973138"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spcBef>
                <a:spcPct val="20000"/>
              </a:spcBef>
              <a:buClr>
                <a:srgbClr val="330066"/>
              </a:buClr>
              <a:buSzPct val="70000"/>
              <a:buFont typeface="Wingdings" pitchFamily="2" charset="2"/>
              <a:buNone/>
            </a:pPr>
            <a:r>
              <a:rPr lang="ja-JP" altLang="en-US" sz="1000" b="0">
                <a:solidFill>
                  <a:srgbClr val="000000"/>
                </a:solidFill>
                <a:latin typeface="HGP創英角ｺﾞｼｯｸUB" pitchFamily="50" charset="-128"/>
                <a:ea typeface="HGP創英角ｺﾞｼｯｸUB" pitchFamily="50" charset="-128"/>
              </a:rPr>
              <a:t>添付資料</a:t>
            </a:r>
          </a:p>
        </p:txBody>
      </p:sp>
      <p:sp>
        <p:nvSpPr>
          <p:cNvPr id="10290" name="正方形/長方形 51"/>
          <p:cNvSpPr>
            <a:spLocks noChangeArrowheads="1"/>
          </p:cNvSpPr>
          <p:nvPr/>
        </p:nvSpPr>
        <p:spPr bwMode="auto">
          <a:xfrm>
            <a:off x="5154613" y="5267325"/>
            <a:ext cx="1547812" cy="215900"/>
          </a:xfrm>
          <a:prstGeom prst="rect">
            <a:avLst/>
          </a:prstGeom>
          <a:solidFill>
            <a:srgbClr val="99CCFF"/>
          </a:solidFill>
          <a:ln w="9525" algn="ctr">
            <a:solidFill>
              <a:srgbClr val="2F2F98"/>
            </a:solidFill>
            <a:miter lim="800000"/>
            <a:headEnd/>
            <a:tailEnd/>
          </a:ln>
        </p:spPr>
        <p:txBody>
          <a:bodyPr anchor="ct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buClr>
                <a:srgbClr val="330066"/>
              </a:buClr>
              <a:buSzPct val="70000"/>
              <a:buFont typeface="Wingdings" pitchFamily="2" charset="2"/>
              <a:buNone/>
            </a:pPr>
            <a:r>
              <a:rPr lang="ja-JP" altLang="en-US" b="0">
                <a:latin typeface="HGP創英角ｺﾞｼｯｸUB" pitchFamily="50" charset="-128"/>
                <a:ea typeface="HGP創英角ｺﾞｼｯｸUB" pitchFamily="50" charset="-128"/>
              </a:rPr>
              <a:t>施設管理台帳</a:t>
            </a:r>
          </a:p>
        </p:txBody>
      </p:sp>
      <p:sp>
        <p:nvSpPr>
          <p:cNvPr id="10291" name="正方形/長方形 52"/>
          <p:cNvSpPr>
            <a:spLocks noChangeArrowheads="1"/>
          </p:cNvSpPr>
          <p:nvPr/>
        </p:nvSpPr>
        <p:spPr bwMode="auto">
          <a:xfrm>
            <a:off x="5154613" y="5570538"/>
            <a:ext cx="1547812" cy="215900"/>
          </a:xfrm>
          <a:prstGeom prst="rect">
            <a:avLst/>
          </a:prstGeom>
          <a:solidFill>
            <a:srgbClr val="99CCFF"/>
          </a:solidFill>
          <a:ln w="9525" algn="ctr">
            <a:solidFill>
              <a:srgbClr val="2F2F98"/>
            </a:solidFill>
            <a:miter lim="800000"/>
            <a:headEnd/>
            <a:tailEnd/>
          </a:ln>
        </p:spPr>
        <p:txBody>
          <a:bodyPr anchor="ct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buClr>
                <a:srgbClr val="330066"/>
              </a:buClr>
              <a:buSzPct val="70000"/>
              <a:buFont typeface="Wingdings" pitchFamily="2" charset="2"/>
              <a:buNone/>
            </a:pPr>
            <a:r>
              <a:rPr lang="ja-JP" altLang="en-US" b="0">
                <a:latin typeface="HGP創英角ｺﾞｼｯｸUB" pitchFamily="50" charset="-128"/>
                <a:ea typeface="HGP創英角ｺﾞｼｯｸUB" pitchFamily="50" charset="-128"/>
              </a:rPr>
              <a:t>品質記録台帳</a:t>
            </a:r>
          </a:p>
        </p:txBody>
      </p:sp>
      <p:cxnSp>
        <p:nvCxnSpPr>
          <p:cNvPr id="10292" name="カギ線コネクタ 55"/>
          <p:cNvCxnSpPr>
            <a:cxnSpLocks noChangeShapeType="1"/>
            <a:stCxn id="10286" idx="3"/>
            <a:endCxn id="10291" idx="1"/>
          </p:cNvCxnSpPr>
          <p:nvPr/>
        </p:nvCxnSpPr>
        <p:spPr bwMode="auto">
          <a:xfrm flipV="1">
            <a:off x="4721225" y="5678488"/>
            <a:ext cx="433388" cy="1587"/>
          </a:xfrm>
          <a:prstGeom prst="bentConnector3">
            <a:avLst>
              <a:gd name="adj1" fmla="val 49815"/>
            </a:avLst>
          </a:prstGeom>
          <a:noFill/>
          <a:ln w="9525" algn="ctr">
            <a:solidFill>
              <a:schemeClr val="tx1"/>
            </a:solidFill>
            <a:miter lim="800000"/>
            <a:headEnd/>
            <a:tailEnd/>
          </a:ln>
          <a:extLst>
            <a:ext uri="{909E8E84-426E-40DD-AFC4-6F175D3DCCD1}">
              <a14:hiddenFill xmlns="" xmlns:a14="http://schemas.microsoft.com/office/drawing/2010/main">
                <a:noFill/>
              </a14:hiddenFill>
            </a:ext>
          </a:extLst>
        </p:spPr>
      </p:cxnSp>
      <p:cxnSp>
        <p:nvCxnSpPr>
          <p:cNvPr id="10293" name="カギ線コネクタ 63"/>
          <p:cNvCxnSpPr>
            <a:cxnSpLocks noChangeShapeType="1"/>
            <a:stCxn id="10286" idx="3"/>
            <a:endCxn id="10290" idx="1"/>
          </p:cNvCxnSpPr>
          <p:nvPr/>
        </p:nvCxnSpPr>
        <p:spPr bwMode="auto">
          <a:xfrm flipV="1">
            <a:off x="4721225" y="5375275"/>
            <a:ext cx="433388" cy="304800"/>
          </a:xfrm>
          <a:prstGeom prst="bentConnector3">
            <a:avLst>
              <a:gd name="adj1" fmla="val 49815"/>
            </a:avLst>
          </a:prstGeom>
          <a:noFill/>
          <a:ln w="9525" algn="ctr">
            <a:solidFill>
              <a:schemeClr val="tx1"/>
            </a:solidFill>
            <a:miter lim="800000"/>
            <a:headEnd/>
            <a:tailEnd/>
          </a:ln>
          <a:extLst>
            <a:ext uri="{909E8E84-426E-40DD-AFC4-6F175D3DCCD1}">
              <a14:hiddenFill xmlns="" xmlns:a14="http://schemas.microsoft.com/office/drawing/2010/main">
                <a:noFill/>
              </a14:hiddenFill>
            </a:ext>
          </a:extLst>
        </p:spPr>
      </p:cxnSp>
      <p:sp>
        <p:nvSpPr>
          <p:cNvPr id="10294" name="テキスト ボックス 153"/>
          <p:cNvSpPr txBox="1">
            <a:spLocks noChangeArrowheads="1"/>
          </p:cNvSpPr>
          <p:nvPr/>
        </p:nvSpPr>
        <p:spPr bwMode="auto">
          <a:xfrm>
            <a:off x="6788150" y="5237163"/>
            <a:ext cx="1657350" cy="276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spcBef>
                <a:spcPct val="20000"/>
              </a:spcBef>
              <a:buClr>
                <a:srgbClr val="330066"/>
              </a:buClr>
              <a:buSzPct val="70000"/>
              <a:buFont typeface="Wingdings" pitchFamily="2" charset="2"/>
              <a:buNone/>
            </a:pPr>
            <a:r>
              <a:rPr lang="ja-JP" altLang="en-US" b="0">
                <a:solidFill>
                  <a:srgbClr val="000000"/>
                </a:solidFill>
                <a:latin typeface="HGP創英角ｺﾞｼｯｸUB" pitchFamily="50" charset="-128"/>
                <a:ea typeface="HGP創英角ｺﾞｼｯｸUB" pitchFamily="50" charset="-128"/>
              </a:rPr>
              <a:t>トンネル台帳　等</a:t>
            </a:r>
          </a:p>
        </p:txBody>
      </p:sp>
      <p:sp>
        <p:nvSpPr>
          <p:cNvPr id="10295" name="テキスト ボックス 153"/>
          <p:cNvSpPr txBox="1">
            <a:spLocks noChangeArrowheads="1"/>
          </p:cNvSpPr>
          <p:nvPr/>
        </p:nvSpPr>
        <p:spPr bwMode="auto">
          <a:xfrm>
            <a:off x="6788150" y="5548313"/>
            <a:ext cx="2151063" cy="274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spcBef>
                <a:spcPct val="20000"/>
              </a:spcBef>
              <a:buClr>
                <a:srgbClr val="330066"/>
              </a:buClr>
              <a:buSzPct val="70000"/>
              <a:buFont typeface="Wingdings" pitchFamily="2" charset="2"/>
              <a:buNone/>
            </a:pPr>
            <a:r>
              <a:rPr lang="ja-JP" altLang="en-US" b="0">
                <a:solidFill>
                  <a:srgbClr val="000000"/>
                </a:solidFill>
                <a:latin typeface="HGP創英角ｺﾞｼｯｸUB" pitchFamily="50" charset="-128"/>
                <a:ea typeface="HGP創英角ｺﾞｼｯｸUB" pitchFamily="50" charset="-128"/>
              </a:rPr>
              <a:t>生コンクリート品質記録表　等</a:t>
            </a:r>
          </a:p>
        </p:txBody>
      </p:sp>
      <p:sp>
        <p:nvSpPr>
          <p:cNvPr id="10296" name="正方形/長方形 57"/>
          <p:cNvSpPr>
            <a:spLocks noChangeArrowheads="1"/>
          </p:cNvSpPr>
          <p:nvPr/>
        </p:nvSpPr>
        <p:spPr bwMode="auto">
          <a:xfrm>
            <a:off x="3028950" y="6153150"/>
            <a:ext cx="1692275" cy="215900"/>
          </a:xfrm>
          <a:prstGeom prst="rect">
            <a:avLst/>
          </a:prstGeom>
          <a:solidFill>
            <a:srgbClr val="99CCFF"/>
          </a:solidFill>
          <a:ln w="9525" algn="ctr">
            <a:solidFill>
              <a:srgbClr val="2F2F98"/>
            </a:solidFill>
            <a:miter lim="800000"/>
            <a:headEnd/>
            <a:tailEnd/>
          </a:ln>
        </p:spPr>
        <p:txBody>
          <a:bodyPr anchor="ct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buClr>
                <a:srgbClr val="330066"/>
              </a:buClr>
              <a:buSzPct val="70000"/>
              <a:buFont typeface="Wingdings" pitchFamily="2" charset="2"/>
              <a:buNone/>
            </a:pPr>
            <a:r>
              <a:rPr lang="ja-JP" altLang="en-US" b="0">
                <a:latin typeface="HGP創英角ｺﾞｼｯｸUB" pitchFamily="50" charset="-128"/>
                <a:ea typeface="HGP創英角ｺﾞｼｯｸUB" pitchFamily="50" charset="-128"/>
              </a:rPr>
              <a:t>地質土質調査成果</a:t>
            </a:r>
          </a:p>
        </p:txBody>
      </p:sp>
      <p:cxnSp>
        <p:nvCxnSpPr>
          <p:cNvPr id="10297" name="カギ線コネクタ 60"/>
          <p:cNvCxnSpPr>
            <a:cxnSpLocks noChangeShapeType="1"/>
            <a:stCxn id="10283" idx="3"/>
            <a:endCxn id="10296" idx="1"/>
          </p:cNvCxnSpPr>
          <p:nvPr/>
        </p:nvCxnSpPr>
        <p:spPr bwMode="auto">
          <a:xfrm>
            <a:off x="2705100" y="5399088"/>
            <a:ext cx="323850" cy="862012"/>
          </a:xfrm>
          <a:prstGeom prst="bentConnector3">
            <a:avLst>
              <a:gd name="adj1" fmla="val 49509"/>
            </a:avLst>
          </a:prstGeom>
          <a:noFill/>
          <a:ln w="9525" algn="ctr">
            <a:solidFill>
              <a:schemeClr val="tx1"/>
            </a:solidFill>
            <a:prstDash val="dash"/>
            <a:miter lim="800000"/>
            <a:headEnd/>
            <a:tailEnd/>
          </a:ln>
          <a:extLst>
            <a:ext uri="{909E8E84-426E-40DD-AFC4-6F175D3DCCD1}">
              <a14:hiddenFill xmlns="" xmlns:a14="http://schemas.microsoft.com/office/drawing/2010/main">
                <a:noFill/>
              </a14:hiddenFill>
            </a:ext>
          </a:extLst>
        </p:spPr>
      </p:cxnSp>
      <p:sp>
        <p:nvSpPr>
          <p:cNvPr id="10298" name="Rectangle 63"/>
          <p:cNvSpPr>
            <a:spLocks noChangeArrowheads="1"/>
          </p:cNvSpPr>
          <p:nvPr/>
        </p:nvSpPr>
        <p:spPr bwMode="auto">
          <a:xfrm>
            <a:off x="1498600" y="631825"/>
            <a:ext cx="7575550" cy="976313"/>
          </a:xfrm>
          <a:prstGeom prst="rect">
            <a:avLst/>
          </a:prstGeom>
          <a:noFill/>
          <a:ln w="25400" cap="rnd">
            <a:solidFill>
              <a:srgbClr val="FF0000"/>
            </a:solidFill>
            <a:prstDash val="sysDot"/>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spcBef>
                <a:spcPct val="20000"/>
              </a:spcBef>
              <a:buClr>
                <a:srgbClr val="330066"/>
              </a:buClr>
              <a:buSzPct val="70000"/>
              <a:buFont typeface="Wingdings" pitchFamily="2" charset="2"/>
              <a:buNone/>
            </a:pPr>
            <a:endParaRPr kumimoji="0" lang="ja-JP" altLang="en-US" sz="3400" b="0">
              <a:solidFill>
                <a:srgbClr val="000000"/>
              </a:solidFill>
              <a:latin typeface="HGP創英角ｺﾞｼｯｸUB" pitchFamily="50" charset="-128"/>
              <a:ea typeface="HGP創英角ｺﾞｼｯｸUB" pitchFamily="50" charset="-128"/>
            </a:endParaRPr>
          </a:p>
        </p:txBody>
      </p:sp>
      <p:sp>
        <p:nvSpPr>
          <p:cNvPr id="10299" name="Rectangle 67"/>
          <p:cNvSpPr>
            <a:spLocks noChangeArrowheads="1"/>
          </p:cNvSpPr>
          <p:nvPr/>
        </p:nvSpPr>
        <p:spPr bwMode="auto">
          <a:xfrm>
            <a:off x="1485900" y="6076950"/>
            <a:ext cx="7607300" cy="398463"/>
          </a:xfrm>
          <a:prstGeom prst="rect">
            <a:avLst/>
          </a:prstGeom>
          <a:noFill/>
          <a:ln w="25400" cap="rnd">
            <a:solidFill>
              <a:schemeClr val="tx1"/>
            </a:solidFill>
            <a:prstDash val="sysDot"/>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spcBef>
                <a:spcPct val="20000"/>
              </a:spcBef>
              <a:buClr>
                <a:srgbClr val="330066"/>
              </a:buClr>
              <a:buSzPct val="70000"/>
              <a:buFont typeface="Wingdings" pitchFamily="2" charset="2"/>
              <a:buNone/>
            </a:pPr>
            <a:endParaRPr kumimoji="0" lang="ja-JP" altLang="en-US" sz="3400" b="0">
              <a:solidFill>
                <a:srgbClr val="000000"/>
              </a:solidFill>
              <a:latin typeface="HGP創英角ｺﾞｼｯｸUB" pitchFamily="50" charset="-128"/>
              <a:ea typeface="HGP創英角ｺﾞｼｯｸUB" pitchFamily="50" charset="-128"/>
            </a:endParaRPr>
          </a:p>
        </p:txBody>
      </p:sp>
      <p:sp>
        <p:nvSpPr>
          <p:cNvPr id="10300" name="Rectangle 69"/>
          <p:cNvSpPr>
            <a:spLocks noChangeArrowheads="1"/>
          </p:cNvSpPr>
          <p:nvPr/>
        </p:nvSpPr>
        <p:spPr bwMode="auto">
          <a:xfrm>
            <a:off x="1485900" y="5137150"/>
            <a:ext cx="7607300" cy="828675"/>
          </a:xfrm>
          <a:prstGeom prst="rect">
            <a:avLst/>
          </a:prstGeom>
          <a:noFill/>
          <a:ln w="25400" cap="rnd">
            <a:solidFill>
              <a:srgbClr val="008000"/>
            </a:solidFill>
            <a:prstDash val="sysDot"/>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spcBef>
                <a:spcPct val="20000"/>
              </a:spcBef>
              <a:buClr>
                <a:srgbClr val="330066"/>
              </a:buClr>
              <a:buSzPct val="70000"/>
              <a:buFont typeface="Wingdings" pitchFamily="2" charset="2"/>
              <a:buNone/>
            </a:pPr>
            <a:endParaRPr kumimoji="0" lang="ja-JP" altLang="en-US" sz="3400" b="0">
              <a:solidFill>
                <a:srgbClr val="000000"/>
              </a:solidFill>
              <a:latin typeface="HGP創英角ｺﾞｼｯｸUB" pitchFamily="50" charset="-128"/>
              <a:ea typeface="HGP創英角ｺﾞｼｯｸUB" pitchFamily="50" charset="-128"/>
            </a:endParaRPr>
          </a:p>
        </p:txBody>
      </p:sp>
      <p:sp>
        <p:nvSpPr>
          <p:cNvPr id="10301" name="Rectangle 70"/>
          <p:cNvSpPr>
            <a:spLocks noChangeArrowheads="1"/>
          </p:cNvSpPr>
          <p:nvPr/>
        </p:nvSpPr>
        <p:spPr bwMode="auto">
          <a:xfrm>
            <a:off x="1485900" y="1830388"/>
            <a:ext cx="7600950" cy="2165350"/>
          </a:xfrm>
          <a:prstGeom prst="rect">
            <a:avLst/>
          </a:prstGeom>
          <a:noFill/>
          <a:ln w="25400">
            <a:solidFill>
              <a:srgbClr val="0000FF"/>
            </a:solidFill>
            <a:prstDash val="sysDot"/>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spcBef>
                <a:spcPct val="20000"/>
              </a:spcBef>
              <a:buClr>
                <a:srgbClr val="330066"/>
              </a:buClr>
              <a:buSzPct val="70000"/>
              <a:buFont typeface="Wingdings" pitchFamily="2" charset="2"/>
              <a:buNone/>
            </a:pPr>
            <a:endParaRPr kumimoji="0" lang="ja-JP" altLang="en-US" sz="3400" b="0">
              <a:solidFill>
                <a:srgbClr val="000000"/>
              </a:solidFill>
              <a:latin typeface="HGP創英角ｺﾞｼｯｸUB" pitchFamily="50" charset="-128"/>
              <a:ea typeface="HGP創英角ｺﾞｼｯｸUB" pitchFamily="50" charset="-128"/>
            </a:endParaRPr>
          </a:p>
        </p:txBody>
      </p:sp>
      <p:sp>
        <p:nvSpPr>
          <p:cNvPr id="10302" name="テキスト ボックス 153"/>
          <p:cNvSpPr txBox="1">
            <a:spLocks noChangeArrowheads="1"/>
          </p:cNvSpPr>
          <p:nvPr/>
        </p:nvSpPr>
        <p:spPr bwMode="auto">
          <a:xfrm>
            <a:off x="1203485" y="1700213"/>
            <a:ext cx="2265044" cy="215444"/>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spcBef>
                <a:spcPct val="20000"/>
              </a:spcBef>
              <a:buClr>
                <a:srgbClr val="330066"/>
              </a:buClr>
              <a:buSzPct val="70000"/>
              <a:buFont typeface="Wingdings" pitchFamily="2" charset="2"/>
              <a:buNone/>
            </a:pPr>
            <a:r>
              <a:rPr lang="en-US" altLang="ja-JP" sz="1400" b="0" u="sng" dirty="0" smtClean="0">
                <a:solidFill>
                  <a:srgbClr val="FF0000"/>
                </a:solidFill>
                <a:latin typeface="HGP創英角ｺﾞｼｯｸUB" pitchFamily="50" charset="-128"/>
                <a:ea typeface="HGP創英角ｺﾞｼｯｸUB" pitchFamily="50" charset="-128"/>
              </a:rPr>
              <a:t>【</a:t>
            </a:r>
            <a:r>
              <a:rPr lang="ja-JP" altLang="en-US" sz="1400" b="0" u="sng" dirty="0" smtClean="0">
                <a:solidFill>
                  <a:srgbClr val="FF0000"/>
                </a:solidFill>
                <a:latin typeface="HGP創英角ｺﾞｼｯｸUB" pitchFamily="50" charset="-128"/>
                <a:ea typeface="HGP創英角ｺﾞｼｯｸUB" pitchFamily="50" charset="-128"/>
              </a:rPr>
              <a:t>電子もしくは紙で</a:t>
            </a:r>
            <a:r>
              <a:rPr lang="ja-JP" altLang="en-US" sz="1400" b="0" u="sng" dirty="0">
                <a:solidFill>
                  <a:srgbClr val="FF0000"/>
                </a:solidFill>
                <a:latin typeface="HGP創英角ｺﾞｼｯｸUB" pitchFamily="50" charset="-128"/>
                <a:ea typeface="HGP創英角ｺﾞｼｯｸUB" pitchFamily="50" charset="-128"/>
              </a:rPr>
              <a:t>提出・検査</a:t>
            </a:r>
            <a:r>
              <a:rPr lang="en-US" altLang="ja-JP" sz="1400" b="0" u="sng" dirty="0">
                <a:solidFill>
                  <a:srgbClr val="FF0000"/>
                </a:solidFill>
                <a:latin typeface="HGP創英角ｺﾞｼｯｸUB" pitchFamily="50" charset="-128"/>
                <a:ea typeface="HGP創英角ｺﾞｼｯｸUB" pitchFamily="50" charset="-128"/>
              </a:rPr>
              <a:t>】</a:t>
            </a:r>
          </a:p>
        </p:txBody>
      </p:sp>
      <p:sp>
        <p:nvSpPr>
          <p:cNvPr id="10303" name="テキスト ボックス 153"/>
          <p:cNvSpPr txBox="1">
            <a:spLocks noChangeArrowheads="1"/>
          </p:cNvSpPr>
          <p:nvPr/>
        </p:nvSpPr>
        <p:spPr bwMode="auto">
          <a:xfrm>
            <a:off x="1395413" y="5876925"/>
            <a:ext cx="1689100" cy="215900"/>
          </a:xfrm>
          <a:prstGeom prst="rect">
            <a:avLst/>
          </a:prstGeom>
          <a:solidFill>
            <a:schemeClr val="bg1"/>
          </a:solidFill>
          <a:ln>
            <a:noFill/>
          </a:ln>
          <a:extLst>
            <a:ext uri="{91240B29-F687-4F45-9708-019B960494DF}">
              <a14:hiddenLine xmlns="" xmlns:a14="http://schemas.microsoft.com/office/drawing/2010/main" w="9525" algn="ctr">
                <a:solidFill>
                  <a:srgbClr val="000000"/>
                </a:solidFill>
                <a:miter lim="800000"/>
                <a:headEnd/>
                <a:tailEnd/>
              </a14:hiddenLine>
            </a:ext>
          </a:extLst>
        </p:spPr>
        <p:txBody>
          <a:bodyPr wrap="none" lIns="0" tIns="0" rIns="0" bIns="0">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spcBef>
                <a:spcPct val="20000"/>
              </a:spcBef>
              <a:buClr>
                <a:srgbClr val="330066"/>
              </a:buClr>
              <a:buSzPct val="70000"/>
              <a:buFont typeface="Wingdings" pitchFamily="2" charset="2"/>
              <a:buNone/>
            </a:pPr>
            <a:r>
              <a:rPr lang="en-US" altLang="ja-JP" sz="1400" b="0" u="sng">
                <a:solidFill>
                  <a:srgbClr val="000000"/>
                </a:solidFill>
                <a:latin typeface="HGP創英角ｺﾞｼｯｸUB" pitchFamily="50" charset="-128"/>
                <a:ea typeface="HGP創英角ｺﾞｼｯｸUB" pitchFamily="50" charset="-128"/>
              </a:rPr>
              <a:t>【</a:t>
            </a:r>
            <a:r>
              <a:rPr lang="ja-JP" altLang="en-US" sz="1400" b="0" u="sng">
                <a:solidFill>
                  <a:srgbClr val="000000"/>
                </a:solidFill>
                <a:latin typeface="HGP創英角ｺﾞｼｯｸUB" pitchFamily="50" charset="-128"/>
                <a:ea typeface="HGP創英角ｺﾞｼｯｸUB" pitchFamily="50" charset="-128"/>
              </a:rPr>
              <a:t>電子のみ納品・検査</a:t>
            </a:r>
            <a:r>
              <a:rPr lang="en-US" altLang="ja-JP" sz="1400" b="0" u="sng">
                <a:solidFill>
                  <a:srgbClr val="000000"/>
                </a:solidFill>
                <a:latin typeface="HGP創英角ｺﾞｼｯｸUB" pitchFamily="50" charset="-128"/>
                <a:ea typeface="HGP創英角ｺﾞｼｯｸUB" pitchFamily="50" charset="-128"/>
              </a:rPr>
              <a:t>】</a:t>
            </a:r>
            <a:endParaRPr lang="ja-JP" altLang="en-US" sz="1400" b="0" u="sng">
              <a:solidFill>
                <a:srgbClr val="000000"/>
              </a:solidFill>
              <a:latin typeface="HGP創英角ｺﾞｼｯｸUB" pitchFamily="50" charset="-128"/>
              <a:ea typeface="HGP創英角ｺﾞｼｯｸUB" pitchFamily="50" charset="-128"/>
            </a:endParaRPr>
          </a:p>
        </p:txBody>
      </p:sp>
      <p:sp>
        <p:nvSpPr>
          <p:cNvPr id="10304" name="テキスト ボックス 153"/>
          <p:cNvSpPr txBox="1">
            <a:spLocks noChangeArrowheads="1"/>
          </p:cNvSpPr>
          <p:nvPr/>
        </p:nvSpPr>
        <p:spPr bwMode="auto">
          <a:xfrm>
            <a:off x="1392238" y="5013325"/>
            <a:ext cx="2352675" cy="215900"/>
          </a:xfrm>
          <a:prstGeom prst="rect">
            <a:avLst/>
          </a:prstGeom>
          <a:solidFill>
            <a:schemeClr val="bg1"/>
          </a:solidFill>
          <a:ln>
            <a:noFill/>
          </a:ln>
          <a:extLst>
            <a:ext uri="{91240B29-F687-4F45-9708-019B960494DF}">
              <a14:hiddenLine xmlns="" xmlns:a14="http://schemas.microsoft.com/office/drawing/2010/main" w="9525" algn="ctr">
                <a:solidFill>
                  <a:srgbClr val="000000"/>
                </a:solidFill>
                <a:miter lim="800000"/>
                <a:headEnd/>
                <a:tailEnd/>
              </a14:hiddenLine>
            </a:ext>
          </a:extLst>
        </p:spPr>
        <p:txBody>
          <a:bodyPr wrap="none" lIns="0" tIns="0" rIns="0" bIns="0">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spcBef>
                <a:spcPct val="20000"/>
              </a:spcBef>
              <a:buClr>
                <a:srgbClr val="330066"/>
              </a:buClr>
              <a:buSzPct val="70000"/>
              <a:buFont typeface="Wingdings" pitchFamily="2" charset="2"/>
              <a:buNone/>
            </a:pPr>
            <a:r>
              <a:rPr lang="en-US" altLang="ja-JP" sz="1400" b="0" u="sng">
                <a:solidFill>
                  <a:srgbClr val="FF0000"/>
                </a:solidFill>
                <a:latin typeface="HGP創英角ｺﾞｼｯｸUB" pitchFamily="50" charset="-128"/>
                <a:ea typeface="HGP創英角ｺﾞｼｯｸUB" pitchFamily="50" charset="-128"/>
              </a:rPr>
              <a:t>【</a:t>
            </a:r>
            <a:r>
              <a:rPr lang="ja-JP" altLang="en-US" sz="1400" b="0" u="sng">
                <a:solidFill>
                  <a:srgbClr val="FF0000"/>
                </a:solidFill>
                <a:latin typeface="HGP創英角ｺﾞｼｯｸUB" pitchFamily="50" charset="-128"/>
                <a:ea typeface="HGP創英角ｺﾞｼｯｸUB" pitchFamily="50" charset="-128"/>
              </a:rPr>
              <a:t>紙と電子の両方で納品・検査</a:t>
            </a:r>
            <a:r>
              <a:rPr lang="en-US" altLang="ja-JP" sz="1400" b="0" u="sng">
                <a:solidFill>
                  <a:srgbClr val="FF0000"/>
                </a:solidFill>
                <a:latin typeface="HGP創英角ｺﾞｼｯｸUB" pitchFamily="50" charset="-128"/>
                <a:ea typeface="HGP創英角ｺﾞｼｯｸUB" pitchFamily="50" charset="-128"/>
              </a:rPr>
              <a:t>】</a:t>
            </a:r>
            <a:endParaRPr lang="ja-JP" altLang="en-US" sz="1400" b="0" u="sng">
              <a:solidFill>
                <a:srgbClr val="FF0000"/>
              </a:solidFill>
              <a:latin typeface="HGP創英角ｺﾞｼｯｸUB" pitchFamily="50" charset="-128"/>
              <a:ea typeface="HGP創英角ｺﾞｼｯｸUB" pitchFamily="50" charset="-128"/>
            </a:endParaRPr>
          </a:p>
        </p:txBody>
      </p:sp>
      <p:sp>
        <p:nvSpPr>
          <p:cNvPr id="10305" name="テキスト ボックス 153"/>
          <p:cNvSpPr txBox="1">
            <a:spLocks noChangeArrowheads="1"/>
          </p:cNvSpPr>
          <p:nvPr/>
        </p:nvSpPr>
        <p:spPr bwMode="auto">
          <a:xfrm>
            <a:off x="1509713" y="3295650"/>
            <a:ext cx="5376862" cy="498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spcBef>
                <a:spcPct val="20000"/>
              </a:spcBef>
              <a:buClr>
                <a:srgbClr val="330066"/>
              </a:buClr>
              <a:buSzPct val="70000"/>
              <a:buFont typeface="Wingdings" pitchFamily="2" charset="2"/>
              <a:buNone/>
            </a:pPr>
            <a:r>
              <a:rPr lang="ja-JP" altLang="en-US" b="0" dirty="0">
                <a:solidFill>
                  <a:srgbClr val="669999"/>
                </a:solidFill>
                <a:latin typeface="HGP創英角ｺﾞｼｯｸUB" pitchFamily="50" charset="-128"/>
                <a:ea typeface="HGP創英角ｺﾞｼｯｸUB" pitchFamily="50" charset="-128"/>
              </a:rPr>
              <a:t>協議により紙又は電子のいずれかで提出可能</a:t>
            </a:r>
          </a:p>
          <a:p>
            <a:pPr eaLnBrk="1" hangingPunct="1">
              <a:spcBef>
                <a:spcPct val="20000"/>
              </a:spcBef>
              <a:buClr>
                <a:srgbClr val="330066"/>
              </a:buClr>
              <a:buSzPct val="70000"/>
              <a:buFont typeface="Wingdings" pitchFamily="2" charset="2"/>
              <a:buNone/>
            </a:pPr>
            <a:r>
              <a:rPr lang="ja-JP" altLang="en-US" b="0" dirty="0">
                <a:solidFill>
                  <a:srgbClr val="669999"/>
                </a:solidFill>
                <a:latin typeface="HGP創英角ｺﾞｼｯｸUB" pitchFamily="50" charset="-128"/>
                <a:ea typeface="HGP創英角ｺﾞｼｯｸUB" pitchFamily="50" charset="-128"/>
              </a:rPr>
              <a:t>・写真の提出は電子</a:t>
            </a:r>
          </a:p>
        </p:txBody>
      </p:sp>
      <p:sp>
        <p:nvSpPr>
          <p:cNvPr id="10306" name="正方形/長方形 4"/>
          <p:cNvSpPr>
            <a:spLocks noChangeArrowheads="1"/>
          </p:cNvSpPr>
          <p:nvPr/>
        </p:nvSpPr>
        <p:spPr bwMode="auto">
          <a:xfrm>
            <a:off x="460375" y="4897438"/>
            <a:ext cx="530225" cy="1627187"/>
          </a:xfrm>
          <a:prstGeom prst="rect">
            <a:avLst/>
          </a:prstGeom>
          <a:solidFill>
            <a:srgbClr val="99CCFF"/>
          </a:solidFill>
          <a:ln w="25400" algn="ctr">
            <a:solidFill>
              <a:srgbClr val="23236F"/>
            </a:solidFill>
            <a:miter lim="800000"/>
            <a:headEnd/>
            <a:tailEnd/>
          </a:ln>
        </p:spPr>
        <p:txBody>
          <a:bodyPr vert="eaVert" anchor="ctr"/>
          <a:lstStyle>
            <a:lvl1pPr marL="269875" indent="-269875"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spcBef>
                <a:spcPct val="20000"/>
              </a:spcBef>
              <a:buClr>
                <a:srgbClr val="330066"/>
              </a:buClr>
              <a:buSzPct val="70000"/>
              <a:buFont typeface="Wingdings" pitchFamily="2" charset="2"/>
              <a:buNone/>
            </a:pPr>
            <a:r>
              <a:rPr lang="ja-JP" altLang="en-US" sz="1400" b="0">
                <a:latin typeface="HGP創英角ｺﾞｼｯｸUB" pitchFamily="50" charset="-128"/>
                <a:ea typeface="HGP創英角ｺﾞｼｯｸUB" pitchFamily="50" charset="-128"/>
              </a:rPr>
              <a:t>長期保存する書類</a:t>
            </a:r>
            <a:r>
              <a:rPr lang="en-US" altLang="ja-JP" sz="1400" b="0">
                <a:latin typeface="HGP創英角ｺﾞｼｯｸUB" pitchFamily="50" charset="-128"/>
                <a:ea typeface="HGP創英角ｺﾞｼｯｸUB" pitchFamily="50" charset="-128"/>
              </a:rPr>
              <a:t>(</a:t>
            </a:r>
            <a:r>
              <a:rPr lang="ja-JP" altLang="en-US" sz="1400" b="0">
                <a:latin typeface="HGP創英角ｺﾞｼｯｸUB" pitchFamily="50" charset="-128"/>
                <a:ea typeface="HGP創英角ｺﾞｼｯｸUB" pitchFamily="50" charset="-128"/>
              </a:rPr>
              <a:t>納品書類）</a:t>
            </a:r>
          </a:p>
        </p:txBody>
      </p:sp>
      <p:sp>
        <p:nvSpPr>
          <p:cNvPr id="69699" name="正方形/長方形 4"/>
          <p:cNvSpPr>
            <a:spLocks noChangeArrowheads="1"/>
          </p:cNvSpPr>
          <p:nvPr/>
        </p:nvSpPr>
        <p:spPr bwMode="auto">
          <a:xfrm>
            <a:off x="485775" y="1881188"/>
            <a:ext cx="504825" cy="2271712"/>
          </a:xfrm>
          <a:prstGeom prst="rect">
            <a:avLst/>
          </a:prstGeom>
          <a:solidFill>
            <a:schemeClr val="accent6">
              <a:lumMod val="60000"/>
              <a:lumOff val="40000"/>
            </a:schemeClr>
          </a:solidFill>
          <a:ln w="25400" algn="ctr">
            <a:solidFill>
              <a:schemeClr val="tx1"/>
            </a:solidFill>
            <a:miter lim="800000"/>
            <a:headEnd/>
            <a:tailEnd/>
          </a:ln>
        </p:spPr>
        <p:txBody>
          <a:bodyPr vert="eaVert" anchor="ctr"/>
          <a:lstStyle/>
          <a:p>
            <a:pPr marL="269875" indent="-269875">
              <a:spcBef>
                <a:spcPct val="20000"/>
              </a:spcBef>
              <a:buClr>
                <a:srgbClr val="330066"/>
              </a:buClr>
              <a:buSzPct val="70000"/>
              <a:buFont typeface="Wingdings" pitchFamily="2" charset="2"/>
              <a:buNone/>
              <a:defRPr/>
            </a:pPr>
            <a:r>
              <a:rPr lang="ja-JP" altLang="en-US" sz="1400" b="0" dirty="0">
                <a:latin typeface="HGP創英角ｺﾞｼｯｸUB" pitchFamily="50" charset="-128"/>
                <a:ea typeface="HGP創英角ｺﾞｼｯｸUB" pitchFamily="50" charset="-128"/>
              </a:rPr>
              <a:t>短期保存する書類</a:t>
            </a:r>
          </a:p>
          <a:p>
            <a:pPr marL="269875" indent="-269875">
              <a:spcBef>
                <a:spcPct val="20000"/>
              </a:spcBef>
              <a:buClr>
                <a:srgbClr val="330066"/>
              </a:buClr>
              <a:buSzPct val="70000"/>
              <a:buFont typeface="Wingdings" pitchFamily="2" charset="2"/>
              <a:buNone/>
              <a:defRPr/>
            </a:pPr>
            <a:r>
              <a:rPr lang="en-US" altLang="ja-JP" sz="1400" b="0" dirty="0">
                <a:latin typeface="HGP創英角ｺﾞｼｯｸUB" pitchFamily="50" charset="-128"/>
                <a:ea typeface="HGP創英角ｺﾞｼｯｸUB" pitchFamily="50" charset="-128"/>
              </a:rPr>
              <a:t>(</a:t>
            </a:r>
            <a:r>
              <a:rPr lang="ja-JP" altLang="en-US" sz="1400" b="0" dirty="0">
                <a:latin typeface="HGP創英角ｺﾞｼｯｸUB" pitchFamily="50" charset="-128"/>
                <a:ea typeface="HGP創英角ｺﾞｼｯｸUB" pitchFamily="50" charset="-128"/>
              </a:rPr>
              <a:t>提出書類）</a:t>
            </a:r>
          </a:p>
        </p:txBody>
      </p:sp>
      <p:sp>
        <p:nvSpPr>
          <p:cNvPr id="76868" name="正方形/長方形 10"/>
          <p:cNvSpPr>
            <a:spLocks noChangeArrowheads="1"/>
          </p:cNvSpPr>
          <p:nvPr/>
        </p:nvSpPr>
        <p:spPr bwMode="auto">
          <a:xfrm>
            <a:off x="1576388" y="4264025"/>
            <a:ext cx="1116012" cy="215900"/>
          </a:xfrm>
          <a:prstGeom prst="rect">
            <a:avLst/>
          </a:prstGeom>
          <a:solidFill>
            <a:schemeClr val="tx2">
              <a:lumMod val="20000"/>
              <a:lumOff val="80000"/>
            </a:schemeClr>
          </a:solidFill>
          <a:ln w="9525" algn="ctr">
            <a:solidFill>
              <a:srgbClr val="800080"/>
            </a:solidFill>
            <a:miter lim="800000"/>
            <a:headEnd/>
            <a:tailEnd/>
          </a:ln>
        </p:spPr>
        <p:txBody>
          <a:bodyPr anchor="ctr"/>
          <a:lstStyle/>
          <a:p>
            <a:pPr>
              <a:spcBef>
                <a:spcPct val="20000"/>
              </a:spcBef>
              <a:buClr>
                <a:srgbClr val="330066"/>
              </a:buClr>
              <a:buSzPct val="70000"/>
              <a:buFont typeface="Wingdings" pitchFamily="2" charset="2"/>
              <a:buNone/>
              <a:defRPr/>
            </a:pPr>
            <a:r>
              <a:rPr lang="ja-JP" altLang="en-US" b="0" dirty="0">
                <a:latin typeface="HGP創英角ｺﾞｼｯｸUB" pitchFamily="50" charset="-128"/>
                <a:ea typeface="HGP創英角ｺﾞｼｯｸUB" pitchFamily="50" charset="-128"/>
              </a:rPr>
              <a:t>提示書類</a:t>
            </a:r>
          </a:p>
        </p:txBody>
      </p:sp>
      <p:sp>
        <p:nvSpPr>
          <p:cNvPr id="76869" name="正方形/長方形 10"/>
          <p:cNvSpPr>
            <a:spLocks noChangeArrowheads="1"/>
          </p:cNvSpPr>
          <p:nvPr/>
        </p:nvSpPr>
        <p:spPr bwMode="auto">
          <a:xfrm>
            <a:off x="3028950" y="4264025"/>
            <a:ext cx="5570538" cy="215900"/>
          </a:xfrm>
          <a:prstGeom prst="rect">
            <a:avLst/>
          </a:prstGeom>
          <a:solidFill>
            <a:schemeClr val="tx2">
              <a:lumMod val="20000"/>
              <a:lumOff val="80000"/>
            </a:schemeClr>
          </a:solidFill>
          <a:ln w="9525" algn="ctr">
            <a:solidFill>
              <a:srgbClr val="800080"/>
            </a:solidFill>
            <a:miter lim="800000"/>
            <a:headEnd/>
            <a:tailEnd/>
          </a:ln>
        </p:spPr>
        <p:txBody>
          <a:bodyPr anchor="ctr"/>
          <a:lstStyle/>
          <a:p>
            <a:pPr>
              <a:spcBef>
                <a:spcPct val="20000"/>
              </a:spcBef>
              <a:buClr>
                <a:srgbClr val="330066"/>
              </a:buClr>
              <a:buSzPct val="70000"/>
              <a:buFont typeface="Wingdings" pitchFamily="2" charset="2"/>
              <a:buNone/>
              <a:defRPr/>
            </a:pPr>
            <a:r>
              <a:rPr lang="ja-JP" altLang="en-US" b="0" dirty="0">
                <a:latin typeface="HGP創英角ｺﾞｼｯｸUB" pitchFamily="50" charset="-128"/>
                <a:ea typeface="HGP創英角ｺﾞｼｯｸUB" pitchFamily="50" charset="-128"/>
              </a:rPr>
              <a:t>実施工程表、産業廃棄物マニュフェスト、建退共受払簿、　など</a:t>
            </a:r>
          </a:p>
        </p:txBody>
      </p:sp>
      <p:sp>
        <p:nvSpPr>
          <p:cNvPr id="76870" name="正方形/長方形 10"/>
          <p:cNvSpPr>
            <a:spLocks noChangeArrowheads="1"/>
          </p:cNvSpPr>
          <p:nvPr/>
        </p:nvSpPr>
        <p:spPr bwMode="auto">
          <a:xfrm>
            <a:off x="460375" y="4241800"/>
            <a:ext cx="530225" cy="565150"/>
          </a:xfrm>
          <a:prstGeom prst="rect">
            <a:avLst/>
          </a:prstGeom>
          <a:solidFill>
            <a:schemeClr val="tx2">
              <a:lumMod val="20000"/>
              <a:lumOff val="80000"/>
            </a:schemeClr>
          </a:solidFill>
          <a:ln w="9525" algn="ctr">
            <a:solidFill>
              <a:srgbClr val="800080"/>
            </a:solidFill>
            <a:miter lim="800000"/>
            <a:headEnd/>
            <a:tailEnd/>
          </a:ln>
        </p:spPr>
        <p:txBody>
          <a:bodyPr lIns="0" rIns="0" anchor="ctr">
            <a:spAutoFit/>
          </a:bodyPr>
          <a:lstStyle/>
          <a:p>
            <a:pPr>
              <a:spcBef>
                <a:spcPct val="20000"/>
              </a:spcBef>
              <a:buClr>
                <a:srgbClr val="330066"/>
              </a:buClr>
              <a:buSzPct val="70000"/>
              <a:buFont typeface="Wingdings" pitchFamily="2" charset="2"/>
              <a:buNone/>
              <a:defRPr/>
            </a:pPr>
            <a:r>
              <a:rPr lang="ja-JP" altLang="en-US" sz="1400" b="0" dirty="0">
                <a:latin typeface="HGP創英角ｺﾞｼｯｸUB" pitchFamily="50" charset="-128"/>
                <a:ea typeface="HGP創英角ｺﾞｼｯｸUB" pitchFamily="50" charset="-128"/>
              </a:rPr>
              <a:t>提示</a:t>
            </a:r>
          </a:p>
          <a:p>
            <a:pPr>
              <a:spcBef>
                <a:spcPct val="20000"/>
              </a:spcBef>
              <a:buClr>
                <a:srgbClr val="330066"/>
              </a:buClr>
              <a:buSzPct val="70000"/>
              <a:buFont typeface="Wingdings" pitchFamily="2" charset="2"/>
              <a:buNone/>
              <a:defRPr/>
            </a:pPr>
            <a:r>
              <a:rPr lang="ja-JP" altLang="en-US" sz="1400" b="0" dirty="0">
                <a:latin typeface="HGP創英角ｺﾞｼｯｸUB" pitchFamily="50" charset="-128"/>
                <a:ea typeface="HGP創英角ｺﾞｼｯｸUB" pitchFamily="50" charset="-128"/>
              </a:rPr>
              <a:t>書類</a:t>
            </a:r>
          </a:p>
        </p:txBody>
      </p:sp>
      <p:sp>
        <p:nvSpPr>
          <p:cNvPr id="10311" name="テキスト ボックス 153"/>
          <p:cNvSpPr txBox="1">
            <a:spLocks noChangeArrowheads="1"/>
          </p:cNvSpPr>
          <p:nvPr/>
        </p:nvSpPr>
        <p:spPr bwMode="auto">
          <a:xfrm>
            <a:off x="3024188" y="4759325"/>
            <a:ext cx="6186487" cy="274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spcBef>
                <a:spcPct val="20000"/>
              </a:spcBef>
              <a:buClr>
                <a:srgbClr val="330066"/>
              </a:buClr>
              <a:buSzPct val="70000"/>
              <a:buFont typeface="Wingdings" pitchFamily="2" charset="2"/>
              <a:buNone/>
            </a:pPr>
            <a:r>
              <a:rPr lang="en-US" altLang="ja-JP" b="0">
                <a:solidFill>
                  <a:srgbClr val="000000"/>
                </a:solidFill>
                <a:latin typeface="HGP創英角ｺﾞｼｯｸUB" pitchFamily="50" charset="-128"/>
                <a:ea typeface="HGP創英角ｺﾞｼｯｸUB" pitchFamily="50" charset="-128"/>
              </a:rPr>
              <a:t>※</a:t>
            </a:r>
            <a:r>
              <a:rPr lang="ja-JP" altLang="en-US" b="0">
                <a:solidFill>
                  <a:srgbClr val="000000"/>
                </a:solidFill>
                <a:latin typeface="HGP創英角ｺﾞｼｯｸUB" pitchFamily="50" charset="-128"/>
                <a:ea typeface="HGP創英角ｺﾞｼｯｸUB" pitchFamily="50" charset="-128"/>
              </a:rPr>
              <a:t>基本的には、監督職員が求めた場合に提示する書類であるが、検査時にも適宜確認</a:t>
            </a:r>
          </a:p>
        </p:txBody>
      </p:sp>
      <p:sp>
        <p:nvSpPr>
          <p:cNvPr id="10312" name="テキスト ボックス 153"/>
          <p:cNvSpPr txBox="1">
            <a:spLocks noChangeArrowheads="1"/>
          </p:cNvSpPr>
          <p:nvPr/>
        </p:nvSpPr>
        <p:spPr bwMode="auto">
          <a:xfrm>
            <a:off x="1397000" y="4005263"/>
            <a:ext cx="1220788" cy="215900"/>
          </a:xfrm>
          <a:prstGeom prst="rect">
            <a:avLst/>
          </a:prstGeom>
          <a:solidFill>
            <a:schemeClr val="bg1"/>
          </a:solidFill>
          <a:ln>
            <a:noFill/>
          </a:ln>
          <a:extLst>
            <a:ext uri="{91240B29-F687-4F45-9708-019B960494DF}">
              <a14:hiddenLine xmlns="" xmlns:a14="http://schemas.microsoft.com/office/drawing/2010/main" w="9525" algn="ctr">
                <a:solidFill>
                  <a:srgbClr val="000000"/>
                </a:solidFill>
                <a:miter lim="800000"/>
                <a:headEnd/>
                <a:tailEnd/>
              </a14:hiddenLine>
            </a:ext>
          </a:extLst>
        </p:spPr>
        <p:txBody>
          <a:bodyPr wrap="none" lIns="0" tIns="0" rIns="0" bIns="0">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spcBef>
                <a:spcPct val="20000"/>
              </a:spcBef>
              <a:buClr>
                <a:srgbClr val="330066"/>
              </a:buClr>
              <a:buSzPct val="70000"/>
              <a:buFont typeface="Wingdings" pitchFamily="2" charset="2"/>
              <a:buNone/>
            </a:pPr>
            <a:r>
              <a:rPr lang="en-US" altLang="ja-JP" sz="1400" b="0" u="sng">
                <a:solidFill>
                  <a:srgbClr val="FF0000"/>
                </a:solidFill>
                <a:latin typeface="HGP創英角ｺﾞｼｯｸUB" pitchFamily="50" charset="-128"/>
                <a:ea typeface="HGP創英角ｺﾞｼｯｸUB" pitchFamily="50" charset="-128"/>
              </a:rPr>
              <a:t>【</a:t>
            </a:r>
            <a:r>
              <a:rPr lang="ja-JP" altLang="en-US" sz="1400" b="0" u="sng">
                <a:solidFill>
                  <a:srgbClr val="FF0000"/>
                </a:solidFill>
                <a:latin typeface="HGP創英角ｺﾞｼｯｸUB" pitchFamily="50" charset="-128"/>
                <a:ea typeface="HGP創英角ｺﾞｼｯｸUB" pitchFamily="50" charset="-128"/>
              </a:rPr>
              <a:t>紙のみで検査</a:t>
            </a:r>
            <a:r>
              <a:rPr lang="en-US" altLang="ja-JP" sz="1400" b="0" u="sng">
                <a:solidFill>
                  <a:srgbClr val="FF0000"/>
                </a:solidFill>
                <a:latin typeface="HGP創英角ｺﾞｼｯｸUB" pitchFamily="50" charset="-128"/>
                <a:ea typeface="HGP創英角ｺﾞｼｯｸUB" pitchFamily="50" charset="-128"/>
              </a:rPr>
              <a:t>】</a:t>
            </a:r>
          </a:p>
        </p:txBody>
      </p:sp>
      <p:cxnSp>
        <p:nvCxnSpPr>
          <p:cNvPr id="10313" name="カギ線コネクタ 20"/>
          <p:cNvCxnSpPr>
            <a:cxnSpLocks noChangeShapeType="1"/>
            <a:stCxn id="76868" idx="3"/>
            <a:endCxn id="76869" idx="1"/>
          </p:cNvCxnSpPr>
          <p:nvPr/>
        </p:nvCxnSpPr>
        <p:spPr bwMode="auto">
          <a:xfrm>
            <a:off x="2692400" y="4371975"/>
            <a:ext cx="336550" cy="0"/>
          </a:xfrm>
          <a:prstGeom prst="straightConnector1">
            <a:avLst/>
          </a:prstGeom>
          <a:noFill/>
          <a:ln w="9525" algn="ctr">
            <a:solidFill>
              <a:schemeClr val="tx1"/>
            </a:solidFill>
            <a:round/>
            <a:headEnd/>
            <a:tailEnd/>
          </a:ln>
          <a:extLst>
            <a:ext uri="{909E8E84-426E-40DD-AFC4-6F175D3DCCD1}">
              <a14:hiddenFill xmlns="" xmlns:a14="http://schemas.microsoft.com/office/drawing/2010/main">
                <a:noFill/>
              </a14:hiddenFill>
            </a:ext>
          </a:extLst>
        </p:spPr>
      </p:cxnSp>
      <p:cxnSp>
        <p:nvCxnSpPr>
          <p:cNvPr id="10314" name="カギ線コネクタ 20"/>
          <p:cNvCxnSpPr>
            <a:cxnSpLocks noChangeShapeType="1"/>
          </p:cNvCxnSpPr>
          <p:nvPr/>
        </p:nvCxnSpPr>
        <p:spPr bwMode="auto">
          <a:xfrm>
            <a:off x="1373188" y="4410075"/>
            <a:ext cx="204787" cy="0"/>
          </a:xfrm>
          <a:prstGeom prst="straightConnector1">
            <a:avLst/>
          </a:prstGeom>
          <a:noFill/>
          <a:ln w="9525" algn="ctr">
            <a:solidFill>
              <a:schemeClr val="tx1"/>
            </a:solidFill>
            <a:round/>
            <a:headEnd/>
            <a:tailEnd/>
          </a:ln>
          <a:extLst>
            <a:ext uri="{909E8E84-426E-40DD-AFC4-6F175D3DCCD1}">
              <a14:hiddenFill xmlns="" xmlns:a14="http://schemas.microsoft.com/office/drawing/2010/main">
                <a:noFill/>
              </a14:hiddenFill>
            </a:ext>
          </a:extLst>
        </p:spPr>
      </p:cxnSp>
      <p:grpSp>
        <p:nvGrpSpPr>
          <p:cNvPr id="10315" name="グループ化 421"/>
          <p:cNvGrpSpPr>
            <a:grpSpLocks/>
          </p:cNvGrpSpPr>
          <p:nvPr/>
        </p:nvGrpSpPr>
        <p:grpSpPr bwMode="auto">
          <a:xfrm>
            <a:off x="2274888" y="2370138"/>
            <a:ext cx="284162" cy="387350"/>
            <a:chOff x="8264258" y="5208440"/>
            <a:chExt cx="394085" cy="582657"/>
          </a:xfrm>
        </p:grpSpPr>
        <p:grpSp>
          <p:nvGrpSpPr>
            <p:cNvPr id="10410" name="Group 287"/>
            <p:cNvGrpSpPr>
              <a:grpSpLocks/>
            </p:cNvGrpSpPr>
            <p:nvPr/>
          </p:nvGrpSpPr>
          <p:grpSpPr bwMode="auto">
            <a:xfrm>
              <a:off x="8264258" y="5208440"/>
              <a:ext cx="246975" cy="582657"/>
              <a:chOff x="2175" y="2994"/>
              <a:chExt cx="451" cy="1052"/>
            </a:xfrm>
          </p:grpSpPr>
          <p:sp>
            <p:nvSpPr>
              <p:cNvPr id="10422" name="AutoShape 288"/>
              <p:cNvSpPr>
                <a:spLocks noChangeArrowheads="1"/>
              </p:cNvSpPr>
              <p:nvPr/>
            </p:nvSpPr>
            <p:spPr bwMode="auto">
              <a:xfrm rot="5400000" flipH="1">
                <a:off x="1811" y="3385"/>
                <a:ext cx="1020" cy="237"/>
              </a:xfrm>
              <a:prstGeom prst="parallelogram">
                <a:avLst>
                  <a:gd name="adj" fmla="val 173068"/>
                </a:avLst>
              </a:prstGeom>
              <a:solidFill>
                <a:srgbClr val="0000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rot="10800000" vert="eaVert" wrap="none" anchor="ct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spcBef>
                    <a:spcPct val="20000"/>
                  </a:spcBef>
                  <a:buClr>
                    <a:srgbClr val="330066"/>
                  </a:buClr>
                  <a:buSzPct val="70000"/>
                  <a:buFont typeface="Wingdings" pitchFamily="2" charset="2"/>
                  <a:buNone/>
                </a:pPr>
                <a:endParaRPr lang="ja-JP" altLang="en-US" sz="1000" b="0">
                  <a:solidFill>
                    <a:srgbClr val="000000"/>
                  </a:solidFill>
                  <a:latin typeface="HGP創英角ｺﾞｼｯｸUB" pitchFamily="50" charset="-128"/>
                  <a:ea typeface="HGP創英角ｺﾞｼｯｸUB" pitchFamily="50" charset="-128"/>
                </a:endParaRPr>
              </a:p>
            </p:txBody>
          </p:sp>
          <p:sp>
            <p:nvSpPr>
              <p:cNvPr id="10423" name="AutoShape 289"/>
              <p:cNvSpPr>
                <a:spLocks noChangeArrowheads="1"/>
              </p:cNvSpPr>
              <p:nvPr/>
            </p:nvSpPr>
            <p:spPr bwMode="auto">
              <a:xfrm rot="5400000" flipH="1">
                <a:off x="1837" y="3385"/>
                <a:ext cx="1020" cy="237"/>
              </a:xfrm>
              <a:prstGeom prst="parallelogram">
                <a:avLst>
                  <a:gd name="adj" fmla="val 173068"/>
                </a:avLst>
              </a:prstGeom>
              <a:solidFill>
                <a:schemeClr val="bg1"/>
              </a:solidFill>
              <a:ln w="9525">
                <a:solidFill>
                  <a:schemeClr val="tx1"/>
                </a:solidFill>
                <a:miter lim="800000"/>
                <a:headEnd/>
                <a:tailEnd/>
              </a:ln>
            </p:spPr>
            <p:txBody>
              <a:bodyPr rot="10800000" vert="eaVert" wrap="none" anchor="ct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spcBef>
                    <a:spcPct val="20000"/>
                  </a:spcBef>
                  <a:buClr>
                    <a:srgbClr val="330066"/>
                  </a:buClr>
                  <a:buSzPct val="70000"/>
                  <a:buFont typeface="Wingdings" pitchFamily="2" charset="2"/>
                  <a:buNone/>
                </a:pPr>
                <a:endParaRPr lang="ja-JP" altLang="en-US" sz="1000" b="0">
                  <a:solidFill>
                    <a:srgbClr val="000000"/>
                  </a:solidFill>
                  <a:latin typeface="HGP創英角ｺﾞｼｯｸUB" pitchFamily="50" charset="-128"/>
                  <a:ea typeface="HGP創英角ｺﾞｼｯｸUB" pitchFamily="50" charset="-128"/>
                </a:endParaRPr>
              </a:p>
            </p:txBody>
          </p:sp>
          <p:sp>
            <p:nvSpPr>
              <p:cNvPr id="10424" name="AutoShape 290"/>
              <p:cNvSpPr>
                <a:spLocks noChangeArrowheads="1"/>
              </p:cNvSpPr>
              <p:nvPr/>
            </p:nvSpPr>
            <p:spPr bwMode="auto">
              <a:xfrm rot="5400000" flipH="1">
                <a:off x="1855" y="3385"/>
                <a:ext cx="1020" cy="237"/>
              </a:xfrm>
              <a:prstGeom prst="parallelogram">
                <a:avLst>
                  <a:gd name="adj" fmla="val 173068"/>
                </a:avLst>
              </a:prstGeom>
              <a:solidFill>
                <a:schemeClr val="bg1"/>
              </a:solidFill>
              <a:ln w="9525">
                <a:solidFill>
                  <a:schemeClr val="tx1"/>
                </a:solidFill>
                <a:miter lim="800000"/>
                <a:headEnd/>
                <a:tailEnd/>
              </a:ln>
            </p:spPr>
            <p:txBody>
              <a:bodyPr rot="10800000" vert="eaVert" wrap="none" anchor="ct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spcBef>
                    <a:spcPct val="20000"/>
                  </a:spcBef>
                  <a:buClr>
                    <a:srgbClr val="330066"/>
                  </a:buClr>
                  <a:buSzPct val="70000"/>
                  <a:buFont typeface="Wingdings" pitchFamily="2" charset="2"/>
                  <a:buNone/>
                </a:pPr>
                <a:endParaRPr lang="ja-JP" altLang="en-US" sz="1000" b="0">
                  <a:solidFill>
                    <a:srgbClr val="000000"/>
                  </a:solidFill>
                  <a:latin typeface="HGP創英角ｺﾞｼｯｸUB" pitchFamily="50" charset="-128"/>
                  <a:ea typeface="HGP創英角ｺﾞｼｯｸUB" pitchFamily="50" charset="-128"/>
                </a:endParaRPr>
              </a:p>
            </p:txBody>
          </p:sp>
          <p:sp>
            <p:nvSpPr>
              <p:cNvPr id="10425" name="AutoShape 291"/>
              <p:cNvSpPr>
                <a:spLocks noChangeArrowheads="1"/>
              </p:cNvSpPr>
              <p:nvPr/>
            </p:nvSpPr>
            <p:spPr bwMode="auto">
              <a:xfrm rot="5400000" flipH="1">
                <a:off x="1910" y="3385"/>
                <a:ext cx="1020" cy="237"/>
              </a:xfrm>
              <a:prstGeom prst="parallelogram">
                <a:avLst>
                  <a:gd name="adj" fmla="val 173068"/>
                </a:avLst>
              </a:prstGeom>
              <a:solidFill>
                <a:schemeClr val="bg1"/>
              </a:solidFill>
              <a:ln w="9525">
                <a:solidFill>
                  <a:schemeClr val="tx1"/>
                </a:solidFill>
                <a:miter lim="800000"/>
                <a:headEnd/>
                <a:tailEnd/>
              </a:ln>
            </p:spPr>
            <p:txBody>
              <a:bodyPr rot="10800000" vert="eaVert" wrap="none" anchor="ct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spcBef>
                    <a:spcPct val="20000"/>
                  </a:spcBef>
                  <a:buClr>
                    <a:srgbClr val="330066"/>
                  </a:buClr>
                  <a:buSzPct val="70000"/>
                  <a:buFont typeface="Wingdings" pitchFamily="2" charset="2"/>
                  <a:buNone/>
                </a:pPr>
                <a:endParaRPr lang="ja-JP" altLang="en-US" sz="1000" b="0">
                  <a:solidFill>
                    <a:srgbClr val="000000"/>
                  </a:solidFill>
                  <a:latin typeface="HGP創英角ｺﾞｼｯｸUB" pitchFamily="50" charset="-128"/>
                  <a:ea typeface="HGP創英角ｺﾞｼｯｸUB" pitchFamily="50" charset="-128"/>
                </a:endParaRPr>
              </a:p>
            </p:txBody>
          </p:sp>
          <p:sp>
            <p:nvSpPr>
              <p:cNvPr id="10426" name="AutoShape 292"/>
              <p:cNvSpPr>
                <a:spLocks noChangeArrowheads="1"/>
              </p:cNvSpPr>
              <p:nvPr/>
            </p:nvSpPr>
            <p:spPr bwMode="auto">
              <a:xfrm rot="5400000" flipH="1">
                <a:off x="1965" y="3385"/>
                <a:ext cx="1020" cy="237"/>
              </a:xfrm>
              <a:prstGeom prst="parallelogram">
                <a:avLst>
                  <a:gd name="adj" fmla="val 173068"/>
                </a:avLst>
              </a:prstGeom>
              <a:solidFill>
                <a:schemeClr val="bg1"/>
              </a:solidFill>
              <a:ln w="9525">
                <a:solidFill>
                  <a:schemeClr val="tx1"/>
                </a:solidFill>
                <a:miter lim="800000"/>
                <a:headEnd/>
                <a:tailEnd/>
              </a:ln>
            </p:spPr>
            <p:txBody>
              <a:bodyPr rot="10800000" vert="eaVert" wrap="none" anchor="ct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spcBef>
                    <a:spcPct val="20000"/>
                  </a:spcBef>
                  <a:buClr>
                    <a:srgbClr val="330066"/>
                  </a:buClr>
                  <a:buSzPct val="70000"/>
                  <a:buFont typeface="Wingdings" pitchFamily="2" charset="2"/>
                  <a:buNone/>
                </a:pPr>
                <a:endParaRPr lang="ja-JP" altLang="en-US" sz="1000" b="0">
                  <a:solidFill>
                    <a:srgbClr val="000000"/>
                  </a:solidFill>
                  <a:latin typeface="HGP創英角ｺﾞｼｯｸUB" pitchFamily="50" charset="-128"/>
                  <a:ea typeface="HGP創英角ｺﾞｼｯｸUB" pitchFamily="50" charset="-128"/>
                </a:endParaRPr>
              </a:p>
            </p:txBody>
          </p:sp>
          <p:sp>
            <p:nvSpPr>
              <p:cNvPr id="10427" name="AutoShape 293"/>
              <p:cNvSpPr>
                <a:spLocks noChangeArrowheads="1"/>
              </p:cNvSpPr>
              <p:nvPr/>
            </p:nvSpPr>
            <p:spPr bwMode="auto">
              <a:xfrm rot="5400000" flipH="1">
                <a:off x="1998" y="3385"/>
                <a:ext cx="1020" cy="237"/>
              </a:xfrm>
              <a:prstGeom prst="parallelogram">
                <a:avLst>
                  <a:gd name="adj" fmla="val 173068"/>
                </a:avLst>
              </a:prstGeom>
              <a:solidFill>
                <a:srgbClr val="0000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rot="10800000" vert="eaVert" wrap="none" anchor="ct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spcBef>
                    <a:spcPct val="20000"/>
                  </a:spcBef>
                  <a:buClr>
                    <a:srgbClr val="330066"/>
                  </a:buClr>
                  <a:buSzPct val="70000"/>
                  <a:buFont typeface="Wingdings" pitchFamily="2" charset="2"/>
                  <a:buNone/>
                </a:pPr>
                <a:endParaRPr lang="ja-JP" altLang="en-US" sz="1000" b="0">
                  <a:solidFill>
                    <a:srgbClr val="000000"/>
                  </a:solidFill>
                  <a:latin typeface="HGP創英角ｺﾞｼｯｸUB" pitchFamily="50" charset="-128"/>
                  <a:ea typeface="HGP創英角ｺﾞｼｯｸUB" pitchFamily="50" charset="-128"/>
                </a:endParaRPr>
              </a:p>
            </p:txBody>
          </p:sp>
          <p:sp>
            <p:nvSpPr>
              <p:cNvPr id="10428" name="Rectangle 294"/>
              <p:cNvSpPr>
                <a:spLocks noChangeArrowheads="1"/>
              </p:cNvSpPr>
              <p:nvPr/>
            </p:nvSpPr>
            <p:spPr bwMode="auto">
              <a:xfrm>
                <a:off x="2216" y="3395"/>
                <a:ext cx="173" cy="640"/>
              </a:xfrm>
              <a:prstGeom prst="rect">
                <a:avLst/>
              </a:prstGeom>
              <a:solidFill>
                <a:srgbClr val="0000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spcBef>
                    <a:spcPct val="20000"/>
                  </a:spcBef>
                  <a:buClr>
                    <a:srgbClr val="330066"/>
                  </a:buClr>
                  <a:buSzPct val="70000"/>
                  <a:buFont typeface="Wingdings" pitchFamily="2" charset="2"/>
                  <a:buNone/>
                </a:pPr>
                <a:endParaRPr lang="ja-JP" altLang="en-US" sz="1000" b="0">
                  <a:solidFill>
                    <a:srgbClr val="000000"/>
                  </a:solidFill>
                  <a:latin typeface="HGP創英角ｺﾞｼｯｸUB" pitchFamily="50" charset="-128"/>
                  <a:ea typeface="HGP創英角ｺﾞｼｯｸUB" pitchFamily="50" charset="-128"/>
                </a:endParaRPr>
              </a:p>
            </p:txBody>
          </p:sp>
          <p:sp>
            <p:nvSpPr>
              <p:cNvPr id="10429" name="Rectangle 295"/>
              <p:cNvSpPr>
                <a:spLocks noChangeArrowheads="1"/>
              </p:cNvSpPr>
              <p:nvPr/>
            </p:nvSpPr>
            <p:spPr bwMode="auto">
              <a:xfrm>
                <a:off x="2216" y="3432"/>
                <a:ext cx="156" cy="57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spcBef>
                    <a:spcPct val="20000"/>
                  </a:spcBef>
                  <a:buClr>
                    <a:srgbClr val="330066"/>
                  </a:buClr>
                  <a:buSzPct val="70000"/>
                  <a:buFont typeface="Wingdings" pitchFamily="2" charset="2"/>
                  <a:buNone/>
                </a:pPr>
                <a:endParaRPr lang="ja-JP" altLang="en-US" sz="1000" b="0">
                  <a:solidFill>
                    <a:srgbClr val="000000"/>
                  </a:solidFill>
                  <a:latin typeface="HGP創英角ｺﾞｼｯｸUB" pitchFamily="50" charset="-128"/>
                  <a:ea typeface="HGP創英角ｺﾞｼｯｸUB" pitchFamily="50" charset="-128"/>
                </a:endParaRPr>
              </a:p>
            </p:txBody>
          </p:sp>
          <p:sp>
            <p:nvSpPr>
              <p:cNvPr id="10430" name="Rectangle 296"/>
              <p:cNvSpPr>
                <a:spLocks noChangeArrowheads="1"/>
              </p:cNvSpPr>
              <p:nvPr/>
            </p:nvSpPr>
            <p:spPr bwMode="auto">
              <a:xfrm>
                <a:off x="2235" y="3451"/>
                <a:ext cx="93" cy="91"/>
              </a:xfrm>
              <a:prstGeom prst="rect">
                <a:avLst/>
              </a:prstGeom>
              <a:solidFill>
                <a:srgbClr val="FF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spcBef>
                    <a:spcPct val="20000"/>
                  </a:spcBef>
                  <a:buClr>
                    <a:srgbClr val="330066"/>
                  </a:buClr>
                  <a:buSzPct val="70000"/>
                  <a:buFont typeface="Wingdings" pitchFamily="2" charset="2"/>
                  <a:buNone/>
                </a:pPr>
                <a:endParaRPr lang="ja-JP" altLang="en-US" sz="1000" b="0">
                  <a:solidFill>
                    <a:srgbClr val="000000"/>
                  </a:solidFill>
                  <a:latin typeface="HGP創英角ｺﾞｼｯｸUB" pitchFamily="50" charset="-128"/>
                  <a:ea typeface="HGP創英角ｺﾞｼｯｸUB" pitchFamily="50" charset="-128"/>
                </a:endParaRPr>
              </a:p>
            </p:txBody>
          </p:sp>
          <p:pic>
            <p:nvPicPr>
              <p:cNvPr id="10431" name="Picture 297"/>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2175" y="3531"/>
                <a:ext cx="257" cy="5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0411" name="Group 298"/>
            <p:cNvGrpSpPr>
              <a:grpSpLocks/>
            </p:cNvGrpSpPr>
            <p:nvPr/>
          </p:nvGrpSpPr>
          <p:grpSpPr bwMode="auto">
            <a:xfrm>
              <a:off x="8411368" y="5208440"/>
              <a:ext cx="246975" cy="582657"/>
              <a:chOff x="2175" y="2994"/>
              <a:chExt cx="451" cy="1052"/>
            </a:xfrm>
          </p:grpSpPr>
          <p:sp>
            <p:nvSpPr>
              <p:cNvPr id="10412" name="AutoShape 299"/>
              <p:cNvSpPr>
                <a:spLocks noChangeArrowheads="1"/>
              </p:cNvSpPr>
              <p:nvPr/>
            </p:nvSpPr>
            <p:spPr bwMode="auto">
              <a:xfrm rot="5400000" flipH="1">
                <a:off x="1811" y="3385"/>
                <a:ext cx="1020" cy="237"/>
              </a:xfrm>
              <a:prstGeom prst="parallelogram">
                <a:avLst>
                  <a:gd name="adj" fmla="val 173068"/>
                </a:avLst>
              </a:prstGeom>
              <a:solidFill>
                <a:srgbClr val="0000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rot="10800000" vert="eaVert" wrap="none" anchor="ct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spcBef>
                    <a:spcPct val="20000"/>
                  </a:spcBef>
                  <a:buClr>
                    <a:srgbClr val="330066"/>
                  </a:buClr>
                  <a:buSzPct val="70000"/>
                  <a:buFont typeface="Wingdings" pitchFamily="2" charset="2"/>
                  <a:buNone/>
                </a:pPr>
                <a:endParaRPr lang="ja-JP" altLang="en-US" sz="1000" b="0">
                  <a:solidFill>
                    <a:srgbClr val="000000"/>
                  </a:solidFill>
                  <a:latin typeface="HGP創英角ｺﾞｼｯｸUB" pitchFamily="50" charset="-128"/>
                  <a:ea typeface="HGP創英角ｺﾞｼｯｸUB" pitchFamily="50" charset="-128"/>
                </a:endParaRPr>
              </a:p>
            </p:txBody>
          </p:sp>
          <p:sp>
            <p:nvSpPr>
              <p:cNvPr id="10413" name="AutoShape 300"/>
              <p:cNvSpPr>
                <a:spLocks noChangeArrowheads="1"/>
              </p:cNvSpPr>
              <p:nvPr/>
            </p:nvSpPr>
            <p:spPr bwMode="auto">
              <a:xfrm rot="5400000" flipH="1">
                <a:off x="1837" y="3385"/>
                <a:ext cx="1020" cy="237"/>
              </a:xfrm>
              <a:prstGeom prst="parallelogram">
                <a:avLst>
                  <a:gd name="adj" fmla="val 173068"/>
                </a:avLst>
              </a:prstGeom>
              <a:solidFill>
                <a:schemeClr val="bg1"/>
              </a:solidFill>
              <a:ln w="9525">
                <a:solidFill>
                  <a:schemeClr val="tx1"/>
                </a:solidFill>
                <a:miter lim="800000"/>
                <a:headEnd/>
                <a:tailEnd/>
              </a:ln>
            </p:spPr>
            <p:txBody>
              <a:bodyPr rot="10800000" vert="eaVert" wrap="none" anchor="ct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spcBef>
                    <a:spcPct val="20000"/>
                  </a:spcBef>
                  <a:buClr>
                    <a:srgbClr val="330066"/>
                  </a:buClr>
                  <a:buSzPct val="70000"/>
                  <a:buFont typeface="Wingdings" pitchFamily="2" charset="2"/>
                  <a:buNone/>
                </a:pPr>
                <a:endParaRPr lang="ja-JP" altLang="en-US" sz="1000" b="0">
                  <a:solidFill>
                    <a:srgbClr val="000000"/>
                  </a:solidFill>
                  <a:latin typeface="HGP創英角ｺﾞｼｯｸUB" pitchFamily="50" charset="-128"/>
                  <a:ea typeface="HGP創英角ｺﾞｼｯｸUB" pitchFamily="50" charset="-128"/>
                </a:endParaRPr>
              </a:p>
            </p:txBody>
          </p:sp>
          <p:sp>
            <p:nvSpPr>
              <p:cNvPr id="10414" name="AutoShape 301"/>
              <p:cNvSpPr>
                <a:spLocks noChangeArrowheads="1"/>
              </p:cNvSpPr>
              <p:nvPr/>
            </p:nvSpPr>
            <p:spPr bwMode="auto">
              <a:xfrm rot="5400000" flipH="1">
                <a:off x="1855" y="3385"/>
                <a:ext cx="1020" cy="237"/>
              </a:xfrm>
              <a:prstGeom prst="parallelogram">
                <a:avLst>
                  <a:gd name="adj" fmla="val 173068"/>
                </a:avLst>
              </a:prstGeom>
              <a:solidFill>
                <a:schemeClr val="bg1"/>
              </a:solidFill>
              <a:ln w="9525">
                <a:solidFill>
                  <a:schemeClr val="tx1"/>
                </a:solidFill>
                <a:miter lim="800000"/>
                <a:headEnd/>
                <a:tailEnd/>
              </a:ln>
            </p:spPr>
            <p:txBody>
              <a:bodyPr rot="10800000" vert="eaVert" wrap="none" anchor="ct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spcBef>
                    <a:spcPct val="20000"/>
                  </a:spcBef>
                  <a:buClr>
                    <a:srgbClr val="330066"/>
                  </a:buClr>
                  <a:buSzPct val="70000"/>
                  <a:buFont typeface="Wingdings" pitchFamily="2" charset="2"/>
                  <a:buNone/>
                </a:pPr>
                <a:endParaRPr lang="ja-JP" altLang="en-US" sz="1000" b="0">
                  <a:solidFill>
                    <a:srgbClr val="000000"/>
                  </a:solidFill>
                  <a:latin typeface="HGP創英角ｺﾞｼｯｸUB" pitchFamily="50" charset="-128"/>
                  <a:ea typeface="HGP創英角ｺﾞｼｯｸUB" pitchFamily="50" charset="-128"/>
                </a:endParaRPr>
              </a:p>
            </p:txBody>
          </p:sp>
          <p:sp>
            <p:nvSpPr>
              <p:cNvPr id="10415" name="AutoShape 302"/>
              <p:cNvSpPr>
                <a:spLocks noChangeArrowheads="1"/>
              </p:cNvSpPr>
              <p:nvPr/>
            </p:nvSpPr>
            <p:spPr bwMode="auto">
              <a:xfrm rot="5400000" flipH="1">
                <a:off x="1910" y="3385"/>
                <a:ext cx="1020" cy="237"/>
              </a:xfrm>
              <a:prstGeom prst="parallelogram">
                <a:avLst>
                  <a:gd name="adj" fmla="val 173068"/>
                </a:avLst>
              </a:prstGeom>
              <a:solidFill>
                <a:schemeClr val="bg1"/>
              </a:solidFill>
              <a:ln w="9525">
                <a:solidFill>
                  <a:schemeClr val="tx1"/>
                </a:solidFill>
                <a:miter lim="800000"/>
                <a:headEnd/>
                <a:tailEnd/>
              </a:ln>
            </p:spPr>
            <p:txBody>
              <a:bodyPr rot="10800000" vert="eaVert" wrap="none" anchor="ct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spcBef>
                    <a:spcPct val="20000"/>
                  </a:spcBef>
                  <a:buClr>
                    <a:srgbClr val="330066"/>
                  </a:buClr>
                  <a:buSzPct val="70000"/>
                  <a:buFont typeface="Wingdings" pitchFamily="2" charset="2"/>
                  <a:buNone/>
                </a:pPr>
                <a:endParaRPr lang="ja-JP" altLang="en-US" sz="1000" b="0">
                  <a:solidFill>
                    <a:srgbClr val="000000"/>
                  </a:solidFill>
                  <a:latin typeface="HGP創英角ｺﾞｼｯｸUB" pitchFamily="50" charset="-128"/>
                  <a:ea typeface="HGP創英角ｺﾞｼｯｸUB" pitchFamily="50" charset="-128"/>
                </a:endParaRPr>
              </a:p>
            </p:txBody>
          </p:sp>
          <p:sp>
            <p:nvSpPr>
              <p:cNvPr id="10416" name="AutoShape 303"/>
              <p:cNvSpPr>
                <a:spLocks noChangeArrowheads="1"/>
              </p:cNvSpPr>
              <p:nvPr/>
            </p:nvSpPr>
            <p:spPr bwMode="auto">
              <a:xfrm rot="5400000" flipH="1">
                <a:off x="1965" y="3385"/>
                <a:ext cx="1020" cy="237"/>
              </a:xfrm>
              <a:prstGeom prst="parallelogram">
                <a:avLst>
                  <a:gd name="adj" fmla="val 173068"/>
                </a:avLst>
              </a:prstGeom>
              <a:solidFill>
                <a:schemeClr val="bg1"/>
              </a:solidFill>
              <a:ln w="9525">
                <a:solidFill>
                  <a:schemeClr val="tx1"/>
                </a:solidFill>
                <a:miter lim="800000"/>
                <a:headEnd/>
                <a:tailEnd/>
              </a:ln>
            </p:spPr>
            <p:txBody>
              <a:bodyPr rot="10800000" vert="eaVert" wrap="none" anchor="ct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spcBef>
                    <a:spcPct val="20000"/>
                  </a:spcBef>
                  <a:buClr>
                    <a:srgbClr val="330066"/>
                  </a:buClr>
                  <a:buSzPct val="70000"/>
                  <a:buFont typeface="Wingdings" pitchFamily="2" charset="2"/>
                  <a:buNone/>
                </a:pPr>
                <a:endParaRPr lang="ja-JP" altLang="en-US" sz="1000" b="0">
                  <a:solidFill>
                    <a:srgbClr val="000000"/>
                  </a:solidFill>
                  <a:latin typeface="HGP創英角ｺﾞｼｯｸUB" pitchFamily="50" charset="-128"/>
                  <a:ea typeface="HGP創英角ｺﾞｼｯｸUB" pitchFamily="50" charset="-128"/>
                </a:endParaRPr>
              </a:p>
            </p:txBody>
          </p:sp>
          <p:sp>
            <p:nvSpPr>
              <p:cNvPr id="10417" name="AutoShape 304"/>
              <p:cNvSpPr>
                <a:spLocks noChangeArrowheads="1"/>
              </p:cNvSpPr>
              <p:nvPr/>
            </p:nvSpPr>
            <p:spPr bwMode="auto">
              <a:xfrm rot="5400000" flipH="1">
                <a:off x="1998" y="3385"/>
                <a:ext cx="1020" cy="237"/>
              </a:xfrm>
              <a:prstGeom prst="parallelogram">
                <a:avLst>
                  <a:gd name="adj" fmla="val 173068"/>
                </a:avLst>
              </a:prstGeom>
              <a:solidFill>
                <a:srgbClr val="0000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rot="10800000" vert="eaVert" wrap="none" anchor="ct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spcBef>
                    <a:spcPct val="20000"/>
                  </a:spcBef>
                  <a:buClr>
                    <a:srgbClr val="330066"/>
                  </a:buClr>
                  <a:buSzPct val="70000"/>
                  <a:buFont typeface="Wingdings" pitchFamily="2" charset="2"/>
                  <a:buNone/>
                </a:pPr>
                <a:endParaRPr lang="ja-JP" altLang="en-US" sz="1000" b="0">
                  <a:solidFill>
                    <a:srgbClr val="000000"/>
                  </a:solidFill>
                  <a:latin typeface="HGP創英角ｺﾞｼｯｸUB" pitchFamily="50" charset="-128"/>
                  <a:ea typeface="HGP創英角ｺﾞｼｯｸUB" pitchFamily="50" charset="-128"/>
                </a:endParaRPr>
              </a:p>
            </p:txBody>
          </p:sp>
          <p:sp>
            <p:nvSpPr>
              <p:cNvPr id="10418" name="Rectangle 305"/>
              <p:cNvSpPr>
                <a:spLocks noChangeArrowheads="1"/>
              </p:cNvSpPr>
              <p:nvPr/>
            </p:nvSpPr>
            <p:spPr bwMode="auto">
              <a:xfrm>
                <a:off x="2216" y="3395"/>
                <a:ext cx="173" cy="640"/>
              </a:xfrm>
              <a:prstGeom prst="rect">
                <a:avLst/>
              </a:prstGeom>
              <a:solidFill>
                <a:srgbClr val="0000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spcBef>
                    <a:spcPct val="20000"/>
                  </a:spcBef>
                  <a:buClr>
                    <a:srgbClr val="330066"/>
                  </a:buClr>
                  <a:buSzPct val="70000"/>
                  <a:buFont typeface="Wingdings" pitchFamily="2" charset="2"/>
                  <a:buNone/>
                </a:pPr>
                <a:endParaRPr lang="ja-JP" altLang="en-US" sz="1000" b="0">
                  <a:solidFill>
                    <a:srgbClr val="000000"/>
                  </a:solidFill>
                  <a:latin typeface="HGP創英角ｺﾞｼｯｸUB" pitchFamily="50" charset="-128"/>
                  <a:ea typeface="HGP創英角ｺﾞｼｯｸUB" pitchFamily="50" charset="-128"/>
                </a:endParaRPr>
              </a:p>
            </p:txBody>
          </p:sp>
          <p:sp>
            <p:nvSpPr>
              <p:cNvPr id="10419" name="Rectangle 306"/>
              <p:cNvSpPr>
                <a:spLocks noChangeArrowheads="1"/>
              </p:cNvSpPr>
              <p:nvPr/>
            </p:nvSpPr>
            <p:spPr bwMode="auto">
              <a:xfrm>
                <a:off x="2216" y="3432"/>
                <a:ext cx="156" cy="57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spcBef>
                    <a:spcPct val="20000"/>
                  </a:spcBef>
                  <a:buClr>
                    <a:srgbClr val="330066"/>
                  </a:buClr>
                  <a:buSzPct val="70000"/>
                  <a:buFont typeface="Wingdings" pitchFamily="2" charset="2"/>
                  <a:buNone/>
                </a:pPr>
                <a:endParaRPr lang="ja-JP" altLang="en-US" sz="1000" b="0">
                  <a:solidFill>
                    <a:srgbClr val="000000"/>
                  </a:solidFill>
                  <a:latin typeface="HGP創英角ｺﾞｼｯｸUB" pitchFamily="50" charset="-128"/>
                  <a:ea typeface="HGP創英角ｺﾞｼｯｸUB" pitchFamily="50" charset="-128"/>
                </a:endParaRPr>
              </a:p>
            </p:txBody>
          </p:sp>
          <p:sp>
            <p:nvSpPr>
              <p:cNvPr id="10420" name="Rectangle 307"/>
              <p:cNvSpPr>
                <a:spLocks noChangeArrowheads="1"/>
              </p:cNvSpPr>
              <p:nvPr/>
            </p:nvSpPr>
            <p:spPr bwMode="auto">
              <a:xfrm>
                <a:off x="2235" y="3451"/>
                <a:ext cx="93" cy="91"/>
              </a:xfrm>
              <a:prstGeom prst="rect">
                <a:avLst/>
              </a:prstGeom>
              <a:solidFill>
                <a:srgbClr val="FF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spcBef>
                    <a:spcPct val="20000"/>
                  </a:spcBef>
                  <a:buClr>
                    <a:srgbClr val="330066"/>
                  </a:buClr>
                  <a:buSzPct val="70000"/>
                  <a:buFont typeface="Wingdings" pitchFamily="2" charset="2"/>
                  <a:buNone/>
                </a:pPr>
                <a:endParaRPr lang="ja-JP" altLang="en-US" sz="1000" b="0">
                  <a:solidFill>
                    <a:srgbClr val="000000"/>
                  </a:solidFill>
                  <a:latin typeface="HGP創英角ｺﾞｼｯｸUB" pitchFamily="50" charset="-128"/>
                  <a:ea typeface="HGP創英角ｺﾞｼｯｸUB" pitchFamily="50" charset="-128"/>
                </a:endParaRPr>
              </a:p>
            </p:txBody>
          </p:sp>
          <p:pic>
            <p:nvPicPr>
              <p:cNvPr id="10421" name="Picture 308"/>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2175" y="3531"/>
                <a:ext cx="257" cy="5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pic>
        <p:nvPicPr>
          <p:cNvPr id="10316" name="Picture 6"/>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1536700" y="6097588"/>
            <a:ext cx="292100" cy="339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10317" name="グループ化 679"/>
          <p:cNvGrpSpPr>
            <a:grpSpLocks/>
          </p:cNvGrpSpPr>
          <p:nvPr/>
        </p:nvGrpSpPr>
        <p:grpSpPr bwMode="auto">
          <a:xfrm>
            <a:off x="2032000" y="5510213"/>
            <a:ext cx="201613" cy="398462"/>
            <a:chOff x="3787030" y="4941734"/>
            <a:chExt cx="399718" cy="863511"/>
          </a:xfrm>
        </p:grpSpPr>
        <p:grpSp>
          <p:nvGrpSpPr>
            <p:cNvPr id="10401" name="Group 309"/>
            <p:cNvGrpSpPr>
              <a:grpSpLocks/>
            </p:cNvGrpSpPr>
            <p:nvPr/>
          </p:nvGrpSpPr>
          <p:grpSpPr bwMode="auto">
            <a:xfrm>
              <a:off x="3847642" y="4941734"/>
              <a:ext cx="339106" cy="841916"/>
              <a:chOff x="2202" y="2994"/>
              <a:chExt cx="424" cy="1041"/>
            </a:xfrm>
          </p:grpSpPr>
          <p:sp>
            <p:nvSpPr>
              <p:cNvPr id="10403" name="AutoShape 310"/>
              <p:cNvSpPr>
                <a:spLocks noChangeArrowheads="1"/>
              </p:cNvSpPr>
              <p:nvPr/>
            </p:nvSpPr>
            <p:spPr bwMode="auto">
              <a:xfrm rot="5400000" flipH="1">
                <a:off x="1811" y="3385"/>
                <a:ext cx="1020" cy="237"/>
              </a:xfrm>
              <a:prstGeom prst="parallelogram">
                <a:avLst>
                  <a:gd name="adj" fmla="val 173068"/>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rot="10800000" vert="eaVert" wrap="none" anchor="ct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spcBef>
                    <a:spcPct val="20000"/>
                  </a:spcBef>
                  <a:buClr>
                    <a:srgbClr val="330066"/>
                  </a:buClr>
                  <a:buSzPct val="70000"/>
                  <a:buFont typeface="Wingdings" pitchFamily="2" charset="2"/>
                  <a:buNone/>
                </a:pPr>
                <a:endParaRPr lang="ja-JP" altLang="en-US" sz="1000" b="0">
                  <a:solidFill>
                    <a:srgbClr val="000000"/>
                  </a:solidFill>
                  <a:latin typeface="HGP創英角ｺﾞｼｯｸUB" pitchFamily="50" charset="-128"/>
                  <a:ea typeface="HGP創英角ｺﾞｼｯｸUB" pitchFamily="50" charset="-128"/>
                </a:endParaRPr>
              </a:p>
            </p:txBody>
          </p:sp>
          <p:sp>
            <p:nvSpPr>
              <p:cNvPr id="10404" name="AutoShape 311"/>
              <p:cNvSpPr>
                <a:spLocks noChangeArrowheads="1"/>
              </p:cNvSpPr>
              <p:nvPr/>
            </p:nvSpPr>
            <p:spPr bwMode="auto">
              <a:xfrm rot="5400000" flipH="1">
                <a:off x="1837" y="3385"/>
                <a:ext cx="1020" cy="237"/>
              </a:xfrm>
              <a:prstGeom prst="parallelogram">
                <a:avLst>
                  <a:gd name="adj" fmla="val 173068"/>
                </a:avLst>
              </a:prstGeom>
              <a:solidFill>
                <a:schemeClr val="bg1"/>
              </a:solidFill>
              <a:ln w="9525">
                <a:solidFill>
                  <a:schemeClr val="tx1"/>
                </a:solidFill>
                <a:miter lim="800000"/>
                <a:headEnd/>
                <a:tailEnd/>
              </a:ln>
            </p:spPr>
            <p:txBody>
              <a:bodyPr rot="10800000" vert="eaVert" wrap="none" anchor="ct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spcBef>
                    <a:spcPct val="20000"/>
                  </a:spcBef>
                  <a:buClr>
                    <a:srgbClr val="330066"/>
                  </a:buClr>
                  <a:buSzPct val="70000"/>
                  <a:buFont typeface="Wingdings" pitchFamily="2" charset="2"/>
                  <a:buNone/>
                </a:pPr>
                <a:endParaRPr lang="ja-JP" altLang="en-US" sz="1000" b="0">
                  <a:solidFill>
                    <a:srgbClr val="000000"/>
                  </a:solidFill>
                  <a:latin typeface="HGP創英角ｺﾞｼｯｸUB" pitchFamily="50" charset="-128"/>
                  <a:ea typeface="HGP創英角ｺﾞｼｯｸUB" pitchFamily="50" charset="-128"/>
                </a:endParaRPr>
              </a:p>
            </p:txBody>
          </p:sp>
          <p:sp>
            <p:nvSpPr>
              <p:cNvPr id="10405" name="AutoShape 312"/>
              <p:cNvSpPr>
                <a:spLocks noChangeArrowheads="1"/>
              </p:cNvSpPr>
              <p:nvPr/>
            </p:nvSpPr>
            <p:spPr bwMode="auto">
              <a:xfrm rot="5400000" flipH="1">
                <a:off x="1855" y="3385"/>
                <a:ext cx="1020" cy="237"/>
              </a:xfrm>
              <a:prstGeom prst="parallelogram">
                <a:avLst>
                  <a:gd name="adj" fmla="val 173068"/>
                </a:avLst>
              </a:prstGeom>
              <a:solidFill>
                <a:schemeClr val="bg1"/>
              </a:solidFill>
              <a:ln w="9525">
                <a:solidFill>
                  <a:schemeClr val="tx1"/>
                </a:solidFill>
                <a:miter lim="800000"/>
                <a:headEnd/>
                <a:tailEnd/>
              </a:ln>
            </p:spPr>
            <p:txBody>
              <a:bodyPr rot="10800000" vert="eaVert" wrap="none" anchor="ct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spcBef>
                    <a:spcPct val="20000"/>
                  </a:spcBef>
                  <a:buClr>
                    <a:srgbClr val="330066"/>
                  </a:buClr>
                  <a:buSzPct val="70000"/>
                  <a:buFont typeface="Wingdings" pitchFamily="2" charset="2"/>
                  <a:buNone/>
                </a:pPr>
                <a:endParaRPr lang="ja-JP" altLang="en-US" sz="1000" b="0">
                  <a:solidFill>
                    <a:srgbClr val="000000"/>
                  </a:solidFill>
                  <a:latin typeface="HGP創英角ｺﾞｼｯｸUB" pitchFamily="50" charset="-128"/>
                  <a:ea typeface="HGP創英角ｺﾞｼｯｸUB" pitchFamily="50" charset="-128"/>
                </a:endParaRPr>
              </a:p>
            </p:txBody>
          </p:sp>
          <p:sp>
            <p:nvSpPr>
              <p:cNvPr id="10406" name="AutoShape 313"/>
              <p:cNvSpPr>
                <a:spLocks noChangeArrowheads="1"/>
              </p:cNvSpPr>
              <p:nvPr/>
            </p:nvSpPr>
            <p:spPr bwMode="auto">
              <a:xfrm rot="5400000" flipH="1">
                <a:off x="1910" y="3385"/>
                <a:ext cx="1020" cy="237"/>
              </a:xfrm>
              <a:prstGeom prst="parallelogram">
                <a:avLst>
                  <a:gd name="adj" fmla="val 173068"/>
                </a:avLst>
              </a:prstGeom>
              <a:solidFill>
                <a:schemeClr val="bg1"/>
              </a:solidFill>
              <a:ln w="9525">
                <a:solidFill>
                  <a:schemeClr val="tx1"/>
                </a:solidFill>
                <a:miter lim="800000"/>
                <a:headEnd/>
                <a:tailEnd/>
              </a:ln>
            </p:spPr>
            <p:txBody>
              <a:bodyPr rot="10800000" vert="eaVert" wrap="none" anchor="ct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spcBef>
                    <a:spcPct val="20000"/>
                  </a:spcBef>
                  <a:buClr>
                    <a:srgbClr val="330066"/>
                  </a:buClr>
                  <a:buSzPct val="70000"/>
                  <a:buFont typeface="Wingdings" pitchFamily="2" charset="2"/>
                  <a:buNone/>
                </a:pPr>
                <a:endParaRPr lang="ja-JP" altLang="en-US" sz="1000" b="0">
                  <a:solidFill>
                    <a:srgbClr val="000000"/>
                  </a:solidFill>
                  <a:latin typeface="HGP創英角ｺﾞｼｯｸUB" pitchFamily="50" charset="-128"/>
                  <a:ea typeface="HGP創英角ｺﾞｼｯｸUB" pitchFamily="50" charset="-128"/>
                </a:endParaRPr>
              </a:p>
            </p:txBody>
          </p:sp>
          <p:sp>
            <p:nvSpPr>
              <p:cNvPr id="10407" name="AutoShape 314"/>
              <p:cNvSpPr>
                <a:spLocks noChangeArrowheads="1"/>
              </p:cNvSpPr>
              <p:nvPr/>
            </p:nvSpPr>
            <p:spPr bwMode="auto">
              <a:xfrm rot="5400000" flipH="1">
                <a:off x="1965" y="3385"/>
                <a:ext cx="1020" cy="237"/>
              </a:xfrm>
              <a:prstGeom prst="parallelogram">
                <a:avLst>
                  <a:gd name="adj" fmla="val 173068"/>
                </a:avLst>
              </a:prstGeom>
              <a:solidFill>
                <a:schemeClr val="bg1"/>
              </a:solidFill>
              <a:ln w="9525">
                <a:solidFill>
                  <a:schemeClr val="tx1"/>
                </a:solidFill>
                <a:miter lim="800000"/>
                <a:headEnd/>
                <a:tailEnd/>
              </a:ln>
            </p:spPr>
            <p:txBody>
              <a:bodyPr rot="10800000" vert="eaVert" wrap="none" anchor="ct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spcBef>
                    <a:spcPct val="20000"/>
                  </a:spcBef>
                  <a:buClr>
                    <a:srgbClr val="330066"/>
                  </a:buClr>
                  <a:buSzPct val="70000"/>
                  <a:buFont typeface="Wingdings" pitchFamily="2" charset="2"/>
                  <a:buNone/>
                </a:pPr>
                <a:endParaRPr lang="ja-JP" altLang="en-US" sz="1000" b="0">
                  <a:solidFill>
                    <a:srgbClr val="000000"/>
                  </a:solidFill>
                  <a:latin typeface="HGP創英角ｺﾞｼｯｸUB" pitchFamily="50" charset="-128"/>
                  <a:ea typeface="HGP創英角ｺﾞｼｯｸUB" pitchFamily="50" charset="-128"/>
                </a:endParaRPr>
              </a:p>
            </p:txBody>
          </p:sp>
          <p:sp>
            <p:nvSpPr>
              <p:cNvPr id="10408" name="AutoShape 315"/>
              <p:cNvSpPr>
                <a:spLocks noChangeArrowheads="1"/>
              </p:cNvSpPr>
              <p:nvPr/>
            </p:nvSpPr>
            <p:spPr bwMode="auto">
              <a:xfrm rot="5400000" flipH="1">
                <a:off x="1998" y="3385"/>
                <a:ext cx="1020" cy="237"/>
              </a:xfrm>
              <a:prstGeom prst="parallelogram">
                <a:avLst>
                  <a:gd name="adj" fmla="val 173068"/>
                </a:avLst>
              </a:prstGeom>
              <a:solidFill>
                <a:schemeClr val="tx1"/>
              </a:solidFill>
              <a:ln w="9525">
                <a:solidFill>
                  <a:schemeClr val="bg1"/>
                </a:solidFill>
                <a:miter lim="800000"/>
                <a:headEnd/>
                <a:tailEnd/>
              </a:ln>
            </p:spPr>
            <p:txBody>
              <a:bodyPr rot="10800000" vert="eaVert" wrap="none" anchor="ct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spcBef>
                    <a:spcPct val="20000"/>
                  </a:spcBef>
                  <a:buClr>
                    <a:srgbClr val="330066"/>
                  </a:buClr>
                  <a:buSzPct val="70000"/>
                  <a:buFont typeface="Wingdings" pitchFamily="2" charset="2"/>
                  <a:buNone/>
                </a:pPr>
                <a:endParaRPr lang="ja-JP" altLang="en-US" sz="1000" b="0">
                  <a:solidFill>
                    <a:srgbClr val="000000"/>
                  </a:solidFill>
                  <a:latin typeface="HGP創英角ｺﾞｼｯｸUB" pitchFamily="50" charset="-128"/>
                  <a:ea typeface="HGP創英角ｺﾞｼｯｸUB" pitchFamily="50" charset="-128"/>
                </a:endParaRPr>
              </a:p>
            </p:txBody>
          </p:sp>
          <p:sp>
            <p:nvSpPr>
              <p:cNvPr id="10409" name="Rectangle 316"/>
              <p:cNvSpPr>
                <a:spLocks noChangeArrowheads="1"/>
              </p:cNvSpPr>
              <p:nvPr/>
            </p:nvSpPr>
            <p:spPr bwMode="auto">
              <a:xfrm>
                <a:off x="2216" y="3395"/>
                <a:ext cx="173" cy="640"/>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spcBef>
                    <a:spcPct val="20000"/>
                  </a:spcBef>
                  <a:buClr>
                    <a:srgbClr val="330066"/>
                  </a:buClr>
                  <a:buSzPct val="70000"/>
                  <a:buFont typeface="Wingdings" pitchFamily="2" charset="2"/>
                  <a:buNone/>
                </a:pPr>
                <a:endParaRPr lang="ja-JP" altLang="en-US" sz="1000" b="0">
                  <a:solidFill>
                    <a:srgbClr val="000000"/>
                  </a:solidFill>
                  <a:latin typeface="HGP創英角ｺﾞｼｯｸUB" pitchFamily="50" charset="-128"/>
                  <a:ea typeface="HGP創英角ｺﾞｼｯｸUB" pitchFamily="50" charset="-128"/>
                </a:endParaRPr>
              </a:p>
            </p:txBody>
          </p:sp>
        </p:grpSp>
        <p:pic>
          <p:nvPicPr>
            <p:cNvPr id="10402" name="Picture 2"/>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3787030" y="5233745"/>
              <a:ext cx="285750" cy="571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pic>
        <p:nvPicPr>
          <p:cNvPr id="10318" name="Picture 6"/>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1528763" y="5572125"/>
            <a:ext cx="292100" cy="339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319" name="Picture 6"/>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1587500" y="2438400"/>
            <a:ext cx="292100" cy="339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320" name="テキスト ボックス 153"/>
          <p:cNvSpPr txBox="1">
            <a:spLocks noChangeArrowheads="1"/>
          </p:cNvSpPr>
          <p:nvPr/>
        </p:nvSpPr>
        <p:spPr bwMode="auto">
          <a:xfrm>
            <a:off x="1909763" y="2490788"/>
            <a:ext cx="420687" cy="274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spcBef>
                <a:spcPct val="20000"/>
              </a:spcBef>
              <a:buClr>
                <a:srgbClr val="330066"/>
              </a:buClr>
              <a:buSzPct val="70000"/>
              <a:buFont typeface="Wingdings" pitchFamily="2" charset="2"/>
              <a:buNone/>
            </a:pPr>
            <a:r>
              <a:rPr lang="en-US" altLang="ja-JP" b="0">
                <a:solidFill>
                  <a:srgbClr val="000000"/>
                </a:solidFill>
                <a:latin typeface="HGP創英角ｺﾞｼｯｸUB" pitchFamily="50" charset="-128"/>
                <a:ea typeface="HGP創英角ｺﾞｼｯｸUB" pitchFamily="50" charset="-128"/>
              </a:rPr>
              <a:t>or</a:t>
            </a:r>
          </a:p>
        </p:txBody>
      </p:sp>
      <p:grpSp>
        <p:nvGrpSpPr>
          <p:cNvPr id="10321" name="グループ化 421"/>
          <p:cNvGrpSpPr>
            <a:grpSpLocks/>
          </p:cNvGrpSpPr>
          <p:nvPr/>
        </p:nvGrpSpPr>
        <p:grpSpPr bwMode="auto">
          <a:xfrm>
            <a:off x="6069013" y="1071563"/>
            <a:ext cx="284162" cy="387350"/>
            <a:chOff x="8264258" y="5208440"/>
            <a:chExt cx="394085" cy="582657"/>
          </a:xfrm>
        </p:grpSpPr>
        <p:grpSp>
          <p:nvGrpSpPr>
            <p:cNvPr id="10379" name="Group 287"/>
            <p:cNvGrpSpPr>
              <a:grpSpLocks/>
            </p:cNvGrpSpPr>
            <p:nvPr/>
          </p:nvGrpSpPr>
          <p:grpSpPr bwMode="auto">
            <a:xfrm>
              <a:off x="8264258" y="5208440"/>
              <a:ext cx="246975" cy="582657"/>
              <a:chOff x="2175" y="2994"/>
              <a:chExt cx="451" cy="1052"/>
            </a:xfrm>
          </p:grpSpPr>
          <p:sp>
            <p:nvSpPr>
              <p:cNvPr id="10391" name="AutoShape 288"/>
              <p:cNvSpPr>
                <a:spLocks noChangeArrowheads="1"/>
              </p:cNvSpPr>
              <p:nvPr/>
            </p:nvSpPr>
            <p:spPr bwMode="auto">
              <a:xfrm rot="5400000" flipH="1">
                <a:off x="1811" y="3385"/>
                <a:ext cx="1020" cy="237"/>
              </a:xfrm>
              <a:prstGeom prst="parallelogram">
                <a:avLst>
                  <a:gd name="adj" fmla="val 173068"/>
                </a:avLst>
              </a:prstGeom>
              <a:solidFill>
                <a:srgbClr val="0000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rot="10800000" vert="eaVert" wrap="none" anchor="ct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spcBef>
                    <a:spcPct val="20000"/>
                  </a:spcBef>
                  <a:buClr>
                    <a:srgbClr val="330066"/>
                  </a:buClr>
                  <a:buSzPct val="70000"/>
                  <a:buFont typeface="Wingdings" pitchFamily="2" charset="2"/>
                  <a:buNone/>
                </a:pPr>
                <a:endParaRPr lang="ja-JP" altLang="en-US" sz="1000" b="0">
                  <a:solidFill>
                    <a:srgbClr val="000000"/>
                  </a:solidFill>
                  <a:latin typeface="HGP創英角ｺﾞｼｯｸUB" pitchFamily="50" charset="-128"/>
                  <a:ea typeface="HGP創英角ｺﾞｼｯｸUB" pitchFamily="50" charset="-128"/>
                </a:endParaRPr>
              </a:p>
            </p:txBody>
          </p:sp>
          <p:sp>
            <p:nvSpPr>
              <p:cNvPr id="10392" name="AutoShape 289"/>
              <p:cNvSpPr>
                <a:spLocks noChangeArrowheads="1"/>
              </p:cNvSpPr>
              <p:nvPr/>
            </p:nvSpPr>
            <p:spPr bwMode="auto">
              <a:xfrm rot="5400000" flipH="1">
                <a:off x="1837" y="3385"/>
                <a:ext cx="1020" cy="237"/>
              </a:xfrm>
              <a:prstGeom prst="parallelogram">
                <a:avLst>
                  <a:gd name="adj" fmla="val 173068"/>
                </a:avLst>
              </a:prstGeom>
              <a:solidFill>
                <a:schemeClr val="bg1"/>
              </a:solidFill>
              <a:ln w="9525">
                <a:solidFill>
                  <a:schemeClr val="tx1"/>
                </a:solidFill>
                <a:miter lim="800000"/>
                <a:headEnd/>
                <a:tailEnd/>
              </a:ln>
            </p:spPr>
            <p:txBody>
              <a:bodyPr rot="10800000" vert="eaVert" wrap="none" anchor="ct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spcBef>
                    <a:spcPct val="20000"/>
                  </a:spcBef>
                  <a:buClr>
                    <a:srgbClr val="330066"/>
                  </a:buClr>
                  <a:buSzPct val="70000"/>
                  <a:buFont typeface="Wingdings" pitchFamily="2" charset="2"/>
                  <a:buNone/>
                </a:pPr>
                <a:endParaRPr lang="ja-JP" altLang="en-US" sz="1000" b="0">
                  <a:solidFill>
                    <a:srgbClr val="000000"/>
                  </a:solidFill>
                  <a:latin typeface="HGP創英角ｺﾞｼｯｸUB" pitchFamily="50" charset="-128"/>
                  <a:ea typeface="HGP創英角ｺﾞｼｯｸUB" pitchFamily="50" charset="-128"/>
                </a:endParaRPr>
              </a:p>
            </p:txBody>
          </p:sp>
          <p:sp>
            <p:nvSpPr>
              <p:cNvPr id="10393" name="AutoShape 290"/>
              <p:cNvSpPr>
                <a:spLocks noChangeArrowheads="1"/>
              </p:cNvSpPr>
              <p:nvPr/>
            </p:nvSpPr>
            <p:spPr bwMode="auto">
              <a:xfrm rot="5400000" flipH="1">
                <a:off x="1855" y="3385"/>
                <a:ext cx="1020" cy="237"/>
              </a:xfrm>
              <a:prstGeom prst="parallelogram">
                <a:avLst>
                  <a:gd name="adj" fmla="val 173068"/>
                </a:avLst>
              </a:prstGeom>
              <a:solidFill>
                <a:schemeClr val="bg1"/>
              </a:solidFill>
              <a:ln w="9525">
                <a:solidFill>
                  <a:schemeClr val="tx1"/>
                </a:solidFill>
                <a:miter lim="800000"/>
                <a:headEnd/>
                <a:tailEnd/>
              </a:ln>
            </p:spPr>
            <p:txBody>
              <a:bodyPr rot="10800000" vert="eaVert" wrap="none" anchor="ct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spcBef>
                    <a:spcPct val="20000"/>
                  </a:spcBef>
                  <a:buClr>
                    <a:srgbClr val="330066"/>
                  </a:buClr>
                  <a:buSzPct val="70000"/>
                  <a:buFont typeface="Wingdings" pitchFamily="2" charset="2"/>
                  <a:buNone/>
                </a:pPr>
                <a:endParaRPr lang="ja-JP" altLang="en-US" sz="1000" b="0">
                  <a:solidFill>
                    <a:srgbClr val="000000"/>
                  </a:solidFill>
                  <a:latin typeface="HGP創英角ｺﾞｼｯｸUB" pitchFamily="50" charset="-128"/>
                  <a:ea typeface="HGP創英角ｺﾞｼｯｸUB" pitchFamily="50" charset="-128"/>
                </a:endParaRPr>
              </a:p>
            </p:txBody>
          </p:sp>
          <p:sp>
            <p:nvSpPr>
              <p:cNvPr id="10394" name="AutoShape 291"/>
              <p:cNvSpPr>
                <a:spLocks noChangeArrowheads="1"/>
              </p:cNvSpPr>
              <p:nvPr/>
            </p:nvSpPr>
            <p:spPr bwMode="auto">
              <a:xfrm rot="5400000" flipH="1">
                <a:off x="1910" y="3385"/>
                <a:ext cx="1020" cy="237"/>
              </a:xfrm>
              <a:prstGeom prst="parallelogram">
                <a:avLst>
                  <a:gd name="adj" fmla="val 173068"/>
                </a:avLst>
              </a:prstGeom>
              <a:solidFill>
                <a:schemeClr val="bg1"/>
              </a:solidFill>
              <a:ln w="9525">
                <a:solidFill>
                  <a:schemeClr val="tx1"/>
                </a:solidFill>
                <a:miter lim="800000"/>
                <a:headEnd/>
                <a:tailEnd/>
              </a:ln>
            </p:spPr>
            <p:txBody>
              <a:bodyPr rot="10800000" vert="eaVert" wrap="none" anchor="ct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spcBef>
                    <a:spcPct val="20000"/>
                  </a:spcBef>
                  <a:buClr>
                    <a:srgbClr val="330066"/>
                  </a:buClr>
                  <a:buSzPct val="70000"/>
                  <a:buFont typeface="Wingdings" pitchFamily="2" charset="2"/>
                  <a:buNone/>
                </a:pPr>
                <a:endParaRPr lang="ja-JP" altLang="en-US" sz="1000" b="0">
                  <a:solidFill>
                    <a:srgbClr val="000000"/>
                  </a:solidFill>
                  <a:latin typeface="HGP創英角ｺﾞｼｯｸUB" pitchFamily="50" charset="-128"/>
                  <a:ea typeface="HGP創英角ｺﾞｼｯｸUB" pitchFamily="50" charset="-128"/>
                </a:endParaRPr>
              </a:p>
            </p:txBody>
          </p:sp>
          <p:sp>
            <p:nvSpPr>
              <p:cNvPr id="10395" name="AutoShape 292"/>
              <p:cNvSpPr>
                <a:spLocks noChangeArrowheads="1"/>
              </p:cNvSpPr>
              <p:nvPr/>
            </p:nvSpPr>
            <p:spPr bwMode="auto">
              <a:xfrm rot="5400000" flipH="1">
                <a:off x="1965" y="3385"/>
                <a:ext cx="1020" cy="237"/>
              </a:xfrm>
              <a:prstGeom prst="parallelogram">
                <a:avLst>
                  <a:gd name="adj" fmla="val 173068"/>
                </a:avLst>
              </a:prstGeom>
              <a:solidFill>
                <a:schemeClr val="bg1"/>
              </a:solidFill>
              <a:ln w="9525">
                <a:solidFill>
                  <a:schemeClr val="tx1"/>
                </a:solidFill>
                <a:miter lim="800000"/>
                <a:headEnd/>
                <a:tailEnd/>
              </a:ln>
            </p:spPr>
            <p:txBody>
              <a:bodyPr rot="10800000" vert="eaVert" wrap="none" anchor="ct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spcBef>
                    <a:spcPct val="20000"/>
                  </a:spcBef>
                  <a:buClr>
                    <a:srgbClr val="330066"/>
                  </a:buClr>
                  <a:buSzPct val="70000"/>
                  <a:buFont typeface="Wingdings" pitchFamily="2" charset="2"/>
                  <a:buNone/>
                </a:pPr>
                <a:endParaRPr lang="ja-JP" altLang="en-US" sz="1000" b="0">
                  <a:solidFill>
                    <a:srgbClr val="000000"/>
                  </a:solidFill>
                  <a:latin typeface="HGP創英角ｺﾞｼｯｸUB" pitchFamily="50" charset="-128"/>
                  <a:ea typeface="HGP創英角ｺﾞｼｯｸUB" pitchFamily="50" charset="-128"/>
                </a:endParaRPr>
              </a:p>
            </p:txBody>
          </p:sp>
          <p:sp>
            <p:nvSpPr>
              <p:cNvPr id="10396" name="AutoShape 293"/>
              <p:cNvSpPr>
                <a:spLocks noChangeArrowheads="1"/>
              </p:cNvSpPr>
              <p:nvPr/>
            </p:nvSpPr>
            <p:spPr bwMode="auto">
              <a:xfrm rot="5400000" flipH="1">
                <a:off x="1998" y="3385"/>
                <a:ext cx="1020" cy="237"/>
              </a:xfrm>
              <a:prstGeom prst="parallelogram">
                <a:avLst>
                  <a:gd name="adj" fmla="val 173068"/>
                </a:avLst>
              </a:prstGeom>
              <a:solidFill>
                <a:srgbClr val="0000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rot="10800000" vert="eaVert" wrap="none" anchor="ct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spcBef>
                    <a:spcPct val="20000"/>
                  </a:spcBef>
                  <a:buClr>
                    <a:srgbClr val="330066"/>
                  </a:buClr>
                  <a:buSzPct val="70000"/>
                  <a:buFont typeface="Wingdings" pitchFamily="2" charset="2"/>
                  <a:buNone/>
                </a:pPr>
                <a:endParaRPr lang="ja-JP" altLang="en-US" sz="1000" b="0">
                  <a:solidFill>
                    <a:srgbClr val="000000"/>
                  </a:solidFill>
                  <a:latin typeface="HGP創英角ｺﾞｼｯｸUB" pitchFamily="50" charset="-128"/>
                  <a:ea typeface="HGP創英角ｺﾞｼｯｸUB" pitchFamily="50" charset="-128"/>
                </a:endParaRPr>
              </a:p>
            </p:txBody>
          </p:sp>
          <p:sp>
            <p:nvSpPr>
              <p:cNvPr id="10397" name="Rectangle 294"/>
              <p:cNvSpPr>
                <a:spLocks noChangeArrowheads="1"/>
              </p:cNvSpPr>
              <p:nvPr/>
            </p:nvSpPr>
            <p:spPr bwMode="auto">
              <a:xfrm>
                <a:off x="2216" y="3395"/>
                <a:ext cx="173" cy="640"/>
              </a:xfrm>
              <a:prstGeom prst="rect">
                <a:avLst/>
              </a:prstGeom>
              <a:solidFill>
                <a:srgbClr val="0000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spcBef>
                    <a:spcPct val="20000"/>
                  </a:spcBef>
                  <a:buClr>
                    <a:srgbClr val="330066"/>
                  </a:buClr>
                  <a:buSzPct val="70000"/>
                  <a:buFont typeface="Wingdings" pitchFamily="2" charset="2"/>
                  <a:buNone/>
                </a:pPr>
                <a:endParaRPr lang="ja-JP" altLang="en-US" sz="1000" b="0">
                  <a:solidFill>
                    <a:srgbClr val="000000"/>
                  </a:solidFill>
                  <a:latin typeface="HGP創英角ｺﾞｼｯｸUB" pitchFamily="50" charset="-128"/>
                  <a:ea typeface="HGP創英角ｺﾞｼｯｸUB" pitchFamily="50" charset="-128"/>
                </a:endParaRPr>
              </a:p>
            </p:txBody>
          </p:sp>
          <p:sp>
            <p:nvSpPr>
              <p:cNvPr id="10398" name="Rectangle 295"/>
              <p:cNvSpPr>
                <a:spLocks noChangeArrowheads="1"/>
              </p:cNvSpPr>
              <p:nvPr/>
            </p:nvSpPr>
            <p:spPr bwMode="auto">
              <a:xfrm>
                <a:off x="2216" y="3432"/>
                <a:ext cx="156" cy="57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spcBef>
                    <a:spcPct val="20000"/>
                  </a:spcBef>
                  <a:buClr>
                    <a:srgbClr val="330066"/>
                  </a:buClr>
                  <a:buSzPct val="70000"/>
                  <a:buFont typeface="Wingdings" pitchFamily="2" charset="2"/>
                  <a:buNone/>
                </a:pPr>
                <a:endParaRPr lang="ja-JP" altLang="en-US" sz="1000" b="0">
                  <a:solidFill>
                    <a:srgbClr val="000000"/>
                  </a:solidFill>
                  <a:latin typeface="HGP創英角ｺﾞｼｯｸUB" pitchFamily="50" charset="-128"/>
                  <a:ea typeface="HGP創英角ｺﾞｼｯｸUB" pitchFamily="50" charset="-128"/>
                </a:endParaRPr>
              </a:p>
            </p:txBody>
          </p:sp>
          <p:sp>
            <p:nvSpPr>
              <p:cNvPr id="10399" name="Rectangle 296"/>
              <p:cNvSpPr>
                <a:spLocks noChangeArrowheads="1"/>
              </p:cNvSpPr>
              <p:nvPr/>
            </p:nvSpPr>
            <p:spPr bwMode="auto">
              <a:xfrm>
                <a:off x="2235" y="3451"/>
                <a:ext cx="93" cy="91"/>
              </a:xfrm>
              <a:prstGeom prst="rect">
                <a:avLst/>
              </a:prstGeom>
              <a:solidFill>
                <a:srgbClr val="FF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spcBef>
                    <a:spcPct val="20000"/>
                  </a:spcBef>
                  <a:buClr>
                    <a:srgbClr val="330066"/>
                  </a:buClr>
                  <a:buSzPct val="70000"/>
                  <a:buFont typeface="Wingdings" pitchFamily="2" charset="2"/>
                  <a:buNone/>
                </a:pPr>
                <a:endParaRPr lang="ja-JP" altLang="en-US" sz="1000" b="0">
                  <a:solidFill>
                    <a:srgbClr val="000000"/>
                  </a:solidFill>
                  <a:latin typeface="HGP創英角ｺﾞｼｯｸUB" pitchFamily="50" charset="-128"/>
                  <a:ea typeface="HGP創英角ｺﾞｼｯｸUB" pitchFamily="50" charset="-128"/>
                </a:endParaRPr>
              </a:p>
            </p:txBody>
          </p:sp>
          <p:pic>
            <p:nvPicPr>
              <p:cNvPr id="10400" name="Picture 297"/>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2175" y="3531"/>
                <a:ext cx="257" cy="5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0380" name="Group 298"/>
            <p:cNvGrpSpPr>
              <a:grpSpLocks/>
            </p:cNvGrpSpPr>
            <p:nvPr/>
          </p:nvGrpSpPr>
          <p:grpSpPr bwMode="auto">
            <a:xfrm>
              <a:off x="8411368" y="5208440"/>
              <a:ext cx="246975" cy="582657"/>
              <a:chOff x="2175" y="2994"/>
              <a:chExt cx="451" cy="1052"/>
            </a:xfrm>
          </p:grpSpPr>
          <p:sp>
            <p:nvSpPr>
              <p:cNvPr id="10381" name="AutoShape 299"/>
              <p:cNvSpPr>
                <a:spLocks noChangeArrowheads="1"/>
              </p:cNvSpPr>
              <p:nvPr/>
            </p:nvSpPr>
            <p:spPr bwMode="auto">
              <a:xfrm rot="5400000" flipH="1">
                <a:off x="1811" y="3385"/>
                <a:ext cx="1020" cy="237"/>
              </a:xfrm>
              <a:prstGeom prst="parallelogram">
                <a:avLst>
                  <a:gd name="adj" fmla="val 173068"/>
                </a:avLst>
              </a:prstGeom>
              <a:solidFill>
                <a:srgbClr val="0000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rot="10800000" vert="eaVert" wrap="none" anchor="ct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spcBef>
                    <a:spcPct val="20000"/>
                  </a:spcBef>
                  <a:buClr>
                    <a:srgbClr val="330066"/>
                  </a:buClr>
                  <a:buSzPct val="70000"/>
                  <a:buFont typeface="Wingdings" pitchFamily="2" charset="2"/>
                  <a:buNone/>
                </a:pPr>
                <a:endParaRPr lang="ja-JP" altLang="en-US" sz="1000" b="0">
                  <a:solidFill>
                    <a:srgbClr val="000000"/>
                  </a:solidFill>
                  <a:latin typeface="HGP創英角ｺﾞｼｯｸUB" pitchFamily="50" charset="-128"/>
                  <a:ea typeface="HGP創英角ｺﾞｼｯｸUB" pitchFamily="50" charset="-128"/>
                </a:endParaRPr>
              </a:p>
            </p:txBody>
          </p:sp>
          <p:sp>
            <p:nvSpPr>
              <p:cNvPr id="10382" name="AutoShape 300"/>
              <p:cNvSpPr>
                <a:spLocks noChangeArrowheads="1"/>
              </p:cNvSpPr>
              <p:nvPr/>
            </p:nvSpPr>
            <p:spPr bwMode="auto">
              <a:xfrm rot="5400000" flipH="1">
                <a:off x="1837" y="3385"/>
                <a:ext cx="1020" cy="237"/>
              </a:xfrm>
              <a:prstGeom prst="parallelogram">
                <a:avLst>
                  <a:gd name="adj" fmla="val 173068"/>
                </a:avLst>
              </a:prstGeom>
              <a:solidFill>
                <a:schemeClr val="bg1"/>
              </a:solidFill>
              <a:ln w="9525">
                <a:solidFill>
                  <a:schemeClr val="tx1"/>
                </a:solidFill>
                <a:miter lim="800000"/>
                <a:headEnd/>
                <a:tailEnd/>
              </a:ln>
            </p:spPr>
            <p:txBody>
              <a:bodyPr rot="10800000" vert="eaVert" wrap="none" anchor="ct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spcBef>
                    <a:spcPct val="20000"/>
                  </a:spcBef>
                  <a:buClr>
                    <a:srgbClr val="330066"/>
                  </a:buClr>
                  <a:buSzPct val="70000"/>
                  <a:buFont typeface="Wingdings" pitchFamily="2" charset="2"/>
                  <a:buNone/>
                </a:pPr>
                <a:endParaRPr lang="ja-JP" altLang="en-US" sz="1000" b="0">
                  <a:solidFill>
                    <a:srgbClr val="000000"/>
                  </a:solidFill>
                  <a:latin typeface="HGP創英角ｺﾞｼｯｸUB" pitchFamily="50" charset="-128"/>
                  <a:ea typeface="HGP創英角ｺﾞｼｯｸUB" pitchFamily="50" charset="-128"/>
                </a:endParaRPr>
              </a:p>
            </p:txBody>
          </p:sp>
          <p:sp>
            <p:nvSpPr>
              <p:cNvPr id="10383" name="AutoShape 301"/>
              <p:cNvSpPr>
                <a:spLocks noChangeArrowheads="1"/>
              </p:cNvSpPr>
              <p:nvPr/>
            </p:nvSpPr>
            <p:spPr bwMode="auto">
              <a:xfrm rot="5400000" flipH="1">
                <a:off x="1855" y="3385"/>
                <a:ext cx="1020" cy="237"/>
              </a:xfrm>
              <a:prstGeom prst="parallelogram">
                <a:avLst>
                  <a:gd name="adj" fmla="val 173068"/>
                </a:avLst>
              </a:prstGeom>
              <a:solidFill>
                <a:schemeClr val="bg1"/>
              </a:solidFill>
              <a:ln w="9525">
                <a:solidFill>
                  <a:schemeClr val="tx1"/>
                </a:solidFill>
                <a:miter lim="800000"/>
                <a:headEnd/>
                <a:tailEnd/>
              </a:ln>
            </p:spPr>
            <p:txBody>
              <a:bodyPr rot="10800000" vert="eaVert" wrap="none" anchor="ct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spcBef>
                    <a:spcPct val="20000"/>
                  </a:spcBef>
                  <a:buClr>
                    <a:srgbClr val="330066"/>
                  </a:buClr>
                  <a:buSzPct val="70000"/>
                  <a:buFont typeface="Wingdings" pitchFamily="2" charset="2"/>
                  <a:buNone/>
                </a:pPr>
                <a:endParaRPr lang="ja-JP" altLang="en-US" sz="1000" b="0">
                  <a:solidFill>
                    <a:srgbClr val="000000"/>
                  </a:solidFill>
                  <a:latin typeface="HGP創英角ｺﾞｼｯｸUB" pitchFamily="50" charset="-128"/>
                  <a:ea typeface="HGP創英角ｺﾞｼｯｸUB" pitchFamily="50" charset="-128"/>
                </a:endParaRPr>
              </a:p>
            </p:txBody>
          </p:sp>
          <p:sp>
            <p:nvSpPr>
              <p:cNvPr id="10384" name="AutoShape 302"/>
              <p:cNvSpPr>
                <a:spLocks noChangeArrowheads="1"/>
              </p:cNvSpPr>
              <p:nvPr/>
            </p:nvSpPr>
            <p:spPr bwMode="auto">
              <a:xfrm rot="5400000" flipH="1">
                <a:off x="1910" y="3385"/>
                <a:ext cx="1020" cy="237"/>
              </a:xfrm>
              <a:prstGeom prst="parallelogram">
                <a:avLst>
                  <a:gd name="adj" fmla="val 173068"/>
                </a:avLst>
              </a:prstGeom>
              <a:solidFill>
                <a:schemeClr val="bg1"/>
              </a:solidFill>
              <a:ln w="9525">
                <a:solidFill>
                  <a:schemeClr val="tx1"/>
                </a:solidFill>
                <a:miter lim="800000"/>
                <a:headEnd/>
                <a:tailEnd/>
              </a:ln>
            </p:spPr>
            <p:txBody>
              <a:bodyPr rot="10800000" vert="eaVert" wrap="none" anchor="ct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spcBef>
                    <a:spcPct val="20000"/>
                  </a:spcBef>
                  <a:buClr>
                    <a:srgbClr val="330066"/>
                  </a:buClr>
                  <a:buSzPct val="70000"/>
                  <a:buFont typeface="Wingdings" pitchFamily="2" charset="2"/>
                  <a:buNone/>
                </a:pPr>
                <a:endParaRPr lang="ja-JP" altLang="en-US" sz="1000" b="0">
                  <a:solidFill>
                    <a:srgbClr val="000000"/>
                  </a:solidFill>
                  <a:latin typeface="HGP創英角ｺﾞｼｯｸUB" pitchFamily="50" charset="-128"/>
                  <a:ea typeface="HGP創英角ｺﾞｼｯｸUB" pitchFamily="50" charset="-128"/>
                </a:endParaRPr>
              </a:p>
            </p:txBody>
          </p:sp>
          <p:sp>
            <p:nvSpPr>
              <p:cNvPr id="10385" name="AutoShape 303"/>
              <p:cNvSpPr>
                <a:spLocks noChangeArrowheads="1"/>
              </p:cNvSpPr>
              <p:nvPr/>
            </p:nvSpPr>
            <p:spPr bwMode="auto">
              <a:xfrm rot="5400000" flipH="1">
                <a:off x="1965" y="3385"/>
                <a:ext cx="1020" cy="237"/>
              </a:xfrm>
              <a:prstGeom prst="parallelogram">
                <a:avLst>
                  <a:gd name="adj" fmla="val 173068"/>
                </a:avLst>
              </a:prstGeom>
              <a:solidFill>
                <a:schemeClr val="bg1"/>
              </a:solidFill>
              <a:ln w="9525">
                <a:solidFill>
                  <a:schemeClr val="tx1"/>
                </a:solidFill>
                <a:miter lim="800000"/>
                <a:headEnd/>
                <a:tailEnd/>
              </a:ln>
            </p:spPr>
            <p:txBody>
              <a:bodyPr rot="10800000" vert="eaVert" wrap="none" anchor="ct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spcBef>
                    <a:spcPct val="20000"/>
                  </a:spcBef>
                  <a:buClr>
                    <a:srgbClr val="330066"/>
                  </a:buClr>
                  <a:buSzPct val="70000"/>
                  <a:buFont typeface="Wingdings" pitchFamily="2" charset="2"/>
                  <a:buNone/>
                </a:pPr>
                <a:endParaRPr lang="ja-JP" altLang="en-US" sz="1000" b="0">
                  <a:solidFill>
                    <a:srgbClr val="000000"/>
                  </a:solidFill>
                  <a:latin typeface="HGP創英角ｺﾞｼｯｸUB" pitchFamily="50" charset="-128"/>
                  <a:ea typeface="HGP創英角ｺﾞｼｯｸUB" pitchFamily="50" charset="-128"/>
                </a:endParaRPr>
              </a:p>
            </p:txBody>
          </p:sp>
          <p:sp>
            <p:nvSpPr>
              <p:cNvPr id="10386" name="AutoShape 304"/>
              <p:cNvSpPr>
                <a:spLocks noChangeArrowheads="1"/>
              </p:cNvSpPr>
              <p:nvPr/>
            </p:nvSpPr>
            <p:spPr bwMode="auto">
              <a:xfrm rot="5400000" flipH="1">
                <a:off x="1998" y="3385"/>
                <a:ext cx="1020" cy="237"/>
              </a:xfrm>
              <a:prstGeom prst="parallelogram">
                <a:avLst>
                  <a:gd name="adj" fmla="val 173068"/>
                </a:avLst>
              </a:prstGeom>
              <a:solidFill>
                <a:srgbClr val="0000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rot="10800000" vert="eaVert" wrap="none" anchor="ct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spcBef>
                    <a:spcPct val="20000"/>
                  </a:spcBef>
                  <a:buClr>
                    <a:srgbClr val="330066"/>
                  </a:buClr>
                  <a:buSzPct val="70000"/>
                  <a:buFont typeface="Wingdings" pitchFamily="2" charset="2"/>
                  <a:buNone/>
                </a:pPr>
                <a:endParaRPr lang="ja-JP" altLang="en-US" sz="1000" b="0">
                  <a:solidFill>
                    <a:srgbClr val="000000"/>
                  </a:solidFill>
                  <a:latin typeface="HGP創英角ｺﾞｼｯｸUB" pitchFamily="50" charset="-128"/>
                  <a:ea typeface="HGP創英角ｺﾞｼｯｸUB" pitchFamily="50" charset="-128"/>
                </a:endParaRPr>
              </a:p>
            </p:txBody>
          </p:sp>
          <p:sp>
            <p:nvSpPr>
              <p:cNvPr id="10387" name="Rectangle 305"/>
              <p:cNvSpPr>
                <a:spLocks noChangeArrowheads="1"/>
              </p:cNvSpPr>
              <p:nvPr/>
            </p:nvSpPr>
            <p:spPr bwMode="auto">
              <a:xfrm>
                <a:off x="2216" y="3395"/>
                <a:ext cx="173" cy="640"/>
              </a:xfrm>
              <a:prstGeom prst="rect">
                <a:avLst/>
              </a:prstGeom>
              <a:solidFill>
                <a:srgbClr val="0000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spcBef>
                    <a:spcPct val="20000"/>
                  </a:spcBef>
                  <a:buClr>
                    <a:srgbClr val="330066"/>
                  </a:buClr>
                  <a:buSzPct val="70000"/>
                  <a:buFont typeface="Wingdings" pitchFamily="2" charset="2"/>
                  <a:buNone/>
                </a:pPr>
                <a:endParaRPr lang="ja-JP" altLang="en-US" sz="1000" b="0">
                  <a:solidFill>
                    <a:srgbClr val="000000"/>
                  </a:solidFill>
                  <a:latin typeface="HGP創英角ｺﾞｼｯｸUB" pitchFamily="50" charset="-128"/>
                  <a:ea typeface="HGP創英角ｺﾞｼｯｸUB" pitchFamily="50" charset="-128"/>
                </a:endParaRPr>
              </a:p>
            </p:txBody>
          </p:sp>
          <p:sp>
            <p:nvSpPr>
              <p:cNvPr id="10388" name="Rectangle 306"/>
              <p:cNvSpPr>
                <a:spLocks noChangeArrowheads="1"/>
              </p:cNvSpPr>
              <p:nvPr/>
            </p:nvSpPr>
            <p:spPr bwMode="auto">
              <a:xfrm>
                <a:off x="2216" y="3432"/>
                <a:ext cx="156" cy="57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spcBef>
                    <a:spcPct val="20000"/>
                  </a:spcBef>
                  <a:buClr>
                    <a:srgbClr val="330066"/>
                  </a:buClr>
                  <a:buSzPct val="70000"/>
                  <a:buFont typeface="Wingdings" pitchFamily="2" charset="2"/>
                  <a:buNone/>
                </a:pPr>
                <a:endParaRPr lang="ja-JP" altLang="en-US" sz="1000" b="0">
                  <a:solidFill>
                    <a:srgbClr val="000000"/>
                  </a:solidFill>
                  <a:latin typeface="HGP創英角ｺﾞｼｯｸUB" pitchFamily="50" charset="-128"/>
                  <a:ea typeface="HGP創英角ｺﾞｼｯｸUB" pitchFamily="50" charset="-128"/>
                </a:endParaRPr>
              </a:p>
            </p:txBody>
          </p:sp>
          <p:sp>
            <p:nvSpPr>
              <p:cNvPr id="10389" name="Rectangle 307"/>
              <p:cNvSpPr>
                <a:spLocks noChangeArrowheads="1"/>
              </p:cNvSpPr>
              <p:nvPr/>
            </p:nvSpPr>
            <p:spPr bwMode="auto">
              <a:xfrm>
                <a:off x="2235" y="3451"/>
                <a:ext cx="93" cy="91"/>
              </a:xfrm>
              <a:prstGeom prst="rect">
                <a:avLst/>
              </a:prstGeom>
              <a:solidFill>
                <a:srgbClr val="FF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spcBef>
                    <a:spcPct val="20000"/>
                  </a:spcBef>
                  <a:buClr>
                    <a:srgbClr val="330066"/>
                  </a:buClr>
                  <a:buSzPct val="70000"/>
                  <a:buFont typeface="Wingdings" pitchFamily="2" charset="2"/>
                  <a:buNone/>
                </a:pPr>
                <a:endParaRPr lang="ja-JP" altLang="en-US" sz="1000" b="0">
                  <a:solidFill>
                    <a:srgbClr val="000000"/>
                  </a:solidFill>
                  <a:latin typeface="HGP創英角ｺﾞｼｯｸUB" pitchFamily="50" charset="-128"/>
                  <a:ea typeface="HGP創英角ｺﾞｼｯｸUB" pitchFamily="50" charset="-128"/>
                </a:endParaRPr>
              </a:p>
            </p:txBody>
          </p:sp>
          <p:pic>
            <p:nvPicPr>
              <p:cNvPr id="10390" name="Picture 308"/>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2175" y="3531"/>
                <a:ext cx="257" cy="5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grpSp>
        <p:nvGrpSpPr>
          <p:cNvPr id="10322" name="グループ化 421"/>
          <p:cNvGrpSpPr>
            <a:grpSpLocks/>
          </p:cNvGrpSpPr>
          <p:nvPr/>
        </p:nvGrpSpPr>
        <p:grpSpPr bwMode="auto">
          <a:xfrm>
            <a:off x="1498600" y="971550"/>
            <a:ext cx="284163" cy="387350"/>
            <a:chOff x="8264258" y="5208440"/>
            <a:chExt cx="394085" cy="582657"/>
          </a:xfrm>
        </p:grpSpPr>
        <p:grpSp>
          <p:nvGrpSpPr>
            <p:cNvPr id="10357" name="Group 287"/>
            <p:cNvGrpSpPr>
              <a:grpSpLocks/>
            </p:cNvGrpSpPr>
            <p:nvPr/>
          </p:nvGrpSpPr>
          <p:grpSpPr bwMode="auto">
            <a:xfrm>
              <a:off x="8264258" y="5208440"/>
              <a:ext cx="246975" cy="582657"/>
              <a:chOff x="2175" y="2994"/>
              <a:chExt cx="451" cy="1052"/>
            </a:xfrm>
          </p:grpSpPr>
          <p:sp>
            <p:nvSpPr>
              <p:cNvPr id="10369" name="AutoShape 288"/>
              <p:cNvSpPr>
                <a:spLocks noChangeArrowheads="1"/>
              </p:cNvSpPr>
              <p:nvPr/>
            </p:nvSpPr>
            <p:spPr bwMode="auto">
              <a:xfrm rot="5400000" flipH="1">
                <a:off x="1811" y="3385"/>
                <a:ext cx="1020" cy="237"/>
              </a:xfrm>
              <a:prstGeom prst="parallelogram">
                <a:avLst>
                  <a:gd name="adj" fmla="val 173068"/>
                </a:avLst>
              </a:prstGeom>
              <a:solidFill>
                <a:srgbClr val="0000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rot="10800000" vert="eaVert" wrap="none" anchor="ct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spcBef>
                    <a:spcPct val="20000"/>
                  </a:spcBef>
                  <a:buClr>
                    <a:srgbClr val="330066"/>
                  </a:buClr>
                  <a:buSzPct val="70000"/>
                  <a:buFont typeface="Wingdings" pitchFamily="2" charset="2"/>
                  <a:buNone/>
                </a:pPr>
                <a:endParaRPr lang="ja-JP" altLang="en-US" sz="1000" b="0">
                  <a:solidFill>
                    <a:srgbClr val="000000"/>
                  </a:solidFill>
                  <a:latin typeface="HGP創英角ｺﾞｼｯｸUB" pitchFamily="50" charset="-128"/>
                  <a:ea typeface="HGP創英角ｺﾞｼｯｸUB" pitchFamily="50" charset="-128"/>
                </a:endParaRPr>
              </a:p>
            </p:txBody>
          </p:sp>
          <p:sp>
            <p:nvSpPr>
              <p:cNvPr id="10370" name="AutoShape 289"/>
              <p:cNvSpPr>
                <a:spLocks noChangeArrowheads="1"/>
              </p:cNvSpPr>
              <p:nvPr/>
            </p:nvSpPr>
            <p:spPr bwMode="auto">
              <a:xfrm rot="5400000" flipH="1">
                <a:off x="1837" y="3385"/>
                <a:ext cx="1020" cy="237"/>
              </a:xfrm>
              <a:prstGeom prst="parallelogram">
                <a:avLst>
                  <a:gd name="adj" fmla="val 173068"/>
                </a:avLst>
              </a:prstGeom>
              <a:solidFill>
                <a:schemeClr val="bg1"/>
              </a:solidFill>
              <a:ln w="9525">
                <a:solidFill>
                  <a:schemeClr val="tx1"/>
                </a:solidFill>
                <a:miter lim="800000"/>
                <a:headEnd/>
                <a:tailEnd/>
              </a:ln>
            </p:spPr>
            <p:txBody>
              <a:bodyPr rot="10800000" vert="eaVert" wrap="none" anchor="ct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spcBef>
                    <a:spcPct val="20000"/>
                  </a:spcBef>
                  <a:buClr>
                    <a:srgbClr val="330066"/>
                  </a:buClr>
                  <a:buSzPct val="70000"/>
                  <a:buFont typeface="Wingdings" pitchFamily="2" charset="2"/>
                  <a:buNone/>
                </a:pPr>
                <a:endParaRPr lang="ja-JP" altLang="en-US" sz="1000" b="0">
                  <a:solidFill>
                    <a:srgbClr val="000000"/>
                  </a:solidFill>
                  <a:latin typeface="HGP創英角ｺﾞｼｯｸUB" pitchFamily="50" charset="-128"/>
                  <a:ea typeface="HGP創英角ｺﾞｼｯｸUB" pitchFamily="50" charset="-128"/>
                </a:endParaRPr>
              </a:p>
            </p:txBody>
          </p:sp>
          <p:sp>
            <p:nvSpPr>
              <p:cNvPr id="10371" name="AutoShape 290"/>
              <p:cNvSpPr>
                <a:spLocks noChangeArrowheads="1"/>
              </p:cNvSpPr>
              <p:nvPr/>
            </p:nvSpPr>
            <p:spPr bwMode="auto">
              <a:xfrm rot="5400000" flipH="1">
                <a:off x="1855" y="3385"/>
                <a:ext cx="1020" cy="237"/>
              </a:xfrm>
              <a:prstGeom prst="parallelogram">
                <a:avLst>
                  <a:gd name="adj" fmla="val 173068"/>
                </a:avLst>
              </a:prstGeom>
              <a:solidFill>
                <a:schemeClr val="bg1"/>
              </a:solidFill>
              <a:ln w="9525">
                <a:solidFill>
                  <a:schemeClr val="tx1"/>
                </a:solidFill>
                <a:miter lim="800000"/>
                <a:headEnd/>
                <a:tailEnd/>
              </a:ln>
            </p:spPr>
            <p:txBody>
              <a:bodyPr rot="10800000" vert="eaVert" wrap="none" anchor="ct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spcBef>
                    <a:spcPct val="20000"/>
                  </a:spcBef>
                  <a:buClr>
                    <a:srgbClr val="330066"/>
                  </a:buClr>
                  <a:buSzPct val="70000"/>
                  <a:buFont typeface="Wingdings" pitchFamily="2" charset="2"/>
                  <a:buNone/>
                </a:pPr>
                <a:endParaRPr lang="ja-JP" altLang="en-US" sz="1000" b="0">
                  <a:solidFill>
                    <a:srgbClr val="000000"/>
                  </a:solidFill>
                  <a:latin typeface="HGP創英角ｺﾞｼｯｸUB" pitchFamily="50" charset="-128"/>
                  <a:ea typeface="HGP創英角ｺﾞｼｯｸUB" pitchFamily="50" charset="-128"/>
                </a:endParaRPr>
              </a:p>
            </p:txBody>
          </p:sp>
          <p:sp>
            <p:nvSpPr>
              <p:cNvPr id="10372" name="AutoShape 291"/>
              <p:cNvSpPr>
                <a:spLocks noChangeArrowheads="1"/>
              </p:cNvSpPr>
              <p:nvPr/>
            </p:nvSpPr>
            <p:spPr bwMode="auto">
              <a:xfrm rot="5400000" flipH="1">
                <a:off x="1910" y="3385"/>
                <a:ext cx="1020" cy="237"/>
              </a:xfrm>
              <a:prstGeom prst="parallelogram">
                <a:avLst>
                  <a:gd name="adj" fmla="val 173068"/>
                </a:avLst>
              </a:prstGeom>
              <a:solidFill>
                <a:schemeClr val="bg1"/>
              </a:solidFill>
              <a:ln w="9525">
                <a:solidFill>
                  <a:schemeClr val="tx1"/>
                </a:solidFill>
                <a:miter lim="800000"/>
                <a:headEnd/>
                <a:tailEnd/>
              </a:ln>
            </p:spPr>
            <p:txBody>
              <a:bodyPr rot="10800000" vert="eaVert" wrap="none" anchor="ct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spcBef>
                    <a:spcPct val="20000"/>
                  </a:spcBef>
                  <a:buClr>
                    <a:srgbClr val="330066"/>
                  </a:buClr>
                  <a:buSzPct val="70000"/>
                  <a:buFont typeface="Wingdings" pitchFamily="2" charset="2"/>
                  <a:buNone/>
                </a:pPr>
                <a:endParaRPr lang="ja-JP" altLang="en-US" sz="1000" b="0">
                  <a:solidFill>
                    <a:srgbClr val="000000"/>
                  </a:solidFill>
                  <a:latin typeface="HGP創英角ｺﾞｼｯｸUB" pitchFamily="50" charset="-128"/>
                  <a:ea typeface="HGP創英角ｺﾞｼｯｸUB" pitchFamily="50" charset="-128"/>
                </a:endParaRPr>
              </a:p>
            </p:txBody>
          </p:sp>
          <p:sp>
            <p:nvSpPr>
              <p:cNvPr id="10373" name="AutoShape 292"/>
              <p:cNvSpPr>
                <a:spLocks noChangeArrowheads="1"/>
              </p:cNvSpPr>
              <p:nvPr/>
            </p:nvSpPr>
            <p:spPr bwMode="auto">
              <a:xfrm rot="5400000" flipH="1">
                <a:off x="1965" y="3385"/>
                <a:ext cx="1020" cy="237"/>
              </a:xfrm>
              <a:prstGeom prst="parallelogram">
                <a:avLst>
                  <a:gd name="adj" fmla="val 173068"/>
                </a:avLst>
              </a:prstGeom>
              <a:solidFill>
                <a:schemeClr val="bg1"/>
              </a:solidFill>
              <a:ln w="9525">
                <a:solidFill>
                  <a:schemeClr val="tx1"/>
                </a:solidFill>
                <a:miter lim="800000"/>
                <a:headEnd/>
                <a:tailEnd/>
              </a:ln>
            </p:spPr>
            <p:txBody>
              <a:bodyPr rot="10800000" vert="eaVert" wrap="none" anchor="ct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spcBef>
                    <a:spcPct val="20000"/>
                  </a:spcBef>
                  <a:buClr>
                    <a:srgbClr val="330066"/>
                  </a:buClr>
                  <a:buSzPct val="70000"/>
                  <a:buFont typeface="Wingdings" pitchFamily="2" charset="2"/>
                  <a:buNone/>
                </a:pPr>
                <a:endParaRPr lang="ja-JP" altLang="en-US" sz="1000" b="0">
                  <a:solidFill>
                    <a:srgbClr val="000000"/>
                  </a:solidFill>
                  <a:latin typeface="HGP創英角ｺﾞｼｯｸUB" pitchFamily="50" charset="-128"/>
                  <a:ea typeface="HGP創英角ｺﾞｼｯｸUB" pitchFamily="50" charset="-128"/>
                </a:endParaRPr>
              </a:p>
            </p:txBody>
          </p:sp>
          <p:sp>
            <p:nvSpPr>
              <p:cNvPr id="10374" name="AutoShape 293"/>
              <p:cNvSpPr>
                <a:spLocks noChangeArrowheads="1"/>
              </p:cNvSpPr>
              <p:nvPr/>
            </p:nvSpPr>
            <p:spPr bwMode="auto">
              <a:xfrm rot="5400000" flipH="1">
                <a:off x="1998" y="3385"/>
                <a:ext cx="1020" cy="237"/>
              </a:xfrm>
              <a:prstGeom prst="parallelogram">
                <a:avLst>
                  <a:gd name="adj" fmla="val 173068"/>
                </a:avLst>
              </a:prstGeom>
              <a:solidFill>
                <a:srgbClr val="0000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rot="10800000" vert="eaVert" wrap="none" anchor="ct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spcBef>
                    <a:spcPct val="20000"/>
                  </a:spcBef>
                  <a:buClr>
                    <a:srgbClr val="330066"/>
                  </a:buClr>
                  <a:buSzPct val="70000"/>
                  <a:buFont typeface="Wingdings" pitchFamily="2" charset="2"/>
                  <a:buNone/>
                </a:pPr>
                <a:endParaRPr lang="ja-JP" altLang="en-US" sz="1000" b="0">
                  <a:solidFill>
                    <a:srgbClr val="000000"/>
                  </a:solidFill>
                  <a:latin typeface="HGP創英角ｺﾞｼｯｸUB" pitchFamily="50" charset="-128"/>
                  <a:ea typeface="HGP創英角ｺﾞｼｯｸUB" pitchFamily="50" charset="-128"/>
                </a:endParaRPr>
              </a:p>
            </p:txBody>
          </p:sp>
          <p:sp>
            <p:nvSpPr>
              <p:cNvPr id="10375" name="Rectangle 294"/>
              <p:cNvSpPr>
                <a:spLocks noChangeArrowheads="1"/>
              </p:cNvSpPr>
              <p:nvPr/>
            </p:nvSpPr>
            <p:spPr bwMode="auto">
              <a:xfrm>
                <a:off x="2216" y="3395"/>
                <a:ext cx="173" cy="640"/>
              </a:xfrm>
              <a:prstGeom prst="rect">
                <a:avLst/>
              </a:prstGeom>
              <a:solidFill>
                <a:srgbClr val="0000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spcBef>
                    <a:spcPct val="20000"/>
                  </a:spcBef>
                  <a:buClr>
                    <a:srgbClr val="330066"/>
                  </a:buClr>
                  <a:buSzPct val="70000"/>
                  <a:buFont typeface="Wingdings" pitchFamily="2" charset="2"/>
                  <a:buNone/>
                </a:pPr>
                <a:endParaRPr lang="ja-JP" altLang="en-US" sz="1000" b="0">
                  <a:solidFill>
                    <a:srgbClr val="000000"/>
                  </a:solidFill>
                  <a:latin typeface="HGP創英角ｺﾞｼｯｸUB" pitchFamily="50" charset="-128"/>
                  <a:ea typeface="HGP創英角ｺﾞｼｯｸUB" pitchFamily="50" charset="-128"/>
                </a:endParaRPr>
              </a:p>
            </p:txBody>
          </p:sp>
          <p:sp>
            <p:nvSpPr>
              <p:cNvPr id="10376" name="Rectangle 295"/>
              <p:cNvSpPr>
                <a:spLocks noChangeArrowheads="1"/>
              </p:cNvSpPr>
              <p:nvPr/>
            </p:nvSpPr>
            <p:spPr bwMode="auto">
              <a:xfrm>
                <a:off x="2216" y="3432"/>
                <a:ext cx="156" cy="57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spcBef>
                    <a:spcPct val="20000"/>
                  </a:spcBef>
                  <a:buClr>
                    <a:srgbClr val="330066"/>
                  </a:buClr>
                  <a:buSzPct val="70000"/>
                  <a:buFont typeface="Wingdings" pitchFamily="2" charset="2"/>
                  <a:buNone/>
                </a:pPr>
                <a:endParaRPr lang="ja-JP" altLang="en-US" sz="1000" b="0">
                  <a:solidFill>
                    <a:srgbClr val="000000"/>
                  </a:solidFill>
                  <a:latin typeface="HGP創英角ｺﾞｼｯｸUB" pitchFamily="50" charset="-128"/>
                  <a:ea typeface="HGP創英角ｺﾞｼｯｸUB" pitchFamily="50" charset="-128"/>
                </a:endParaRPr>
              </a:p>
            </p:txBody>
          </p:sp>
          <p:sp>
            <p:nvSpPr>
              <p:cNvPr id="10377" name="Rectangle 296"/>
              <p:cNvSpPr>
                <a:spLocks noChangeArrowheads="1"/>
              </p:cNvSpPr>
              <p:nvPr/>
            </p:nvSpPr>
            <p:spPr bwMode="auto">
              <a:xfrm>
                <a:off x="2235" y="3451"/>
                <a:ext cx="93" cy="91"/>
              </a:xfrm>
              <a:prstGeom prst="rect">
                <a:avLst/>
              </a:prstGeom>
              <a:solidFill>
                <a:srgbClr val="FF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spcBef>
                    <a:spcPct val="20000"/>
                  </a:spcBef>
                  <a:buClr>
                    <a:srgbClr val="330066"/>
                  </a:buClr>
                  <a:buSzPct val="70000"/>
                  <a:buFont typeface="Wingdings" pitchFamily="2" charset="2"/>
                  <a:buNone/>
                </a:pPr>
                <a:endParaRPr lang="ja-JP" altLang="en-US" sz="1000" b="0">
                  <a:solidFill>
                    <a:srgbClr val="000000"/>
                  </a:solidFill>
                  <a:latin typeface="HGP創英角ｺﾞｼｯｸUB" pitchFamily="50" charset="-128"/>
                  <a:ea typeface="HGP創英角ｺﾞｼｯｸUB" pitchFamily="50" charset="-128"/>
                </a:endParaRPr>
              </a:p>
            </p:txBody>
          </p:sp>
          <p:pic>
            <p:nvPicPr>
              <p:cNvPr id="10378" name="Picture 297"/>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2175" y="3531"/>
                <a:ext cx="257" cy="5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0358" name="Group 298"/>
            <p:cNvGrpSpPr>
              <a:grpSpLocks/>
            </p:cNvGrpSpPr>
            <p:nvPr/>
          </p:nvGrpSpPr>
          <p:grpSpPr bwMode="auto">
            <a:xfrm>
              <a:off x="8411368" y="5208440"/>
              <a:ext cx="246975" cy="582657"/>
              <a:chOff x="2175" y="2994"/>
              <a:chExt cx="451" cy="1052"/>
            </a:xfrm>
          </p:grpSpPr>
          <p:sp>
            <p:nvSpPr>
              <p:cNvPr id="10359" name="AutoShape 299"/>
              <p:cNvSpPr>
                <a:spLocks noChangeArrowheads="1"/>
              </p:cNvSpPr>
              <p:nvPr/>
            </p:nvSpPr>
            <p:spPr bwMode="auto">
              <a:xfrm rot="5400000" flipH="1">
                <a:off x="1811" y="3385"/>
                <a:ext cx="1020" cy="237"/>
              </a:xfrm>
              <a:prstGeom prst="parallelogram">
                <a:avLst>
                  <a:gd name="adj" fmla="val 173068"/>
                </a:avLst>
              </a:prstGeom>
              <a:solidFill>
                <a:srgbClr val="0000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rot="10800000" vert="eaVert" wrap="none" anchor="ct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spcBef>
                    <a:spcPct val="20000"/>
                  </a:spcBef>
                  <a:buClr>
                    <a:srgbClr val="330066"/>
                  </a:buClr>
                  <a:buSzPct val="70000"/>
                  <a:buFont typeface="Wingdings" pitchFamily="2" charset="2"/>
                  <a:buNone/>
                </a:pPr>
                <a:endParaRPr lang="ja-JP" altLang="en-US" sz="1000" b="0">
                  <a:solidFill>
                    <a:srgbClr val="000000"/>
                  </a:solidFill>
                  <a:latin typeface="HGP創英角ｺﾞｼｯｸUB" pitchFamily="50" charset="-128"/>
                  <a:ea typeface="HGP創英角ｺﾞｼｯｸUB" pitchFamily="50" charset="-128"/>
                </a:endParaRPr>
              </a:p>
            </p:txBody>
          </p:sp>
          <p:sp>
            <p:nvSpPr>
              <p:cNvPr id="10360" name="AutoShape 300"/>
              <p:cNvSpPr>
                <a:spLocks noChangeArrowheads="1"/>
              </p:cNvSpPr>
              <p:nvPr/>
            </p:nvSpPr>
            <p:spPr bwMode="auto">
              <a:xfrm rot="5400000" flipH="1">
                <a:off x="1837" y="3385"/>
                <a:ext cx="1020" cy="237"/>
              </a:xfrm>
              <a:prstGeom prst="parallelogram">
                <a:avLst>
                  <a:gd name="adj" fmla="val 173068"/>
                </a:avLst>
              </a:prstGeom>
              <a:solidFill>
                <a:schemeClr val="bg1"/>
              </a:solidFill>
              <a:ln w="9525">
                <a:solidFill>
                  <a:schemeClr val="tx1"/>
                </a:solidFill>
                <a:miter lim="800000"/>
                <a:headEnd/>
                <a:tailEnd/>
              </a:ln>
            </p:spPr>
            <p:txBody>
              <a:bodyPr rot="10800000" vert="eaVert" wrap="none" anchor="ct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spcBef>
                    <a:spcPct val="20000"/>
                  </a:spcBef>
                  <a:buClr>
                    <a:srgbClr val="330066"/>
                  </a:buClr>
                  <a:buSzPct val="70000"/>
                  <a:buFont typeface="Wingdings" pitchFamily="2" charset="2"/>
                  <a:buNone/>
                </a:pPr>
                <a:endParaRPr lang="ja-JP" altLang="en-US" sz="1000" b="0">
                  <a:solidFill>
                    <a:srgbClr val="000000"/>
                  </a:solidFill>
                  <a:latin typeface="HGP創英角ｺﾞｼｯｸUB" pitchFamily="50" charset="-128"/>
                  <a:ea typeface="HGP創英角ｺﾞｼｯｸUB" pitchFamily="50" charset="-128"/>
                </a:endParaRPr>
              </a:p>
            </p:txBody>
          </p:sp>
          <p:sp>
            <p:nvSpPr>
              <p:cNvPr id="10361" name="AutoShape 301"/>
              <p:cNvSpPr>
                <a:spLocks noChangeArrowheads="1"/>
              </p:cNvSpPr>
              <p:nvPr/>
            </p:nvSpPr>
            <p:spPr bwMode="auto">
              <a:xfrm rot="5400000" flipH="1">
                <a:off x="1855" y="3385"/>
                <a:ext cx="1020" cy="237"/>
              </a:xfrm>
              <a:prstGeom prst="parallelogram">
                <a:avLst>
                  <a:gd name="adj" fmla="val 173068"/>
                </a:avLst>
              </a:prstGeom>
              <a:solidFill>
                <a:schemeClr val="bg1"/>
              </a:solidFill>
              <a:ln w="9525">
                <a:solidFill>
                  <a:schemeClr val="tx1"/>
                </a:solidFill>
                <a:miter lim="800000"/>
                <a:headEnd/>
                <a:tailEnd/>
              </a:ln>
            </p:spPr>
            <p:txBody>
              <a:bodyPr rot="10800000" vert="eaVert" wrap="none" anchor="ct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spcBef>
                    <a:spcPct val="20000"/>
                  </a:spcBef>
                  <a:buClr>
                    <a:srgbClr val="330066"/>
                  </a:buClr>
                  <a:buSzPct val="70000"/>
                  <a:buFont typeface="Wingdings" pitchFamily="2" charset="2"/>
                  <a:buNone/>
                </a:pPr>
                <a:endParaRPr lang="ja-JP" altLang="en-US" sz="1000" b="0">
                  <a:solidFill>
                    <a:srgbClr val="000000"/>
                  </a:solidFill>
                  <a:latin typeface="HGP創英角ｺﾞｼｯｸUB" pitchFamily="50" charset="-128"/>
                  <a:ea typeface="HGP創英角ｺﾞｼｯｸUB" pitchFamily="50" charset="-128"/>
                </a:endParaRPr>
              </a:p>
            </p:txBody>
          </p:sp>
          <p:sp>
            <p:nvSpPr>
              <p:cNvPr id="10362" name="AutoShape 302"/>
              <p:cNvSpPr>
                <a:spLocks noChangeArrowheads="1"/>
              </p:cNvSpPr>
              <p:nvPr/>
            </p:nvSpPr>
            <p:spPr bwMode="auto">
              <a:xfrm rot="5400000" flipH="1">
                <a:off x="1910" y="3385"/>
                <a:ext cx="1020" cy="237"/>
              </a:xfrm>
              <a:prstGeom prst="parallelogram">
                <a:avLst>
                  <a:gd name="adj" fmla="val 173068"/>
                </a:avLst>
              </a:prstGeom>
              <a:solidFill>
                <a:schemeClr val="bg1"/>
              </a:solidFill>
              <a:ln w="9525">
                <a:solidFill>
                  <a:schemeClr val="tx1"/>
                </a:solidFill>
                <a:miter lim="800000"/>
                <a:headEnd/>
                <a:tailEnd/>
              </a:ln>
            </p:spPr>
            <p:txBody>
              <a:bodyPr rot="10800000" vert="eaVert" wrap="none" anchor="ct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spcBef>
                    <a:spcPct val="20000"/>
                  </a:spcBef>
                  <a:buClr>
                    <a:srgbClr val="330066"/>
                  </a:buClr>
                  <a:buSzPct val="70000"/>
                  <a:buFont typeface="Wingdings" pitchFamily="2" charset="2"/>
                  <a:buNone/>
                </a:pPr>
                <a:endParaRPr lang="ja-JP" altLang="en-US" sz="1000" b="0">
                  <a:solidFill>
                    <a:srgbClr val="000000"/>
                  </a:solidFill>
                  <a:latin typeface="HGP創英角ｺﾞｼｯｸUB" pitchFamily="50" charset="-128"/>
                  <a:ea typeface="HGP創英角ｺﾞｼｯｸUB" pitchFamily="50" charset="-128"/>
                </a:endParaRPr>
              </a:p>
            </p:txBody>
          </p:sp>
          <p:sp>
            <p:nvSpPr>
              <p:cNvPr id="10363" name="AutoShape 303"/>
              <p:cNvSpPr>
                <a:spLocks noChangeArrowheads="1"/>
              </p:cNvSpPr>
              <p:nvPr/>
            </p:nvSpPr>
            <p:spPr bwMode="auto">
              <a:xfrm rot="5400000" flipH="1">
                <a:off x="1965" y="3385"/>
                <a:ext cx="1020" cy="237"/>
              </a:xfrm>
              <a:prstGeom prst="parallelogram">
                <a:avLst>
                  <a:gd name="adj" fmla="val 173068"/>
                </a:avLst>
              </a:prstGeom>
              <a:solidFill>
                <a:schemeClr val="bg1"/>
              </a:solidFill>
              <a:ln w="9525">
                <a:solidFill>
                  <a:schemeClr val="tx1"/>
                </a:solidFill>
                <a:miter lim="800000"/>
                <a:headEnd/>
                <a:tailEnd/>
              </a:ln>
            </p:spPr>
            <p:txBody>
              <a:bodyPr rot="10800000" vert="eaVert" wrap="none" anchor="ct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spcBef>
                    <a:spcPct val="20000"/>
                  </a:spcBef>
                  <a:buClr>
                    <a:srgbClr val="330066"/>
                  </a:buClr>
                  <a:buSzPct val="70000"/>
                  <a:buFont typeface="Wingdings" pitchFamily="2" charset="2"/>
                  <a:buNone/>
                </a:pPr>
                <a:endParaRPr lang="ja-JP" altLang="en-US" sz="1000" b="0">
                  <a:solidFill>
                    <a:srgbClr val="000000"/>
                  </a:solidFill>
                  <a:latin typeface="HGP創英角ｺﾞｼｯｸUB" pitchFamily="50" charset="-128"/>
                  <a:ea typeface="HGP創英角ｺﾞｼｯｸUB" pitchFamily="50" charset="-128"/>
                </a:endParaRPr>
              </a:p>
            </p:txBody>
          </p:sp>
          <p:sp>
            <p:nvSpPr>
              <p:cNvPr id="10364" name="AutoShape 304"/>
              <p:cNvSpPr>
                <a:spLocks noChangeArrowheads="1"/>
              </p:cNvSpPr>
              <p:nvPr/>
            </p:nvSpPr>
            <p:spPr bwMode="auto">
              <a:xfrm rot="5400000" flipH="1">
                <a:off x="1998" y="3385"/>
                <a:ext cx="1020" cy="237"/>
              </a:xfrm>
              <a:prstGeom prst="parallelogram">
                <a:avLst>
                  <a:gd name="adj" fmla="val 173068"/>
                </a:avLst>
              </a:prstGeom>
              <a:solidFill>
                <a:srgbClr val="0000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rot="10800000" vert="eaVert" wrap="none" anchor="ct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spcBef>
                    <a:spcPct val="20000"/>
                  </a:spcBef>
                  <a:buClr>
                    <a:srgbClr val="330066"/>
                  </a:buClr>
                  <a:buSzPct val="70000"/>
                  <a:buFont typeface="Wingdings" pitchFamily="2" charset="2"/>
                  <a:buNone/>
                </a:pPr>
                <a:endParaRPr lang="ja-JP" altLang="en-US" sz="1000" b="0">
                  <a:solidFill>
                    <a:srgbClr val="000000"/>
                  </a:solidFill>
                  <a:latin typeface="HGP創英角ｺﾞｼｯｸUB" pitchFamily="50" charset="-128"/>
                  <a:ea typeface="HGP創英角ｺﾞｼｯｸUB" pitchFamily="50" charset="-128"/>
                </a:endParaRPr>
              </a:p>
            </p:txBody>
          </p:sp>
          <p:sp>
            <p:nvSpPr>
              <p:cNvPr id="10365" name="Rectangle 305"/>
              <p:cNvSpPr>
                <a:spLocks noChangeArrowheads="1"/>
              </p:cNvSpPr>
              <p:nvPr/>
            </p:nvSpPr>
            <p:spPr bwMode="auto">
              <a:xfrm>
                <a:off x="2216" y="3395"/>
                <a:ext cx="173" cy="640"/>
              </a:xfrm>
              <a:prstGeom prst="rect">
                <a:avLst/>
              </a:prstGeom>
              <a:solidFill>
                <a:srgbClr val="0000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spcBef>
                    <a:spcPct val="20000"/>
                  </a:spcBef>
                  <a:buClr>
                    <a:srgbClr val="330066"/>
                  </a:buClr>
                  <a:buSzPct val="70000"/>
                  <a:buFont typeface="Wingdings" pitchFamily="2" charset="2"/>
                  <a:buNone/>
                </a:pPr>
                <a:endParaRPr lang="ja-JP" altLang="en-US" sz="1000" b="0">
                  <a:solidFill>
                    <a:srgbClr val="000000"/>
                  </a:solidFill>
                  <a:latin typeface="HGP創英角ｺﾞｼｯｸUB" pitchFamily="50" charset="-128"/>
                  <a:ea typeface="HGP創英角ｺﾞｼｯｸUB" pitchFamily="50" charset="-128"/>
                </a:endParaRPr>
              </a:p>
            </p:txBody>
          </p:sp>
          <p:sp>
            <p:nvSpPr>
              <p:cNvPr id="10366" name="Rectangle 306"/>
              <p:cNvSpPr>
                <a:spLocks noChangeArrowheads="1"/>
              </p:cNvSpPr>
              <p:nvPr/>
            </p:nvSpPr>
            <p:spPr bwMode="auto">
              <a:xfrm>
                <a:off x="2216" y="3432"/>
                <a:ext cx="156" cy="57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spcBef>
                    <a:spcPct val="20000"/>
                  </a:spcBef>
                  <a:buClr>
                    <a:srgbClr val="330066"/>
                  </a:buClr>
                  <a:buSzPct val="70000"/>
                  <a:buFont typeface="Wingdings" pitchFamily="2" charset="2"/>
                  <a:buNone/>
                </a:pPr>
                <a:endParaRPr lang="ja-JP" altLang="en-US" sz="1000" b="0">
                  <a:solidFill>
                    <a:srgbClr val="000000"/>
                  </a:solidFill>
                  <a:latin typeface="HGP創英角ｺﾞｼｯｸUB" pitchFamily="50" charset="-128"/>
                  <a:ea typeface="HGP創英角ｺﾞｼｯｸUB" pitchFamily="50" charset="-128"/>
                </a:endParaRPr>
              </a:p>
            </p:txBody>
          </p:sp>
          <p:sp>
            <p:nvSpPr>
              <p:cNvPr id="10367" name="Rectangle 307"/>
              <p:cNvSpPr>
                <a:spLocks noChangeArrowheads="1"/>
              </p:cNvSpPr>
              <p:nvPr/>
            </p:nvSpPr>
            <p:spPr bwMode="auto">
              <a:xfrm>
                <a:off x="2235" y="3451"/>
                <a:ext cx="93" cy="91"/>
              </a:xfrm>
              <a:prstGeom prst="rect">
                <a:avLst/>
              </a:prstGeom>
              <a:solidFill>
                <a:srgbClr val="FF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spcBef>
                    <a:spcPct val="20000"/>
                  </a:spcBef>
                  <a:buClr>
                    <a:srgbClr val="330066"/>
                  </a:buClr>
                  <a:buSzPct val="70000"/>
                  <a:buFont typeface="Wingdings" pitchFamily="2" charset="2"/>
                  <a:buNone/>
                </a:pPr>
                <a:endParaRPr lang="ja-JP" altLang="en-US" sz="1000" b="0">
                  <a:solidFill>
                    <a:srgbClr val="000000"/>
                  </a:solidFill>
                  <a:latin typeface="HGP創英角ｺﾞｼｯｸUB" pitchFamily="50" charset="-128"/>
                  <a:ea typeface="HGP創英角ｺﾞｼｯｸUB" pitchFamily="50" charset="-128"/>
                </a:endParaRPr>
              </a:p>
            </p:txBody>
          </p:sp>
          <p:pic>
            <p:nvPicPr>
              <p:cNvPr id="10368" name="Picture 308"/>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2175" y="3531"/>
                <a:ext cx="257" cy="5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sp>
        <p:nvSpPr>
          <p:cNvPr id="10323" name="テキスト ボックス 153"/>
          <p:cNvSpPr txBox="1">
            <a:spLocks noChangeArrowheads="1"/>
          </p:cNvSpPr>
          <p:nvPr/>
        </p:nvSpPr>
        <p:spPr bwMode="auto">
          <a:xfrm>
            <a:off x="1766888" y="5616575"/>
            <a:ext cx="420687" cy="274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spcBef>
                <a:spcPct val="20000"/>
              </a:spcBef>
              <a:buClr>
                <a:srgbClr val="330066"/>
              </a:buClr>
              <a:buSzPct val="70000"/>
              <a:buFont typeface="Wingdings" pitchFamily="2" charset="2"/>
              <a:buNone/>
            </a:pPr>
            <a:r>
              <a:rPr lang="ja-JP" altLang="en-US" b="0">
                <a:solidFill>
                  <a:srgbClr val="000000"/>
                </a:solidFill>
                <a:latin typeface="HGP創英角ｺﾞｼｯｸUB" pitchFamily="50" charset="-128"/>
                <a:ea typeface="HGP創英角ｺﾞｼｯｸUB" pitchFamily="50" charset="-128"/>
              </a:rPr>
              <a:t>＆</a:t>
            </a:r>
          </a:p>
        </p:txBody>
      </p:sp>
      <p:grpSp>
        <p:nvGrpSpPr>
          <p:cNvPr id="10324" name="グループ化 421"/>
          <p:cNvGrpSpPr>
            <a:grpSpLocks/>
          </p:cNvGrpSpPr>
          <p:nvPr/>
        </p:nvGrpSpPr>
        <p:grpSpPr bwMode="auto">
          <a:xfrm>
            <a:off x="1909763" y="4481513"/>
            <a:ext cx="284162" cy="387350"/>
            <a:chOff x="8264258" y="5208440"/>
            <a:chExt cx="394085" cy="582657"/>
          </a:xfrm>
        </p:grpSpPr>
        <p:grpSp>
          <p:nvGrpSpPr>
            <p:cNvPr id="10335" name="Group 287"/>
            <p:cNvGrpSpPr>
              <a:grpSpLocks/>
            </p:cNvGrpSpPr>
            <p:nvPr/>
          </p:nvGrpSpPr>
          <p:grpSpPr bwMode="auto">
            <a:xfrm>
              <a:off x="8264258" y="5208440"/>
              <a:ext cx="246975" cy="582657"/>
              <a:chOff x="2175" y="2994"/>
              <a:chExt cx="451" cy="1052"/>
            </a:xfrm>
          </p:grpSpPr>
          <p:sp>
            <p:nvSpPr>
              <p:cNvPr id="10347" name="AutoShape 288"/>
              <p:cNvSpPr>
                <a:spLocks noChangeArrowheads="1"/>
              </p:cNvSpPr>
              <p:nvPr/>
            </p:nvSpPr>
            <p:spPr bwMode="auto">
              <a:xfrm rot="5400000" flipH="1">
                <a:off x="1811" y="3385"/>
                <a:ext cx="1020" cy="237"/>
              </a:xfrm>
              <a:prstGeom prst="parallelogram">
                <a:avLst>
                  <a:gd name="adj" fmla="val 173068"/>
                </a:avLst>
              </a:prstGeom>
              <a:solidFill>
                <a:srgbClr val="0000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rot="10800000" vert="eaVert" wrap="none" anchor="ct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spcBef>
                    <a:spcPct val="20000"/>
                  </a:spcBef>
                  <a:buClr>
                    <a:srgbClr val="330066"/>
                  </a:buClr>
                  <a:buSzPct val="70000"/>
                  <a:buFont typeface="Wingdings" pitchFamily="2" charset="2"/>
                  <a:buNone/>
                </a:pPr>
                <a:endParaRPr lang="ja-JP" altLang="en-US" sz="1000" b="0">
                  <a:solidFill>
                    <a:srgbClr val="000000"/>
                  </a:solidFill>
                  <a:latin typeface="HGP創英角ｺﾞｼｯｸUB" pitchFamily="50" charset="-128"/>
                  <a:ea typeface="HGP創英角ｺﾞｼｯｸUB" pitchFamily="50" charset="-128"/>
                </a:endParaRPr>
              </a:p>
            </p:txBody>
          </p:sp>
          <p:sp>
            <p:nvSpPr>
              <p:cNvPr id="10348" name="AutoShape 289"/>
              <p:cNvSpPr>
                <a:spLocks noChangeArrowheads="1"/>
              </p:cNvSpPr>
              <p:nvPr/>
            </p:nvSpPr>
            <p:spPr bwMode="auto">
              <a:xfrm rot="5400000" flipH="1">
                <a:off x="1837" y="3385"/>
                <a:ext cx="1020" cy="237"/>
              </a:xfrm>
              <a:prstGeom prst="parallelogram">
                <a:avLst>
                  <a:gd name="adj" fmla="val 173068"/>
                </a:avLst>
              </a:prstGeom>
              <a:solidFill>
                <a:schemeClr val="bg1"/>
              </a:solidFill>
              <a:ln w="9525">
                <a:solidFill>
                  <a:schemeClr val="tx1"/>
                </a:solidFill>
                <a:miter lim="800000"/>
                <a:headEnd/>
                <a:tailEnd/>
              </a:ln>
            </p:spPr>
            <p:txBody>
              <a:bodyPr rot="10800000" vert="eaVert" wrap="none" anchor="ct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spcBef>
                    <a:spcPct val="20000"/>
                  </a:spcBef>
                  <a:buClr>
                    <a:srgbClr val="330066"/>
                  </a:buClr>
                  <a:buSzPct val="70000"/>
                  <a:buFont typeface="Wingdings" pitchFamily="2" charset="2"/>
                  <a:buNone/>
                </a:pPr>
                <a:endParaRPr lang="ja-JP" altLang="en-US" sz="1000" b="0">
                  <a:solidFill>
                    <a:srgbClr val="000000"/>
                  </a:solidFill>
                  <a:latin typeface="HGP創英角ｺﾞｼｯｸUB" pitchFamily="50" charset="-128"/>
                  <a:ea typeface="HGP創英角ｺﾞｼｯｸUB" pitchFamily="50" charset="-128"/>
                </a:endParaRPr>
              </a:p>
            </p:txBody>
          </p:sp>
          <p:sp>
            <p:nvSpPr>
              <p:cNvPr id="10349" name="AutoShape 290"/>
              <p:cNvSpPr>
                <a:spLocks noChangeArrowheads="1"/>
              </p:cNvSpPr>
              <p:nvPr/>
            </p:nvSpPr>
            <p:spPr bwMode="auto">
              <a:xfrm rot="5400000" flipH="1">
                <a:off x="1855" y="3385"/>
                <a:ext cx="1020" cy="237"/>
              </a:xfrm>
              <a:prstGeom prst="parallelogram">
                <a:avLst>
                  <a:gd name="adj" fmla="val 173068"/>
                </a:avLst>
              </a:prstGeom>
              <a:solidFill>
                <a:schemeClr val="bg1"/>
              </a:solidFill>
              <a:ln w="9525">
                <a:solidFill>
                  <a:schemeClr val="tx1"/>
                </a:solidFill>
                <a:miter lim="800000"/>
                <a:headEnd/>
                <a:tailEnd/>
              </a:ln>
            </p:spPr>
            <p:txBody>
              <a:bodyPr rot="10800000" vert="eaVert" wrap="none" anchor="ct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spcBef>
                    <a:spcPct val="20000"/>
                  </a:spcBef>
                  <a:buClr>
                    <a:srgbClr val="330066"/>
                  </a:buClr>
                  <a:buSzPct val="70000"/>
                  <a:buFont typeface="Wingdings" pitchFamily="2" charset="2"/>
                  <a:buNone/>
                </a:pPr>
                <a:endParaRPr lang="ja-JP" altLang="en-US" sz="1000" b="0">
                  <a:solidFill>
                    <a:srgbClr val="000000"/>
                  </a:solidFill>
                  <a:latin typeface="HGP創英角ｺﾞｼｯｸUB" pitchFamily="50" charset="-128"/>
                  <a:ea typeface="HGP創英角ｺﾞｼｯｸUB" pitchFamily="50" charset="-128"/>
                </a:endParaRPr>
              </a:p>
            </p:txBody>
          </p:sp>
          <p:sp>
            <p:nvSpPr>
              <p:cNvPr id="10350" name="AutoShape 291"/>
              <p:cNvSpPr>
                <a:spLocks noChangeArrowheads="1"/>
              </p:cNvSpPr>
              <p:nvPr/>
            </p:nvSpPr>
            <p:spPr bwMode="auto">
              <a:xfrm rot="5400000" flipH="1">
                <a:off x="1910" y="3385"/>
                <a:ext cx="1020" cy="237"/>
              </a:xfrm>
              <a:prstGeom prst="parallelogram">
                <a:avLst>
                  <a:gd name="adj" fmla="val 173068"/>
                </a:avLst>
              </a:prstGeom>
              <a:solidFill>
                <a:schemeClr val="bg1"/>
              </a:solidFill>
              <a:ln w="9525">
                <a:solidFill>
                  <a:schemeClr val="tx1"/>
                </a:solidFill>
                <a:miter lim="800000"/>
                <a:headEnd/>
                <a:tailEnd/>
              </a:ln>
            </p:spPr>
            <p:txBody>
              <a:bodyPr rot="10800000" vert="eaVert" wrap="none" anchor="ct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spcBef>
                    <a:spcPct val="20000"/>
                  </a:spcBef>
                  <a:buClr>
                    <a:srgbClr val="330066"/>
                  </a:buClr>
                  <a:buSzPct val="70000"/>
                  <a:buFont typeface="Wingdings" pitchFamily="2" charset="2"/>
                  <a:buNone/>
                </a:pPr>
                <a:endParaRPr lang="ja-JP" altLang="en-US" sz="1000" b="0">
                  <a:solidFill>
                    <a:srgbClr val="000000"/>
                  </a:solidFill>
                  <a:latin typeface="HGP創英角ｺﾞｼｯｸUB" pitchFamily="50" charset="-128"/>
                  <a:ea typeface="HGP創英角ｺﾞｼｯｸUB" pitchFamily="50" charset="-128"/>
                </a:endParaRPr>
              </a:p>
            </p:txBody>
          </p:sp>
          <p:sp>
            <p:nvSpPr>
              <p:cNvPr id="10351" name="AutoShape 292"/>
              <p:cNvSpPr>
                <a:spLocks noChangeArrowheads="1"/>
              </p:cNvSpPr>
              <p:nvPr/>
            </p:nvSpPr>
            <p:spPr bwMode="auto">
              <a:xfrm rot="5400000" flipH="1">
                <a:off x="1965" y="3385"/>
                <a:ext cx="1020" cy="237"/>
              </a:xfrm>
              <a:prstGeom prst="parallelogram">
                <a:avLst>
                  <a:gd name="adj" fmla="val 173068"/>
                </a:avLst>
              </a:prstGeom>
              <a:solidFill>
                <a:schemeClr val="bg1"/>
              </a:solidFill>
              <a:ln w="9525">
                <a:solidFill>
                  <a:schemeClr val="tx1"/>
                </a:solidFill>
                <a:miter lim="800000"/>
                <a:headEnd/>
                <a:tailEnd/>
              </a:ln>
            </p:spPr>
            <p:txBody>
              <a:bodyPr rot="10800000" vert="eaVert" wrap="none" anchor="ct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spcBef>
                    <a:spcPct val="20000"/>
                  </a:spcBef>
                  <a:buClr>
                    <a:srgbClr val="330066"/>
                  </a:buClr>
                  <a:buSzPct val="70000"/>
                  <a:buFont typeface="Wingdings" pitchFamily="2" charset="2"/>
                  <a:buNone/>
                </a:pPr>
                <a:endParaRPr lang="ja-JP" altLang="en-US" sz="1000" b="0">
                  <a:solidFill>
                    <a:srgbClr val="000000"/>
                  </a:solidFill>
                  <a:latin typeface="HGP創英角ｺﾞｼｯｸUB" pitchFamily="50" charset="-128"/>
                  <a:ea typeface="HGP創英角ｺﾞｼｯｸUB" pitchFamily="50" charset="-128"/>
                </a:endParaRPr>
              </a:p>
            </p:txBody>
          </p:sp>
          <p:sp>
            <p:nvSpPr>
              <p:cNvPr id="10352" name="AutoShape 293"/>
              <p:cNvSpPr>
                <a:spLocks noChangeArrowheads="1"/>
              </p:cNvSpPr>
              <p:nvPr/>
            </p:nvSpPr>
            <p:spPr bwMode="auto">
              <a:xfrm rot="5400000" flipH="1">
                <a:off x="1998" y="3385"/>
                <a:ext cx="1020" cy="237"/>
              </a:xfrm>
              <a:prstGeom prst="parallelogram">
                <a:avLst>
                  <a:gd name="adj" fmla="val 173068"/>
                </a:avLst>
              </a:prstGeom>
              <a:solidFill>
                <a:srgbClr val="0000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rot="10800000" vert="eaVert" wrap="none" anchor="ct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spcBef>
                    <a:spcPct val="20000"/>
                  </a:spcBef>
                  <a:buClr>
                    <a:srgbClr val="330066"/>
                  </a:buClr>
                  <a:buSzPct val="70000"/>
                  <a:buFont typeface="Wingdings" pitchFamily="2" charset="2"/>
                  <a:buNone/>
                </a:pPr>
                <a:endParaRPr lang="ja-JP" altLang="en-US" sz="1000" b="0">
                  <a:solidFill>
                    <a:srgbClr val="000000"/>
                  </a:solidFill>
                  <a:latin typeface="HGP創英角ｺﾞｼｯｸUB" pitchFamily="50" charset="-128"/>
                  <a:ea typeface="HGP創英角ｺﾞｼｯｸUB" pitchFamily="50" charset="-128"/>
                </a:endParaRPr>
              </a:p>
            </p:txBody>
          </p:sp>
          <p:sp>
            <p:nvSpPr>
              <p:cNvPr id="10353" name="Rectangle 294"/>
              <p:cNvSpPr>
                <a:spLocks noChangeArrowheads="1"/>
              </p:cNvSpPr>
              <p:nvPr/>
            </p:nvSpPr>
            <p:spPr bwMode="auto">
              <a:xfrm>
                <a:off x="2216" y="3395"/>
                <a:ext cx="173" cy="640"/>
              </a:xfrm>
              <a:prstGeom prst="rect">
                <a:avLst/>
              </a:prstGeom>
              <a:solidFill>
                <a:srgbClr val="0000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spcBef>
                    <a:spcPct val="20000"/>
                  </a:spcBef>
                  <a:buClr>
                    <a:srgbClr val="330066"/>
                  </a:buClr>
                  <a:buSzPct val="70000"/>
                  <a:buFont typeface="Wingdings" pitchFamily="2" charset="2"/>
                  <a:buNone/>
                </a:pPr>
                <a:endParaRPr lang="ja-JP" altLang="en-US" sz="1000" b="0">
                  <a:solidFill>
                    <a:srgbClr val="000000"/>
                  </a:solidFill>
                  <a:latin typeface="HGP創英角ｺﾞｼｯｸUB" pitchFamily="50" charset="-128"/>
                  <a:ea typeface="HGP創英角ｺﾞｼｯｸUB" pitchFamily="50" charset="-128"/>
                </a:endParaRPr>
              </a:p>
            </p:txBody>
          </p:sp>
          <p:sp>
            <p:nvSpPr>
              <p:cNvPr id="10354" name="Rectangle 295"/>
              <p:cNvSpPr>
                <a:spLocks noChangeArrowheads="1"/>
              </p:cNvSpPr>
              <p:nvPr/>
            </p:nvSpPr>
            <p:spPr bwMode="auto">
              <a:xfrm>
                <a:off x="2216" y="3432"/>
                <a:ext cx="156" cy="57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spcBef>
                    <a:spcPct val="20000"/>
                  </a:spcBef>
                  <a:buClr>
                    <a:srgbClr val="330066"/>
                  </a:buClr>
                  <a:buSzPct val="70000"/>
                  <a:buFont typeface="Wingdings" pitchFamily="2" charset="2"/>
                  <a:buNone/>
                </a:pPr>
                <a:endParaRPr lang="ja-JP" altLang="en-US" sz="1000" b="0">
                  <a:solidFill>
                    <a:srgbClr val="000000"/>
                  </a:solidFill>
                  <a:latin typeface="HGP創英角ｺﾞｼｯｸUB" pitchFamily="50" charset="-128"/>
                  <a:ea typeface="HGP創英角ｺﾞｼｯｸUB" pitchFamily="50" charset="-128"/>
                </a:endParaRPr>
              </a:p>
            </p:txBody>
          </p:sp>
          <p:sp>
            <p:nvSpPr>
              <p:cNvPr id="10355" name="Rectangle 296"/>
              <p:cNvSpPr>
                <a:spLocks noChangeArrowheads="1"/>
              </p:cNvSpPr>
              <p:nvPr/>
            </p:nvSpPr>
            <p:spPr bwMode="auto">
              <a:xfrm>
                <a:off x="2235" y="3451"/>
                <a:ext cx="93" cy="91"/>
              </a:xfrm>
              <a:prstGeom prst="rect">
                <a:avLst/>
              </a:prstGeom>
              <a:solidFill>
                <a:srgbClr val="FF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spcBef>
                    <a:spcPct val="20000"/>
                  </a:spcBef>
                  <a:buClr>
                    <a:srgbClr val="330066"/>
                  </a:buClr>
                  <a:buSzPct val="70000"/>
                  <a:buFont typeface="Wingdings" pitchFamily="2" charset="2"/>
                  <a:buNone/>
                </a:pPr>
                <a:endParaRPr lang="ja-JP" altLang="en-US" sz="1000" b="0">
                  <a:solidFill>
                    <a:srgbClr val="000000"/>
                  </a:solidFill>
                  <a:latin typeface="HGP創英角ｺﾞｼｯｸUB" pitchFamily="50" charset="-128"/>
                  <a:ea typeface="HGP創英角ｺﾞｼｯｸUB" pitchFamily="50" charset="-128"/>
                </a:endParaRPr>
              </a:p>
            </p:txBody>
          </p:sp>
          <p:pic>
            <p:nvPicPr>
              <p:cNvPr id="10356" name="Picture 297"/>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2175" y="3531"/>
                <a:ext cx="257" cy="5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0336" name="Group 298"/>
            <p:cNvGrpSpPr>
              <a:grpSpLocks/>
            </p:cNvGrpSpPr>
            <p:nvPr/>
          </p:nvGrpSpPr>
          <p:grpSpPr bwMode="auto">
            <a:xfrm>
              <a:off x="8411368" y="5208440"/>
              <a:ext cx="246975" cy="582657"/>
              <a:chOff x="2175" y="2994"/>
              <a:chExt cx="451" cy="1052"/>
            </a:xfrm>
          </p:grpSpPr>
          <p:sp>
            <p:nvSpPr>
              <p:cNvPr id="10337" name="AutoShape 299"/>
              <p:cNvSpPr>
                <a:spLocks noChangeArrowheads="1"/>
              </p:cNvSpPr>
              <p:nvPr/>
            </p:nvSpPr>
            <p:spPr bwMode="auto">
              <a:xfrm rot="5400000" flipH="1">
                <a:off x="1811" y="3385"/>
                <a:ext cx="1020" cy="237"/>
              </a:xfrm>
              <a:prstGeom prst="parallelogram">
                <a:avLst>
                  <a:gd name="adj" fmla="val 173068"/>
                </a:avLst>
              </a:prstGeom>
              <a:solidFill>
                <a:srgbClr val="0000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rot="10800000" vert="eaVert" wrap="none" anchor="ct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spcBef>
                    <a:spcPct val="20000"/>
                  </a:spcBef>
                  <a:buClr>
                    <a:srgbClr val="330066"/>
                  </a:buClr>
                  <a:buSzPct val="70000"/>
                  <a:buFont typeface="Wingdings" pitchFamily="2" charset="2"/>
                  <a:buNone/>
                </a:pPr>
                <a:endParaRPr lang="ja-JP" altLang="en-US" sz="1000" b="0">
                  <a:solidFill>
                    <a:srgbClr val="000000"/>
                  </a:solidFill>
                  <a:latin typeface="HGP創英角ｺﾞｼｯｸUB" pitchFamily="50" charset="-128"/>
                  <a:ea typeface="HGP創英角ｺﾞｼｯｸUB" pitchFamily="50" charset="-128"/>
                </a:endParaRPr>
              </a:p>
            </p:txBody>
          </p:sp>
          <p:sp>
            <p:nvSpPr>
              <p:cNvPr id="10338" name="AutoShape 300"/>
              <p:cNvSpPr>
                <a:spLocks noChangeArrowheads="1"/>
              </p:cNvSpPr>
              <p:nvPr/>
            </p:nvSpPr>
            <p:spPr bwMode="auto">
              <a:xfrm rot="5400000" flipH="1">
                <a:off x="1837" y="3385"/>
                <a:ext cx="1020" cy="237"/>
              </a:xfrm>
              <a:prstGeom prst="parallelogram">
                <a:avLst>
                  <a:gd name="adj" fmla="val 173068"/>
                </a:avLst>
              </a:prstGeom>
              <a:solidFill>
                <a:schemeClr val="bg1"/>
              </a:solidFill>
              <a:ln w="9525">
                <a:solidFill>
                  <a:schemeClr val="tx1"/>
                </a:solidFill>
                <a:miter lim="800000"/>
                <a:headEnd/>
                <a:tailEnd/>
              </a:ln>
            </p:spPr>
            <p:txBody>
              <a:bodyPr rot="10800000" vert="eaVert" wrap="none" anchor="ct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spcBef>
                    <a:spcPct val="20000"/>
                  </a:spcBef>
                  <a:buClr>
                    <a:srgbClr val="330066"/>
                  </a:buClr>
                  <a:buSzPct val="70000"/>
                  <a:buFont typeface="Wingdings" pitchFamily="2" charset="2"/>
                  <a:buNone/>
                </a:pPr>
                <a:endParaRPr lang="ja-JP" altLang="en-US" sz="1000" b="0">
                  <a:solidFill>
                    <a:srgbClr val="000000"/>
                  </a:solidFill>
                  <a:latin typeface="HGP創英角ｺﾞｼｯｸUB" pitchFamily="50" charset="-128"/>
                  <a:ea typeface="HGP創英角ｺﾞｼｯｸUB" pitchFamily="50" charset="-128"/>
                </a:endParaRPr>
              </a:p>
            </p:txBody>
          </p:sp>
          <p:sp>
            <p:nvSpPr>
              <p:cNvPr id="10339" name="AutoShape 301"/>
              <p:cNvSpPr>
                <a:spLocks noChangeArrowheads="1"/>
              </p:cNvSpPr>
              <p:nvPr/>
            </p:nvSpPr>
            <p:spPr bwMode="auto">
              <a:xfrm rot="5400000" flipH="1">
                <a:off x="1855" y="3385"/>
                <a:ext cx="1020" cy="237"/>
              </a:xfrm>
              <a:prstGeom prst="parallelogram">
                <a:avLst>
                  <a:gd name="adj" fmla="val 173068"/>
                </a:avLst>
              </a:prstGeom>
              <a:solidFill>
                <a:schemeClr val="bg1"/>
              </a:solidFill>
              <a:ln w="9525">
                <a:solidFill>
                  <a:schemeClr val="tx1"/>
                </a:solidFill>
                <a:miter lim="800000"/>
                <a:headEnd/>
                <a:tailEnd/>
              </a:ln>
            </p:spPr>
            <p:txBody>
              <a:bodyPr rot="10800000" vert="eaVert" wrap="none" anchor="ct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spcBef>
                    <a:spcPct val="20000"/>
                  </a:spcBef>
                  <a:buClr>
                    <a:srgbClr val="330066"/>
                  </a:buClr>
                  <a:buSzPct val="70000"/>
                  <a:buFont typeface="Wingdings" pitchFamily="2" charset="2"/>
                  <a:buNone/>
                </a:pPr>
                <a:endParaRPr lang="ja-JP" altLang="en-US" sz="1000" b="0">
                  <a:solidFill>
                    <a:srgbClr val="000000"/>
                  </a:solidFill>
                  <a:latin typeface="HGP創英角ｺﾞｼｯｸUB" pitchFamily="50" charset="-128"/>
                  <a:ea typeface="HGP創英角ｺﾞｼｯｸUB" pitchFamily="50" charset="-128"/>
                </a:endParaRPr>
              </a:p>
            </p:txBody>
          </p:sp>
          <p:sp>
            <p:nvSpPr>
              <p:cNvPr id="10340" name="AutoShape 302"/>
              <p:cNvSpPr>
                <a:spLocks noChangeArrowheads="1"/>
              </p:cNvSpPr>
              <p:nvPr/>
            </p:nvSpPr>
            <p:spPr bwMode="auto">
              <a:xfrm rot="5400000" flipH="1">
                <a:off x="1910" y="3385"/>
                <a:ext cx="1020" cy="237"/>
              </a:xfrm>
              <a:prstGeom prst="parallelogram">
                <a:avLst>
                  <a:gd name="adj" fmla="val 173068"/>
                </a:avLst>
              </a:prstGeom>
              <a:solidFill>
                <a:schemeClr val="bg1"/>
              </a:solidFill>
              <a:ln w="9525">
                <a:solidFill>
                  <a:schemeClr val="tx1"/>
                </a:solidFill>
                <a:miter lim="800000"/>
                <a:headEnd/>
                <a:tailEnd/>
              </a:ln>
            </p:spPr>
            <p:txBody>
              <a:bodyPr rot="10800000" vert="eaVert" wrap="none" anchor="ct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spcBef>
                    <a:spcPct val="20000"/>
                  </a:spcBef>
                  <a:buClr>
                    <a:srgbClr val="330066"/>
                  </a:buClr>
                  <a:buSzPct val="70000"/>
                  <a:buFont typeface="Wingdings" pitchFamily="2" charset="2"/>
                  <a:buNone/>
                </a:pPr>
                <a:endParaRPr lang="ja-JP" altLang="en-US" sz="1000" b="0">
                  <a:solidFill>
                    <a:srgbClr val="000000"/>
                  </a:solidFill>
                  <a:latin typeface="HGP創英角ｺﾞｼｯｸUB" pitchFamily="50" charset="-128"/>
                  <a:ea typeface="HGP創英角ｺﾞｼｯｸUB" pitchFamily="50" charset="-128"/>
                </a:endParaRPr>
              </a:p>
            </p:txBody>
          </p:sp>
          <p:sp>
            <p:nvSpPr>
              <p:cNvPr id="10341" name="AutoShape 303"/>
              <p:cNvSpPr>
                <a:spLocks noChangeArrowheads="1"/>
              </p:cNvSpPr>
              <p:nvPr/>
            </p:nvSpPr>
            <p:spPr bwMode="auto">
              <a:xfrm rot="5400000" flipH="1">
                <a:off x="1965" y="3385"/>
                <a:ext cx="1020" cy="237"/>
              </a:xfrm>
              <a:prstGeom prst="parallelogram">
                <a:avLst>
                  <a:gd name="adj" fmla="val 173068"/>
                </a:avLst>
              </a:prstGeom>
              <a:solidFill>
                <a:schemeClr val="bg1"/>
              </a:solidFill>
              <a:ln w="9525">
                <a:solidFill>
                  <a:schemeClr val="tx1"/>
                </a:solidFill>
                <a:miter lim="800000"/>
                <a:headEnd/>
                <a:tailEnd/>
              </a:ln>
            </p:spPr>
            <p:txBody>
              <a:bodyPr rot="10800000" vert="eaVert" wrap="none" anchor="ct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spcBef>
                    <a:spcPct val="20000"/>
                  </a:spcBef>
                  <a:buClr>
                    <a:srgbClr val="330066"/>
                  </a:buClr>
                  <a:buSzPct val="70000"/>
                  <a:buFont typeface="Wingdings" pitchFamily="2" charset="2"/>
                  <a:buNone/>
                </a:pPr>
                <a:endParaRPr lang="ja-JP" altLang="en-US" sz="1000" b="0">
                  <a:solidFill>
                    <a:srgbClr val="000000"/>
                  </a:solidFill>
                  <a:latin typeface="HGP創英角ｺﾞｼｯｸUB" pitchFamily="50" charset="-128"/>
                  <a:ea typeface="HGP創英角ｺﾞｼｯｸUB" pitchFamily="50" charset="-128"/>
                </a:endParaRPr>
              </a:p>
            </p:txBody>
          </p:sp>
          <p:sp>
            <p:nvSpPr>
              <p:cNvPr id="10342" name="AutoShape 304"/>
              <p:cNvSpPr>
                <a:spLocks noChangeArrowheads="1"/>
              </p:cNvSpPr>
              <p:nvPr/>
            </p:nvSpPr>
            <p:spPr bwMode="auto">
              <a:xfrm rot="5400000" flipH="1">
                <a:off x="1998" y="3385"/>
                <a:ext cx="1020" cy="237"/>
              </a:xfrm>
              <a:prstGeom prst="parallelogram">
                <a:avLst>
                  <a:gd name="adj" fmla="val 173068"/>
                </a:avLst>
              </a:prstGeom>
              <a:solidFill>
                <a:srgbClr val="0000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rot="10800000" vert="eaVert" wrap="none" anchor="ct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spcBef>
                    <a:spcPct val="20000"/>
                  </a:spcBef>
                  <a:buClr>
                    <a:srgbClr val="330066"/>
                  </a:buClr>
                  <a:buSzPct val="70000"/>
                  <a:buFont typeface="Wingdings" pitchFamily="2" charset="2"/>
                  <a:buNone/>
                </a:pPr>
                <a:endParaRPr lang="ja-JP" altLang="en-US" sz="1000" b="0">
                  <a:solidFill>
                    <a:srgbClr val="000000"/>
                  </a:solidFill>
                  <a:latin typeface="HGP創英角ｺﾞｼｯｸUB" pitchFamily="50" charset="-128"/>
                  <a:ea typeface="HGP創英角ｺﾞｼｯｸUB" pitchFamily="50" charset="-128"/>
                </a:endParaRPr>
              </a:p>
            </p:txBody>
          </p:sp>
          <p:sp>
            <p:nvSpPr>
              <p:cNvPr id="10343" name="Rectangle 305"/>
              <p:cNvSpPr>
                <a:spLocks noChangeArrowheads="1"/>
              </p:cNvSpPr>
              <p:nvPr/>
            </p:nvSpPr>
            <p:spPr bwMode="auto">
              <a:xfrm>
                <a:off x="2216" y="3395"/>
                <a:ext cx="173" cy="640"/>
              </a:xfrm>
              <a:prstGeom prst="rect">
                <a:avLst/>
              </a:prstGeom>
              <a:solidFill>
                <a:srgbClr val="0000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spcBef>
                    <a:spcPct val="20000"/>
                  </a:spcBef>
                  <a:buClr>
                    <a:srgbClr val="330066"/>
                  </a:buClr>
                  <a:buSzPct val="70000"/>
                  <a:buFont typeface="Wingdings" pitchFamily="2" charset="2"/>
                  <a:buNone/>
                </a:pPr>
                <a:endParaRPr lang="ja-JP" altLang="en-US" sz="1000" b="0">
                  <a:solidFill>
                    <a:srgbClr val="000000"/>
                  </a:solidFill>
                  <a:latin typeface="HGP創英角ｺﾞｼｯｸUB" pitchFamily="50" charset="-128"/>
                  <a:ea typeface="HGP創英角ｺﾞｼｯｸUB" pitchFamily="50" charset="-128"/>
                </a:endParaRPr>
              </a:p>
            </p:txBody>
          </p:sp>
          <p:sp>
            <p:nvSpPr>
              <p:cNvPr id="10344" name="Rectangle 306"/>
              <p:cNvSpPr>
                <a:spLocks noChangeArrowheads="1"/>
              </p:cNvSpPr>
              <p:nvPr/>
            </p:nvSpPr>
            <p:spPr bwMode="auto">
              <a:xfrm>
                <a:off x="2216" y="3432"/>
                <a:ext cx="156" cy="57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spcBef>
                    <a:spcPct val="20000"/>
                  </a:spcBef>
                  <a:buClr>
                    <a:srgbClr val="330066"/>
                  </a:buClr>
                  <a:buSzPct val="70000"/>
                  <a:buFont typeface="Wingdings" pitchFamily="2" charset="2"/>
                  <a:buNone/>
                </a:pPr>
                <a:endParaRPr lang="ja-JP" altLang="en-US" sz="1000" b="0">
                  <a:solidFill>
                    <a:srgbClr val="000000"/>
                  </a:solidFill>
                  <a:latin typeface="HGP創英角ｺﾞｼｯｸUB" pitchFamily="50" charset="-128"/>
                  <a:ea typeface="HGP創英角ｺﾞｼｯｸUB" pitchFamily="50" charset="-128"/>
                </a:endParaRPr>
              </a:p>
            </p:txBody>
          </p:sp>
          <p:sp>
            <p:nvSpPr>
              <p:cNvPr id="10345" name="Rectangle 307"/>
              <p:cNvSpPr>
                <a:spLocks noChangeArrowheads="1"/>
              </p:cNvSpPr>
              <p:nvPr/>
            </p:nvSpPr>
            <p:spPr bwMode="auto">
              <a:xfrm>
                <a:off x="2235" y="3451"/>
                <a:ext cx="93" cy="91"/>
              </a:xfrm>
              <a:prstGeom prst="rect">
                <a:avLst/>
              </a:prstGeom>
              <a:solidFill>
                <a:srgbClr val="FF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spcBef>
                    <a:spcPct val="20000"/>
                  </a:spcBef>
                  <a:buClr>
                    <a:srgbClr val="330066"/>
                  </a:buClr>
                  <a:buSzPct val="70000"/>
                  <a:buFont typeface="Wingdings" pitchFamily="2" charset="2"/>
                  <a:buNone/>
                </a:pPr>
                <a:endParaRPr lang="ja-JP" altLang="en-US" sz="1000" b="0">
                  <a:solidFill>
                    <a:srgbClr val="000000"/>
                  </a:solidFill>
                  <a:latin typeface="HGP創英角ｺﾞｼｯｸUB" pitchFamily="50" charset="-128"/>
                  <a:ea typeface="HGP創英角ｺﾞｼｯｸUB" pitchFamily="50" charset="-128"/>
                </a:endParaRPr>
              </a:p>
            </p:txBody>
          </p:sp>
          <p:pic>
            <p:nvPicPr>
              <p:cNvPr id="10346" name="Picture 308"/>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2175" y="3531"/>
                <a:ext cx="257" cy="5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sp>
        <p:nvSpPr>
          <p:cNvPr id="10325" name="テキスト ボックス 153"/>
          <p:cNvSpPr txBox="1">
            <a:spLocks noChangeArrowheads="1"/>
          </p:cNvSpPr>
          <p:nvPr/>
        </p:nvSpPr>
        <p:spPr bwMode="auto">
          <a:xfrm>
            <a:off x="61913" y="728663"/>
            <a:ext cx="406400" cy="1044575"/>
          </a:xfrm>
          <a:prstGeom prst="rect">
            <a:avLst/>
          </a:prstGeom>
          <a:solidFill>
            <a:schemeClr val="bg1"/>
          </a:solidFill>
          <a:ln w="9525">
            <a:solidFill>
              <a:srgbClr val="23236F"/>
            </a:solidFill>
            <a:miter lim="800000"/>
            <a:headEnd/>
            <a:tailEnd/>
          </a:ln>
        </p:spPr>
        <p:txBody>
          <a:bodyPr vert="eaVert" lIns="0" rIns="0">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spcBef>
                <a:spcPct val="20000"/>
              </a:spcBef>
              <a:buClr>
                <a:srgbClr val="330066"/>
              </a:buClr>
              <a:buSzPct val="70000"/>
              <a:buFont typeface="Wingdings" pitchFamily="2" charset="2"/>
              <a:buNone/>
            </a:pPr>
            <a:r>
              <a:rPr lang="ja-JP" altLang="en-US" b="0">
                <a:latin typeface="HGP創英角ｺﾞｼｯｸUB" pitchFamily="50" charset="-128"/>
                <a:ea typeface="HGP創英角ｺﾞｼｯｸUB" pitchFamily="50" charset="-128"/>
              </a:rPr>
              <a:t>契約担当官</a:t>
            </a:r>
          </a:p>
          <a:p>
            <a:pPr eaLnBrk="1" hangingPunct="1">
              <a:spcBef>
                <a:spcPct val="20000"/>
              </a:spcBef>
              <a:buClr>
                <a:srgbClr val="330066"/>
              </a:buClr>
              <a:buSzPct val="70000"/>
              <a:buFont typeface="Wingdings" pitchFamily="2" charset="2"/>
              <a:buNone/>
            </a:pPr>
            <a:r>
              <a:rPr lang="ja-JP" altLang="en-US" b="0">
                <a:latin typeface="HGP創英角ｺﾞｼｯｸUB" pitchFamily="50" charset="-128"/>
                <a:ea typeface="HGP創英角ｺﾞｼｯｸUB" pitchFamily="50" charset="-128"/>
              </a:rPr>
              <a:t>との間の書類</a:t>
            </a:r>
          </a:p>
        </p:txBody>
      </p:sp>
      <p:sp>
        <p:nvSpPr>
          <p:cNvPr id="10326" name="テキスト ボックス 153"/>
          <p:cNvSpPr txBox="1">
            <a:spLocks noChangeArrowheads="1"/>
          </p:cNvSpPr>
          <p:nvPr/>
        </p:nvSpPr>
        <p:spPr bwMode="auto">
          <a:xfrm>
            <a:off x="107950" y="1844675"/>
            <a:ext cx="287338" cy="4679950"/>
          </a:xfrm>
          <a:prstGeom prst="rect">
            <a:avLst/>
          </a:prstGeom>
          <a:solidFill>
            <a:schemeClr val="bg1"/>
          </a:solidFill>
          <a:ln w="9525">
            <a:solidFill>
              <a:srgbClr val="23236F"/>
            </a:solidFill>
            <a:miter lim="800000"/>
            <a:headEnd/>
            <a:tailEnd/>
          </a:ln>
        </p:spPr>
        <p:txBody>
          <a:bodyPr vert="eaVert" lIns="36000" rIns="36000">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spcBef>
                <a:spcPct val="20000"/>
              </a:spcBef>
              <a:buClr>
                <a:srgbClr val="330066"/>
              </a:buClr>
              <a:buSzPct val="70000"/>
              <a:buFont typeface="Wingdings" pitchFamily="2" charset="2"/>
              <a:buNone/>
            </a:pPr>
            <a:r>
              <a:rPr lang="ja-JP" altLang="en-US" sz="1400" b="0">
                <a:latin typeface="HGP創英角ｺﾞｼｯｸUB" pitchFamily="50" charset="-128"/>
                <a:ea typeface="HGP創英角ｺﾞｼｯｸUB" pitchFamily="50" charset="-128"/>
              </a:rPr>
              <a:t>監督職員との間でやり取りする書類</a:t>
            </a:r>
          </a:p>
        </p:txBody>
      </p:sp>
      <p:sp>
        <p:nvSpPr>
          <p:cNvPr id="69719" name="正方形/長方形 28"/>
          <p:cNvSpPr>
            <a:spLocks noChangeArrowheads="1"/>
          </p:cNvSpPr>
          <p:nvPr/>
        </p:nvSpPr>
        <p:spPr bwMode="auto">
          <a:xfrm>
            <a:off x="7140575" y="2311400"/>
            <a:ext cx="1439863" cy="215900"/>
          </a:xfrm>
          <a:prstGeom prst="rect">
            <a:avLst/>
          </a:prstGeom>
          <a:solidFill>
            <a:schemeClr val="accent6">
              <a:lumMod val="60000"/>
              <a:lumOff val="40000"/>
            </a:schemeClr>
          </a:solidFill>
          <a:ln w="9525" algn="ctr">
            <a:solidFill>
              <a:srgbClr val="000000"/>
            </a:solidFill>
            <a:miter lim="800000"/>
            <a:headEnd/>
            <a:tailEnd/>
          </a:ln>
        </p:spPr>
        <p:txBody>
          <a:bodyPr anchor="ctr"/>
          <a:lstStyle/>
          <a:p>
            <a:pPr>
              <a:spcBef>
                <a:spcPct val="20000"/>
              </a:spcBef>
              <a:buClr>
                <a:srgbClr val="330066"/>
              </a:buClr>
              <a:buSzPct val="70000"/>
              <a:buFont typeface="Wingdings" pitchFamily="2" charset="2"/>
              <a:buNone/>
              <a:defRPr/>
            </a:pPr>
            <a:r>
              <a:rPr lang="ja-JP" altLang="en-US" b="0" dirty="0">
                <a:latin typeface="HGP創英角ｺﾞｼｯｸUB" pitchFamily="50" charset="-128"/>
                <a:ea typeface="HGP創英角ｺﾞｼｯｸUB" pitchFamily="50" charset="-128"/>
              </a:rPr>
              <a:t>指示・承諾・協議等</a:t>
            </a:r>
          </a:p>
        </p:txBody>
      </p:sp>
      <p:sp>
        <p:nvSpPr>
          <p:cNvPr id="69720" name="正方形/長方形 28"/>
          <p:cNvSpPr>
            <a:spLocks noChangeArrowheads="1"/>
          </p:cNvSpPr>
          <p:nvPr/>
        </p:nvSpPr>
        <p:spPr bwMode="auto">
          <a:xfrm>
            <a:off x="7140575" y="2863850"/>
            <a:ext cx="1439863" cy="215900"/>
          </a:xfrm>
          <a:prstGeom prst="rect">
            <a:avLst/>
          </a:prstGeom>
          <a:solidFill>
            <a:schemeClr val="accent6">
              <a:lumMod val="60000"/>
              <a:lumOff val="40000"/>
            </a:schemeClr>
          </a:solidFill>
          <a:ln w="9525" algn="ctr">
            <a:solidFill>
              <a:srgbClr val="000000"/>
            </a:solidFill>
            <a:miter lim="800000"/>
            <a:headEnd/>
            <a:tailEnd/>
          </a:ln>
        </p:spPr>
        <p:txBody>
          <a:bodyPr anchor="ctr"/>
          <a:lstStyle/>
          <a:p>
            <a:pPr>
              <a:spcBef>
                <a:spcPct val="20000"/>
              </a:spcBef>
              <a:buClr>
                <a:srgbClr val="330066"/>
              </a:buClr>
              <a:buSzPct val="70000"/>
              <a:buFont typeface="Wingdings" pitchFamily="2" charset="2"/>
              <a:buNone/>
              <a:defRPr/>
            </a:pPr>
            <a:r>
              <a:rPr lang="ja-JP" altLang="en-US" b="0" dirty="0">
                <a:latin typeface="HGP創英角ｺﾞｼｯｸUB" pitchFamily="50" charset="-128"/>
                <a:ea typeface="HGP創英角ｺﾞｼｯｸUB" pitchFamily="50" charset="-128"/>
              </a:rPr>
              <a:t>施工体制台帳</a:t>
            </a:r>
          </a:p>
        </p:txBody>
      </p:sp>
      <p:sp>
        <p:nvSpPr>
          <p:cNvPr id="10329" name="Freeform 214"/>
          <p:cNvSpPr>
            <a:spLocks/>
          </p:cNvSpPr>
          <p:nvPr/>
        </p:nvSpPr>
        <p:spPr bwMode="auto">
          <a:xfrm>
            <a:off x="1362075" y="904875"/>
            <a:ext cx="3925888" cy="488950"/>
          </a:xfrm>
          <a:custGeom>
            <a:avLst/>
            <a:gdLst>
              <a:gd name="T0" fmla="*/ 0 w 2473"/>
              <a:gd name="T1" fmla="*/ 2147483647 h 308"/>
              <a:gd name="T2" fmla="*/ 2147483647 w 2473"/>
              <a:gd name="T3" fmla="*/ 2147483647 h 308"/>
              <a:gd name="T4" fmla="*/ 2147483647 w 2473"/>
              <a:gd name="T5" fmla="*/ 0 h 308"/>
              <a:gd name="T6" fmla="*/ 2147483647 w 2473"/>
              <a:gd name="T7" fmla="*/ 2147483647 h 308"/>
              <a:gd name="T8" fmla="*/ 0 60000 65536"/>
              <a:gd name="T9" fmla="*/ 0 60000 65536"/>
              <a:gd name="T10" fmla="*/ 0 60000 65536"/>
              <a:gd name="T11" fmla="*/ 0 60000 65536"/>
              <a:gd name="T12" fmla="*/ 0 w 2473"/>
              <a:gd name="T13" fmla="*/ 0 h 308"/>
              <a:gd name="T14" fmla="*/ 2473 w 2473"/>
              <a:gd name="T15" fmla="*/ 308 h 308"/>
            </a:gdLst>
            <a:ahLst/>
            <a:cxnLst>
              <a:cxn ang="T8">
                <a:pos x="T0" y="T1"/>
              </a:cxn>
              <a:cxn ang="T9">
                <a:pos x="T2" y="T3"/>
              </a:cxn>
              <a:cxn ang="T10">
                <a:pos x="T4" y="T5"/>
              </a:cxn>
              <a:cxn ang="T11">
                <a:pos x="T6" y="T7"/>
              </a:cxn>
            </a:cxnLst>
            <a:rect l="T12" t="T13" r="T14" b="T15"/>
            <a:pathLst>
              <a:path w="2473" h="308">
                <a:moveTo>
                  <a:pt x="0" y="307"/>
                </a:moveTo>
                <a:lnTo>
                  <a:pt x="2279" y="308"/>
                </a:lnTo>
                <a:lnTo>
                  <a:pt x="2277" y="0"/>
                </a:lnTo>
                <a:lnTo>
                  <a:pt x="2473" y="3"/>
                </a:lnTo>
              </a:path>
            </a:pathLst>
          </a:custGeom>
          <a:noFill/>
          <a:ln w="9525">
            <a:solidFill>
              <a:schemeClr val="tx1"/>
            </a:solidFill>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ja-JP" altLang="en-US"/>
          </a:p>
        </p:txBody>
      </p:sp>
      <p:sp>
        <p:nvSpPr>
          <p:cNvPr id="189" name="正方形/長方形 188"/>
          <p:cNvSpPr/>
          <p:nvPr/>
        </p:nvSpPr>
        <p:spPr>
          <a:xfrm>
            <a:off x="5240338" y="798513"/>
            <a:ext cx="1116012" cy="215900"/>
          </a:xfrm>
          <a:prstGeom prst="rect">
            <a:avLst/>
          </a:prstGeom>
          <a:ln w="9525">
            <a:solidFill>
              <a:schemeClr val="tx1"/>
            </a:solidFill>
          </a:ln>
          <a:effectLst/>
        </p:spPr>
        <p:style>
          <a:lnRef idx="1">
            <a:schemeClr val="accent3"/>
          </a:lnRef>
          <a:fillRef idx="2">
            <a:schemeClr val="accent3"/>
          </a:fillRef>
          <a:effectRef idx="1">
            <a:schemeClr val="accent3"/>
          </a:effectRef>
          <a:fontRef idx="minor">
            <a:schemeClr val="dk1"/>
          </a:fontRef>
        </p:style>
        <p:txBody>
          <a:bodyPr anchor="ctr"/>
          <a:lstStyle/>
          <a:p>
            <a:pPr fontAlgn="auto">
              <a:spcBef>
                <a:spcPts val="0"/>
              </a:spcBef>
              <a:spcAft>
                <a:spcPts val="0"/>
              </a:spcAft>
              <a:buClr>
                <a:srgbClr val="330066"/>
              </a:buClr>
              <a:buSzPct val="70000"/>
              <a:buFont typeface="Wingdings" pitchFamily="2" charset="2"/>
              <a:buNone/>
              <a:defRPr/>
            </a:pPr>
            <a:r>
              <a:rPr lang="ja-JP" altLang="en-US" b="0" dirty="0">
                <a:solidFill>
                  <a:srgbClr val="000000"/>
                </a:solidFill>
                <a:latin typeface="HGP創英角ｺﾞｼｯｸUB" pitchFamily="50" charset="-128"/>
                <a:ea typeface="HGP創英角ｺﾞｼｯｸUB" pitchFamily="50" charset="-128"/>
              </a:rPr>
              <a:t>契約関係書類</a:t>
            </a:r>
          </a:p>
        </p:txBody>
      </p:sp>
      <p:sp>
        <p:nvSpPr>
          <p:cNvPr id="76891" name="正方形/長方形 10"/>
          <p:cNvSpPr>
            <a:spLocks noChangeArrowheads="1"/>
          </p:cNvSpPr>
          <p:nvPr/>
        </p:nvSpPr>
        <p:spPr bwMode="auto">
          <a:xfrm>
            <a:off x="3028950" y="4552950"/>
            <a:ext cx="5570538" cy="215900"/>
          </a:xfrm>
          <a:prstGeom prst="rect">
            <a:avLst/>
          </a:prstGeom>
          <a:solidFill>
            <a:schemeClr val="tx2">
              <a:lumMod val="20000"/>
              <a:lumOff val="80000"/>
            </a:schemeClr>
          </a:solidFill>
          <a:ln w="9525" algn="ctr">
            <a:solidFill>
              <a:srgbClr val="800080"/>
            </a:solidFill>
            <a:miter lim="800000"/>
            <a:headEnd/>
            <a:tailEnd/>
          </a:ln>
        </p:spPr>
        <p:txBody>
          <a:bodyPr anchor="ctr"/>
          <a:lstStyle/>
          <a:p>
            <a:pPr>
              <a:spcBef>
                <a:spcPct val="20000"/>
              </a:spcBef>
              <a:buClr>
                <a:srgbClr val="330066"/>
              </a:buClr>
              <a:buSzPct val="70000"/>
              <a:buFont typeface="Wingdings" pitchFamily="2" charset="2"/>
              <a:buNone/>
              <a:defRPr/>
            </a:pPr>
            <a:r>
              <a:rPr lang="ja-JP" altLang="en-US" b="0" dirty="0">
                <a:latin typeface="HGP創英角ｺﾞｼｯｸUB" pitchFamily="50" charset="-128"/>
                <a:ea typeface="HGP創英角ｺﾞｼｯｸUB" pitchFamily="50" charset="-128"/>
              </a:rPr>
              <a:t>安全教育・訓練・新規入場者教育等の実施状況、機械点検記録　など</a:t>
            </a:r>
          </a:p>
        </p:txBody>
      </p:sp>
      <p:cxnSp>
        <p:nvCxnSpPr>
          <p:cNvPr id="10332" name="カギ線コネクタ 21"/>
          <p:cNvCxnSpPr>
            <a:cxnSpLocks noChangeShapeType="1"/>
            <a:stCxn id="76868" idx="3"/>
            <a:endCxn id="76891" idx="1"/>
          </p:cNvCxnSpPr>
          <p:nvPr/>
        </p:nvCxnSpPr>
        <p:spPr bwMode="auto">
          <a:xfrm>
            <a:off x="2692400" y="4371975"/>
            <a:ext cx="336550" cy="288925"/>
          </a:xfrm>
          <a:prstGeom prst="bentConnector3">
            <a:avLst>
              <a:gd name="adj1" fmla="val 49528"/>
            </a:avLst>
          </a:prstGeom>
          <a:noFill/>
          <a:ln w="9525" algn="ctr">
            <a:solidFill>
              <a:schemeClr val="tx1"/>
            </a:solidFill>
            <a:miter lim="800000"/>
            <a:headEnd/>
            <a:tailEnd/>
          </a:ln>
          <a:extLst>
            <a:ext uri="{909E8E84-426E-40DD-AFC4-6F175D3DCCD1}">
              <a14:hiddenFill xmlns="" xmlns:a14="http://schemas.microsoft.com/office/drawing/2010/main">
                <a:noFill/>
              </a14:hiddenFill>
            </a:ext>
          </a:extLst>
        </p:spPr>
      </p:cxnSp>
      <p:sp>
        <p:nvSpPr>
          <p:cNvPr id="10333" name="テキスト ボックス 153"/>
          <p:cNvSpPr txBox="1">
            <a:spLocks noChangeArrowheads="1"/>
          </p:cNvSpPr>
          <p:nvPr/>
        </p:nvSpPr>
        <p:spPr bwMode="auto">
          <a:xfrm>
            <a:off x="4794250" y="6122988"/>
            <a:ext cx="2151063" cy="274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spcBef>
                <a:spcPct val="20000"/>
              </a:spcBef>
              <a:buClr>
                <a:srgbClr val="330066"/>
              </a:buClr>
              <a:buSzPct val="70000"/>
              <a:buFont typeface="Wingdings" pitchFamily="2" charset="2"/>
              <a:buNone/>
            </a:pPr>
            <a:r>
              <a:rPr lang="ja-JP" altLang="en-US" b="0">
                <a:solidFill>
                  <a:srgbClr val="000000"/>
                </a:solidFill>
                <a:latin typeface="HGP創英角ｺﾞｼｯｸUB" pitchFamily="50" charset="-128"/>
                <a:ea typeface="HGP創英角ｺﾞｼｯｸUB" pitchFamily="50" charset="-128"/>
              </a:rPr>
              <a:t>（工事内で実施する場合のみ）</a:t>
            </a:r>
          </a:p>
        </p:txBody>
      </p:sp>
    </p:spTree>
    <p:extLst>
      <p:ext uri="{BB962C8B-B14F-4D97-AF65-F5344CB8AC3E}">
        <p14:creationId xmlns="" xmlns:p14="http://schemas.microsoft.com/office/powerpoint/2010/main" val="410038500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idx="4294967295"/>
          </p:nvPr>
        </p:nvSpPr>
        <p:spPr>
          <a:xfrm>
            <a:off x="108000" y="0"/>
            <a:ext cx="8351838" cy="648000"/>
          </a:xfrm>
        </p:spPr>
        <p:txBody>
          <a:bodyPr anchor="ctr"/>
          <a:lstStyle/>
          <a:p>
            <a:r>
              <a:rPr lang="en-US" altLang="ja-JP" sz="3200" b="0" dirty="0" smtClean="0">
                <a:latin typeface="HGP創英角ｺﾞｼｯｸUB" pitchFamily="50" charset="-128"/>
                <a:ea typeface="HGP創英角ｺﾞｼｯｸUB" pitchFamily="50" charset="-128"/>
              </a:rPr>
              <a:t>【</a:t>
            </a:r>
            <a:r>
              <a:rPr lang="ja-JP" altLang="en-US" sz="3200" b="0" dirty="0" smtClean="0">
                <a:latin typeface="HGP創英角ｺﾞｼｯｸUB" pitchFamily="50" charset="-128"/>
                <a:ea typeface="HGP創英角ｺﾞｼｯｸUB" pitchFamily="50" charset="-128"/>
              </a:rPr>
              <a:t>工事</a:t>
            </a:r>
            <a:r>
              <a:rPr lang="en-US" altLang="ja-JP" sz="3200" b="0" dirty="0" smtClean="0">
                <a:latin typeface="HGP創英角ｺﾞｼｯｸUB" pitchFamily="50" charset="-128"/>
                <a:ea typeface="HGP創英角ｺﾞｼｯｸUB" pitchFamily="50" charset="-128"/>
              </a:rPr>
              <a:t>】</a:t>
            </a:r>
            <a:r>
              <a:rPr lang="ja-JP" altLang="en-US" sz="3200" b="0" dirty="0" smtClean="0">
                <a:latin typeface="HGP創英角ｺﾞｼｯｸUB" pitchFamily="50" charset="-128"/>
                <a:ea typeface="HGP創英角ｺﾞｼｯｸUB" pitchFamily="50" charset="-128"/>
              </a:rPr>
              <a:t>平成</a:t>
            </a:r>
            <a:r>
              <a:rPr lang="en-US" altLang="ja-JP" sz="3200" b="0" dirty="0" smtClean="0">
                <a:latin typeface="HGP創英角ｺﾞｼｯｸUB" pitchFamily="50" charset="-128"/>
                <a:ea typeface="HGP創英角ｺﾞｼｯｸUB" pitchFamily="50" charset="-128"/>
              </a:rPr>
              <a:t>22</a:t>
            </a:r>
            <a:r>
              <a:rPr lang="ja-JP" altLang="en-US" sz="3200" b="0" dirty="0" smtClean="0">
                <a:latin typeface="HGP創英角ｺﾞｼｯｸUB" pitchFamily="50" charset="-128"/>
                <a:ea typeface="HGP創英角ｺﾞｼｯｸUB" pitchFamily="50" charset="-128"/>
              </a:rPr>
              <a:t>年</a:t>
            </a:r>
            <a:r>
              <a:rPr lang="en-US" altLang="ja-JP" sz="3200" b="0" dirty="0" smtClean="0">
                <a:latin typeface="HGP創英角ｺﾞｼｯｸUB" pitchFamily="50" charset="-128"/>
                <a:ea typeface="HGP創英角ｺﾞｼｯｸUB" pitchFamily="50" charset="-128"/>
              </a:rPr>
              <a:t>9</a:t>
            </a:r>
            <a:r>
              <a:rPr lang="ja-JP" altLang="en-US" sz="3200" b="0" dirty="0" smtClean="0">
                <a:latin typeface="HGP創英角ｺﾞｼｯｸUB" pitchFamily="50" charset="-128"/>
                <a:ea typeface="HGP創英角ｺﾞｼｯｸUB" pitchFamily="50" charset="-128"/>
              </a:rPr>
              <a:t>月要領による電子成果品</a:t>
            </a:r>
          </a:p>
        </p:txBody>
      </p:sp>
      <p:sp>
        <p:nvSpPr>
          <p:cNvPr id="11267" name="角丸四角形 10"/>
          <p:cNvSpPr>
            <a:spLocks noChangeArrowheads="1"/>
          </p:cNvSpPr>
          <p:nvPr/>
        </p:nvSpPr>
        <p:spPr bwMode="auto">
          <a:xfrm>
            <a:off x="180000" y="2348880"/>
            <a:ext cx="8640000" cy="360362"/>
          </a:xfrm>
          <a:prstGeom prst="roundRect">
            <a:avLst>
              <a:gd name="adj" fmla="val 16667"/>
            </a:avLst>
          </a:prstGeom>
          <a:solidFill>
            <a:srgbClr val="00B050"/>
          </a:solidFill>
          <a:ln w="9525" algn="ctr">
            <a:solidFill>
              <a:schemeClr val="tx1"/>
            </a:solidFill>
            <a:round/>
            <a:headEnd/>
            <a:tailEnd/>
          </a:ln>
        </p:spPr>
        <p:txBody>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r>
              <a:rPr lang="ja-JP" altLang="en-US" sz="1400">
                <a:solidFill>
                  <a:srgbClr val="FFFFFF"/>
                </a:solidFill>
                <a:latin typeface="HGP創英角ｺﾞｼｯｸUB" pitchFamily="50" charset="-128"/>
                <a:ea typeface="HGP創英角ｺﾞｼｯｸUB" pitchFamily="50" charset="-128"/>
              </a:rPr>
              <a:t>平成</a:t>
            </a:r>
            <a:r>
              <a:rPr lang="en-US" altLang="ja-JP" sz="1400">
                <a:solidFill>
                  <a:srgbClr val="FFFFFF"/>
                </a:solidFill>
                <a:latin typeface="HGP創英角ｺﾞｼｯｸUB" pitchFamily="50" charset="-128"/>
                <a:ea typeface="HGP創英角ｺﾞｼｯｸUB" pitchFamily="50" charset="-128"/>
              </a:rPr>
              <a:t>22</a:t>
            </a:r>
            <a:r>
              <a:rPr lang="ja-JP" altLang="en-US" sz="1400">
                <a:solidFill>
                  <a:srgbClr val="FFFFFF"/>
                </a:solidFill>
                <a:latin typeface="HGP創英角ｺﾞｼｯｸUB" pitchFamily="50" charset="-128"/>
                <a:ea typeface="HGP創英角ｺﾞｼｯｸUB" pitchFamily="50" charset="-128"/>
              </a:rPr>
              <a:t>年</a:t>
            </a:r>
            <a:r>
              <a:rPr lang="en-US" altLang="ja-JP" sz="1400">
                <a:solidFill>
                  <a:srgbClr val="FFFFFF"/>
                </a:solidFill>
                <a:latin typeface="HGP創英角ｺﾞｼｯｸUB" pitchFamily="50" charset="-128"/>
                <a:ea typeface="HGP創英角ｺﾞｼｯｸUB" pitchFamily="50" charset="-128"/>
              </a:rPr>
              <a:t>9</a:t>
            </a:r>
            <a:r>
              <a:rPr lang="ja-JP" altLang="en-US" sz="1400">
                <a:solidFill>
                  <a:srgbClr val="FFFFFF"/>
                </a:solidFill>
                <a:latin typeface="HGP創英角ｺﾞｼｯｸUB" pitchFamily="50" charset="-128"/>
                <a:ea typeface="HGP創英角ｺﾞｼｯｸUB" pitchFamily="50" charset="-128"/>
              </a:rPr>
              <a:t>月版適用工事</a:t>
            </a:r>
          </a:p>
        </p:txBody>
      </p:sp>
      <p:pic>
        <p:nvPicPr>
          <p:cNvPr id="11268" name="図 14" descr="IP12_A14.JPG"/>
          <p:cNvPicPr>
            <a:picLocks noChangeAspect="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180000" y="648000"/>
            <a:ext cx="1223963" cy="12017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269" name="テキスト ボックス 18"/>
          <p:cNvSpPr txBox="1">
            <a:spLocks noChangeArrowheads="1"/>
          </p:cNvSpPr>
          <p:nvPr/>
        </p:nvSpPr>
        <p:spPr bwMode="auto">
          <a:xfrm>
            <a:off x="1368000" y="648000"/>
            <a:ext cx="7596000" cy="15696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r>
              <a:rPr lang="ja-JP" altLang="en-US" sz="2400" b="0" dirty="0" smtClean="0">
                <a:latin typeface="HGP創英角ｺﾞｼｯｸUB" pitchFamily="50" charset="-128"/>
                <a:ea typeface="HGP創英角ｺﾞｼｯｸUB" pitchFamily="50" charset="-128"/>
              </a:rPr>
              <a:t>平成</a:t>
            </a:r>
            <a:r>
              <a:rPr lang="en-US" altLang="ja-JP" sz="2400" b="0" dirty="0" smtClean="0">
                <a:latin typeface="HGP創英角ｺﾞｼｯｸUB" pitchFamily="50" charset="-128"/>
                <a:ea typeface="HGP創英角ｺﾞｼｯｸUB" pitchFamily="50" charset="-128"/>
              </a:rPr>
              <a:t>22</a:t>
            </a:r>
            <a:r>
              <a:rPr lang="ja-JP" altLang="en-US" sz="2400" b="0" dirty="0" smtClean="0">
                <a:latin typeface="HGP創英角ｺﾞｼｯｸUB" pitchFamily="50" charset="-128"/>
                <a:ea typeface="HGP創英角ｺﾞｼｯｸUB" pitchFamily="50" charset="-128"/>
              </a:rPr>
              <a:t>年</a:t>
            </a:r>
            <a:r>
              <a:rPr lang="en-US" altLang="ja-JP" sz="2400" b="0" dirty="0" smtClean="0">
                <a:latin typeface="HGP創英角ｺﾞｼｯｸUB" pitchFamily="50" charset="-128"/>
                <a:ea typeface="HGP創英角ｺﾞｼｯｸUB" pitchFamily="50" charset="-128"/>
              </a:rPr>
              <a:t>9</a:t>
            </a:r>
            <a:r>
              <a:rPr lang="ja-JP" altLang="en-US" sz="2400" b="0" dirty="0" smtClean="0">
                <a:latin typeface="HGP創英角ｺﾞｼｯｸUB" pitchFamily="50" charset="-128"/>
                <a:ea typeface="HGP創英角ｺﾞｼｯｸUB" pitchFamily="50" charset="-128"/>
              </a:rPr>
              <a:t>月の改定後、工事の電子納品は</a:t>
            </a:r>
            <a:r>
              <a:rPr lang="ja-JP" altLang="en-US" sz="2400" b="0" dirty="0">
                <a:latin typeface="HGP創英角ｺﾞｼｯｸUB" pitchFamily="50" charset="-128"/>
                <a:ea typeface="HGP創英角ｺﾞｼｯｸUB" pitchFamily="50" charset="-128"/>
              </a:rPr>
              <a:t>以下</a:t>
            </a:r>
            <a:r>
              <a:rPr lang="ja-JP" altLang="en-US" sz="2400" b="0" dirty="0" smtClean="0">
                <a:latin typeface="HGP創英角ｺﾞｼｯｸUB" pitchFamily="50" charset="-128"/>
                <a:ea typeface="HGP創英角ｺﾞｼｯｸUB" pitchFamily="50" charset="-128"/>
              </a:rPr>
              <a:t>のとおり。</a:t>
            </a:r>
            <a:endParaRPr lang="en-US" altLang="ja-JP" sz="2400" b="0" dirty="0">
              <a:latin typeface="HGP創英角ｺﾞｼｯｸUB" pitchFamily="50" charset="-128"/>
              <a:ea typeface="HGP創英角ｺﾞｼｯｸUB" pitchFamily="50" charset="-128"/>
            </a:endParaRPr>
          </a:p>
          <a:p>
            <a:pPr algn="l" eaLnBrk="1" hangingPunct="1"/>
            <a:r>
              <a:rPr lang="ja-JP" altLang="en-US" sz="2400" b="0" dirty="0">
                <a:solidFill>
                  <a:srgbClr val="FF3300"/>
                </a:solidFill>
                <a:latin typeface="HGP創英角ｺﾞｼｯｸUB" pitchFamily="50" charset="-128"/>
                <a:ea typeface="HGP創英角ｺﾞｼｯｸUB" pitchFamily="50" charset="-128"/>
              </a:rPr>
              <a:t>・工事完成図書　（電子成果品）　</a:t>
            </a:r>
            <a:r>
              <a:rPr lang="en-US" altLang="ja-JP" sz="2400" b="0" dirty="0">
                <a:solidFill>
                  <a:srgbClr val="FF3300"/>
                </a:solidFill>
                <a:latin typeface="HGP創英角ｺﾞｼｯｸUB" pitchFamily="50" charset="-128"/>
                <a:ea typeface="HGP創英角ｺﾞｼｯｸUB" pitchFamily="50" charset="-128"/>
              </a:rPr>
              <a:t>【</a:t>
            </a:r>
            <a:r>
              <a:rPr lang="ja-JP" altLang="en-US" sz="2400" b="0" dirty="0">
                <a:solidFill>
                  <a:srgbClr val="FF3300"/>
                </a:solidFill>
                <a:latin typeface="HGP創英角ｺﾞｼｯｸUB" pitchFamily="50" charset="-128"/>
                <a:ea typeface="HGP創英角ｺﾞｼｯｸUB" pitchFamily="50" charset="-128"/>
              </a:rPr>
              <a:t>台帳が新規追加</a:t>
            </a:r>
            <a:r>
              <a:rPr lang="en-US" altLang="ja-JP" sz="2400" b="0" dirty="0">
                <a:solidFill>
                  <a:srgbClr val="FF3300"/>
                </a:solidFill>
                <a:latin typeface="HGP創英角ｺﾞｼｯｸUB" pitchFamily="50" charset="-128"/>
                <a:ea typeface="HGP創英角ｺﾞｼｯｸUB" pitchFamily="50" charset="-128"/>
              </a:rPr>
              <a:t>】</a:t>
            </a:r>
          </a:p>
          <a:p>
            <a:pPr algn="l" eaLnBrk="1" hangingPunct="1"/>
            <a:r>
              <a:rPr lang="ja-JP" altLang="en-US" sz="2400" b="0" dirty="0">
                <a:solidFill>
                  <a:srgbClr val="FF3300"/>
                </a:solidFill>
                <a:latin typeface="HGP創英角ｺﾞｼｯｸUB" pitchFamily="50" charset="-128"/>
                <a:ea typeface="HGP創英角ｺﾞｼｯｸUB" pitchFamily="50" charset="-128"/>
              </a:rPr>
              <a:t>・工事写真（工事書類）　</a:t>
            </a:r>
            <a:r>
              <a:rPr lang="en-US" altLang="ja-JP" sz="2400" b="0" dirty="0">
                <a:solidFill>
                  <a:srgbClr val="FF3300"/>
                </a:solidFill>
                <a:latin typeface="HGP創英角ｺﾞｼｯｸUB" pitchFamily="50" charset="-128"/>
                <a:ea typeface="HGP創英角ｺﾞｼｯｸUB" pitchFamily="50" charset="-128"/>
              </a:rPr>
              <a:t>【</a:t>
            </a:r>
            <a:r>
              <a:rPr lang="ja-JP" altLang="en-US" sz="2400" b="0" dirty="0">
                <a:solidFill>
                  <a:srgbClr val="FF3300"/>
                </a:solidFill>
                <a:latin typeface="HGP創英角ｺﾞｼｯｸUB" pitchFamily="50" charset="-128"/>
                <a:ea typeface="HGP創英角ｺﾞｼｯｸUB" pitchFamily="50" charset="-128"/>
              </a:rPr>
              <a:t>受注者が提出</a:t>
            </a:r>
            <a:r>
              <a:rPr lang="en-US" altLang="ja-JP" sz="2400" b="0" dirty="0">
                <a:solidFill>
                  <a:srgbClr val="FF3300"/>
                </a:solidFill>
                <a:latin typeface="HGP創英角ｺﾞｼｯｸUB" pitchFamily="50" charset="-128"/>
                <a:ea typeface="HGP創英角ｺﾞｼｯｸUB" pitchFamily="50" charset="-128"/>
              </a:rPr>
              <a:t>】</a:t>
            </a:r>
          </a:p>
          <a:p>
            <a:pPr algn="l" eaLnBrk="1" hangingPunct="1"/>
            <a:r>
              <a:rPr lang="ja-JP" altLang="en-US" sz="2400" b="0" dirty="0">
                <a:solidFill>
                  <a:srgbClr val="FF3300"/>
                </a:solidFill>
                <a:latin typeface="HGP創英角ｺﾞｼｯｸUB" pitchFamily="50" charset="-128"/>
                <a:ea typeface="HGP創英角ｺﾞｼｯｸUB" pitchFamily="50" charset="-128"/>
              </a:rPr>
              <a:t>・工事帳票（電子書類）　</a:t>
            </a:r>
            <a:r>
              <a:rPr lang="en-US" altLang="ja-JP" sz="2000" b="0" dirty="0" smtClean="0">
                <a:solidFill>
                  <a:srgbClr val="FF3300"/>
                </a:solidFill>
                <a:latin typeface="HGP創英角ｺﾞｼｯｸUB" pitchFamily="50" charset="-128"/>
                <a:ea typeface="HGP創英角ｺﾞｼｯｸUB" pitchFamily="50" charset="-128"/>
              </a:rPr>
              <a:t>【</a:t>
            </a:r>
            <a:r>
              <a:rPr lang="ja-JP" altLang="en-US" sz="2000" b="0" dirty="0" smtClean="0">
                <a:solidFill>
                  <a:srgbClr val="FF3300"/>
                </a:solidFill>
                <a:latin typeface="HGP創英角ｺﾞｼｯｸUB" pitchFamily="50" charset="-128"/>
                <a:ea typeface="HGP創英角ｺﾞｼｯｸUB" pitchFamily="50" charset="-128"/>
              </a:rPr>
              <a:t>情報共有システムよりダウンロード</a:t>
            </a:r>
            <a:r>
              <a:rPr lang="en-US" altLang="ja-JP" sz="2000" b="0" dirty="0" smtClean="0">
                <a:solidFill>
                  <a:srgbClr val="FF3300"/>
                </a:solidFill>
                <a:latin typeface="HGP創英角ｺﾞｼｯｸUB" pitchFamily="50" charset="-128"/>
                <a:ea typeface="HGP創英角ｺﾞｼｯｸUB" pitchFamily="50" charset="-128"/>
              </a:rPr>
              <a:t>】</a:t>
            </a:r>
            <a:endParaRPr lang="ja-JP" altLang="en-US" sz="2000" b="0" dirty="0">
              <a:solidFill>
                <a:srgbClr val="FF3300"/>
              </a:solidFill>
              <a:latin typeface="HGP創英角ｺﾞｼｯｸUB" pitchFamily="50" charset="-128"/>
              <a:ea typeface="HGP創英角ｺﾞｼｯｸUB" pitchFamily="50" charset="-128"/>
            </a:endParaRPr>
          </a:p>
        </p:txBody>
      </p:sp>
      <p:sp>
        <p:nvSpPr>
          <p:cNvPr id="71686" name="AutoShape 16"/>
          <p:cNvSpPr>
            <a:spLocks noChangeArrowheads="1"/>
          </p:cNvSpPr>
          <p:nvPr/>
        </p:nvSpPr>
        <p:spPr bwMode="auto">
          <a:xfrm>
            <a:off x="4608513" y="2888630"/>
            <a:ext cx="4032250" cy="360362"/>
          </a:xfrm>
          <a:prstGeom prst="roundRect">
            <a:avLst>
              <a:gd name="adj" fmla="val 16667"/>
            </a:avLst>
          </a:prstGeom>
          <a:solidFill>
            <a:schemeClr val="accent6">
              <a:lumMod val="60000"/>
              <a:lumOff val="40000"/>
            </a:schemeClr>
          </a:solidFill>
          <a:ln w="9525">
            <a:noFill/>
            <a:round/>
            <a:headEnd/>
            <a:tailEnd/>
          </a:ln>
        </p:spPr>
        <p:txBody>
          <a:bodyPr anchor="ctr"/>
          <a:lstStyle/>
          <a:p>
            <a:pPr>
              <a:defRPr/>
            </a:pPr>
            <a:r>
              <a:rPr lang="ja-JP" altLang="en-US" sz="1600" dirty="0">
                <a:solidFill>
                  <a:schemeClr val="bg1"/>
                </a:solidFill>
                <a:latin typeface="HGP創英角ｺﾞｼｯｸUB" pitchFamily="50" charset="-128"/>
                <a:ea typeface="HGP創英角ｺﾞｼｯｸUB" pitchFamily="50" charset="-128"/>
              </a:rPr>
              <a:t>工事書類</a:t>
            </a:r>
          </a:p>
        </p:txBody>
      </p:sp>
      <p:pic>
        <p:nvPicPr>
          <p:cNvPr id="11271" name="Picture 9"/>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287338" y="3212480"/>
            <a:ext cx="4032250" cy="17732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272" name="AutoShape 15"/>
          <p:cNvSpPr>
            <a:spLocks noChangeArrowheads="1"/>
          </p:cNvSpPr>
          <p:nvPr/>
        </p:nvSpPr>
        <p:spPr bwMode="auto">
          <a:xfrm>
            <a:off x="323850" y="2888630"/>
            <a:ext cx="4032250" cy="360362"/>
          </a:xfrm>
          <a:prstGeom prst="roundRect">
            <a:avLst>
              <a:gd name="adj" fmla="val 16667"/>
            </a:avLst>
          </a:prstGeom>
          <a:solidFill>
            <a:srgbClr val="99CCFF"/>
          </a:solidFill>
          <a:ln w="9525" algn="ctr">
            <a:solidFill>
              <a:srgbClr val="2F2F98"/>
            </a:solidFill>
            <a:miter lim="800000"/>
            <a:headEnd/>
            <a:tailEnd/>
          </a:ln>
        </p:spPr>
        <p:txBody>
          <a:bodyPr anchor="ct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buClr>
                <a:srgbClr val="330066"/>
              </a:buClr>
              <a:buSzPct val="70000"/>
            </a:pPr>
            <a:r>
              <a:rPr lang="ja-JP" altLang="en-US" sz="1600">
                <a:solidFill>
                  <a:schemeClr val="bg1"/>
                </a:solidFill>
                <a:latin typeface="HGP創英角ｺﾞｼｯｸUB" pitchFamily="50" charset="-128"/>
                <a:ea typeface="HGP創英角ｺﾞｼｯｸUB" pitchFamily="50" charset="-128"/>
              </a:rPr>
              <a:t>工事完成図書（電子成果品）</a:t>
            </a:r>
            <a:endParaRPr lang="en-US" altLang="ja-JP" sz="1600">
              <a:solidFill>
                <a:schemeClr val="bg1"/>
              </a:solidFill>
              <a:latin typeface="HGP創英角ｺﾞｼｯｸUB" pitchFamily="50" charset="-128"/>
              <a:ea typeface="HGP創英角ｺﾞｼｯｸUB" pitchFamily="50" charset="-128"/>
            </a:endParaRPr>
          </a:p>
        </p:txBody>
      </p:sp>
      <p:sp>
        <p:nvSpPr>
          <p:cNvPr id="11273" name="Rectangle 13"/>
          <p:cNvSpPr>
            <a:spLocks noChangeArrowheads="1"/>
          </p:cNvSpPr>
          <p:nvPr/>
        </p:nvSpPr>
        <p:spPr bwMode="auto">
          <a:xfrm>
            <a:off x="323850" y="2925142"/>
            <a:ext cx="4032250" cy="2052638"/>
          </a:xfrm>
          <a:prstGeom prst="rect">
            <a:avLst/>
          </a:prstGeom>
          <a:noFill/>
          <a:ln w="38100">
            <a:solidFill>
              <a:srgbClr val="99CCFF"/>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endParaRPr lang="ja-JP" altLang="en-US">
              <a:solidFill>
                <a:srgbClr val="000000"/>
              </a:solidFill>
              <a:latin typeface="HGP創英角ｺﾞｼｯｸUB" pitchFamily="50" charset="-128"/>
              <a:ea typeface="HGP創英角ｺﾞｼｯｸUB" pitchFamily="50" charset="-128"/>
            </a:endParaRPr>
          </a:p>
        </p:txBody>
      </p:sp>
      <p:sp>
        <p:nvSpPr>
          <p:cNvPr id="71690" name="Rectangle 14"/>
          <p:cNvSpPr>
            <a:spLocks noChangeArrowheads="1"/>
          </p:cNvSpPr>
          <p:nvPr/>
        </p:nvSpPr>
        <p:spPr bwMode="auto">
          <a:xfrm>
            <a:off x="4608513" y="2888630"/>
            <a:ext cx="4032250" cy="3060700"/>
          </a:xfrm>
          <a:prstGeom prst="rect">
            <a:avLst/>
          </a:prstGeom>
          <a:noFill/>
          <a:ln w="38100">
            <a:solidFill>
              <a:schemeClr val="accent6">
                <a:lumMod val="60000"/>
                <a:lumOff val="40000"/>
              </a:schemeClr>
            </a:solidFill>
            <a:miter lim="800000"/>
            <a:headEnd/>
            <a:tailEnd/>
          </a:ln>
        </p:spPr>
        <p:txBody>
          <a:bodyPr wrap="none" anchor="ctr"/>
          <a:lstStyle/>
          <a:p>
            <a:pPr>
              <a:defRPr/>
            </a:pPr>
            <a:endParaRPr lang="ja-JP" altLang="en-US">
              <a:solidFill>
                <a:srgbClr val="000000"/>
              </a:solidFill>
              <a:latin typeface="HGP創英角ｺﾞｼｯｸUB" pitchFamily="50" charset="-128"/>
              <a:ea typeface="HGP創英角ｺﾞｼｯｸUB" pitchFamily="50" charset="-128"/>
            </a:endParaRPr>
          </a:p>
        </p:txBody>
      </p:sp>
      <p:pic>
        <p:nvPicPr>
          <p:cNvPr id="11275" name="Picture 15"/>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4637088" y="3268042"/>
            <a:ext cx="3930650" cy="2644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276" name="正方形/長方形 8"/>
          <p:cNvSpPr>
            <a:spLocks noChangeArrowheads="1"/>
          </p:cNvSpPr>
          <p:nvPr/>
        </p:nvSpPr>
        <p:spPr bwMode="auto">
          <a:xfrm>
            <a:off x="4680012" y="6021288"/>
            <a:ext cx="3852863" cy="431800"/>
          </a:xfrm>
          <a:prstGeom prst="rect">
            <a:avLst/>
          </a:prstGeom>
          <a:solidFill>
            <a:schemeClr val="bg1"/>
          </a:solidFill>
          <a:ln w="9525" algn="ctr">
            <a:solidFill>
              <a:schemeClr val="tx1"/>
            </a:solidFill>
            <a:round/>
            <a:headEnd/>
            <a:tailEnd/>
          </a:ln>
        </p:spPr>
        <p:txBody>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r>
              <a:rPr lang="ja-JP" altLang="en-US"/>
              <a:t>電子納品等運用ガイドライン　</a:t>
            </a:r>
            <a:r>
              <a:rPr lang="en-US" altLang="ja-JP"/>
              <a:t>【</a:t>
            </a:r>
            <a:r>
              <a:rPr lang="ja-JP" altLang="en-US"/>
              <a:t>土木工事編</a:t>
            </a:r>
            <a:r>
              <a:rPr lang="en-US" altLang="ja-JP"/>
              <a:t>】</a:t>
            </a:r>
            <a:r>
              <a:rPr lang="ja-JP" altLang="en-US"/>
              <a:t>（</a:t>
            </a:r>
            <a:r>
              <a:rPr lang="en-US" altLang="ja-JP"/>
              <a:t>H22.9</a:t>
            </a:r>
            <a:r>
              <a:rPr lang="ja-JP" altLang="en-US"/>
              <a:t>）より</a:t>
            </a:r>
            <a:endParaRPr lang="en-US" altLang="ja-JP"/>
          </a:p>
          <a:p>
            <a:pPr eaLnBrk="1" hangingPunct="1"/>
            <a:r>
              <a:rPr lang="en-US" altLang="ja-JP" u="sng">
                <a:solidFill>
                  <a:srgbClr val="0000FF"/>
                </a:solidFill>
              </a:rPr>
              <a:t>http://www.cals-ed.go.jp/cri_guideline/</a:t>
            </a:r>
            <a:endParaRPr lang="ja-JP" altLang="en-US" u="sng">
              <a:solidFill>
                <a:srgbClr val="0000FF"/>
              </a:solidFill>
            </a:endParaRPr>
          </a:p>
        </p:txBody>
      </p:sp>
    </p:spTree>
    <p:extLst>
      <p:ext uri="{BB962C8B-B14F-4D97-AF65-F5344CB8AC3E}">
        <p14:creationId xmlns="" xmlns:p14="http://schemas.microsoft.com/office/powerpoint/2010/main" val="153418261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bwMode="auto">
          <a:xfrm>
            <a:off x="108000" y="0"/>
            <a:ext cx="8280000" cy="648000"/>
          </a:xfrm>
          <a:prstGeom prst="rect">
            <a:avLst/>
          </a:prstGeom>
          <a:noFill/>
          <a:ln w="9525">
            <a:noFill/>
            <a:miter lim="800000"/>
            <a:headEnd/>
            <a:tailEnd/>
          </a:ln>
        </p:spPr>
        <p:txBody>
          <a:bodyPr lIns="0" tIns="0" rIns="0" bIns="0" anchor="ctr"/>
          <a:lstStyle/>
          <a:p>
            <a:pPr algn="l">
              <a:defRPr/>
            </a:pPr>
            <a:r>
              <a:rPr lang="ja-JP" altLang="en-US" sz="3200" b="0" kern="0" dirty="0">
                <a:solidFill>
                  <a:schemeClr val="tx2"/>
                </a:solidFill>
                <a:latin typeface="HGP創英角ｺﾞｼｯｸUB" pitchFamily="50" charset="-128"/>
                <a:ea typeface="HGP創英角ｺﾞｼｯｸUB" pitchFamily="50" charset="-128"/>
                <a:cs typeface="+mj-cs"/>
              </a:rPr>
              <a:t>工事電子成果品の構成（工事完成図・台帳）</a:t>
            </a:r>
          </a:p>
        </p:txBody>
      </p:sp>
      <p:pic>
        <p:nvPicPr>
          <p:cNvPr id="12291" name="図 14" descr="IP12_A14.JPG"/>
          <p:cNvPicPr>
            <a:picLocks noChangeAspect="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80000" y="648000"/>
            <a:ext cx="1223963" cy="12017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292" name="テキスト ボックス 18"/>
          <p:cNvSpPr txBox="1">
            <a:spLocks noChangeArrowheads="1"/>
          </p:cNvSpPr>
          <p:nvPr/>
        </p:nvSpPr>
        <p:spPr bwMode="auto">
          <a:xfrm>
            <a:off x="1511660" y="648000"/>
            <a:ext cx="7381515" cy="15700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marL="342900" indent="-342900" algn="l" eaLnBrk="1" hangingPunct="1">
              <a:buClr>
                <a:schemeClr val="tx1"/>
              </a:buClr>
              <a:buFont typeface="HGP創英角ｺﾞｼｯｸUB" panose="020B0900000000000000" pitchFamily="50" charset="-128"/>
              <a:buChar char="○"/>
            </a:pPr>
            <a:r>
              <a:rPr lang="ja-JP" altLang="en-US" sz="2400" b="0" dirty="0" smtClean="0">
                <a:latin typeface="HGP創英角ｺﾞｼｯｸUB" pitchFamily="50" charset="-128"/>
                <a:ea typeface="HGP創英角ｺﾞｼｯｸUB" pitchFamily="50" charset="-128"/>
              </a:rPr>
              <a:t>電子</a:t>
            </a:r>
            <a:r>
              <a:rPr lang="ja-JP" altLang="en-US" sz="2400" b="0" dirty="0">
                <a:latin typeface="HGP創英角ｺﾞｼｯｸUB" pitchFamily="50" charset="-128"/>
                <a:ea typeface="HGP創英角ｺﾞｼｯｸUB" pitchFamily="50" charset="-128"/>
              </a:rPr>
              <a:t>成果品は、受注者が作成した</a:t>
            </a:r>
            <a:r>
              <a:rPr lang="ja-JP" altLang="en-US" sz="2400" b="0" dirty="0">
                <a:solidFill>
                  <a:srgbClr val="FF0000"/>
                </a:solidFill>
                <a:latin typeface="HGP創英角ｺﾞｼｯｸUB" pitchFamily="50" charset="-128"/>
                <a:ea typeface="HGP創英角ｺﾞｼｯｸUB" pitchFamily="50" charset="-128"/>
              </a:rPr>
              <a:t>成果品のデータ</a:t>
            </a:r>
            <a:r>
              <a:rPr lang="ja-JP" altLang="en-US" sz="2400" b="0" dirty="0">
                <a:latin typeface="HGP創英角ｺﾞｼｯｸUB" pitchFamily="50" charset="-128"/>
                <a:ea typeface="HGP創英角ｺﾞｼｯｸUB" pitchFamily="50" charset="-128"/>
              </a:rPr>
              <a:t>と</a:t>
            </a:r>
            <a:r>
              <a:rPr lang="ja-JP" altLang="en-US" sz="2400" b="0" dirty="0">
                <a:solidFill>
                  <a:srgbClr val="FF0000"/>
                </a:solidFill>
                <a:latin typeface="HGP創英角ｺﾞｼｯｸUB" pitchFamily="50" charset="-128"/>
                <a:ea typeface="HGP創英角ｺﾞｼｯｸUB" pitchFamily="50" charset="-128"/>
              </a:rPr>
              <a:t>各管理ファイル</a:t>
            </a:r>
            <a:r>
              <a:rPr lang="ja-JP" altLang="en-US" sz="2400" b="0" dirty="0">
                <a:latin typeface="HGP創英角ｺﾞｼｯｸUB" pitchFamily="50" charset="-128"/>
                <a:ea typeface="HGP創英角ｺﾞｼｯｸUB" pitchFamily="50" charset="-128"/>
              </a:rPr>
              <a:t>、</a:t>
            </a:r>
            <a:r>
              <a:rPr lang="en-US" altLang="ja-JP" sz="2400" b="0" dirty="0">
                <a:solidFill>
                  <a:srgbClr val="FF0000"/>
                </a:solidFill>
                <a:latin typeface="HGP創英角ｺﾞｼｯｸUB" pitchFamily="50" charset="-128"/>
                <a:ea typeface="HGP創英角ｺﾞｼｯｸUB" pitchFamily="50" charset="-128"/>
              </a:rPr>
              <a:t>DTD</a:t>
            </a:r>
            <a:r>
              <a:rPr lang="ja-JP" altLang="en-US" sz="2400" b="0" dirty="0">
                <a:solidFill>
                  <a:srgbClr val="FF0000"/>
                </a:solidFill>
                <a:latin typeface="HGP創英角ｺﾞｼｯｸUB" pitchFamily="50" charset="-128"/>
                <a:ea typeface="HGP創英角ｺﾞｼｯｸUB" pitchFamily="50" charset="-128"/>
              </a:rPr>
              <a:t>ファイル</a:t>
            </a:r>
            <a:r>
              <a:rPr lang="ja-JP" altLang="en-US" sz="2400" b="0" dirty="0">
                <a:latin typeface="HGP創英角ｺﾞｼｯｸUB" pitchFamily="50" charset="-128"/>
                <a:ea typeface="HGP創英角ｺﾞｼｯｸUB" pitchFamily="50" charset="-128"/>
              </a:rPr>
              <a:t>で構成されます。</a:t>
            </a:r>
            <a:endParaRPr lang="en-US" altLang="ja-JP" sz="2400" b="0" dirty="0">
              <a:latin typeface="HGP創英角ｺﾞｼｯｸUB" pitchFamily="50" charset="-128"/>
              <a:ea typeface="HGP創英角ｺﾞｼｯｸUB" pitchFamily="50" charset="-128"/>
            </a:endParaRPr>
          </a:p>
          <a:p>
            <a:pPr marL="342900" indent="-342900" algn="l" eaLnBrk="1" hangingPunct="1">
              <a:buClr>
                <a:schemeClr val="tx1"/>
              </a:buClr>
              <a:buFont typeface="HGP創英角ｺﾞｼｯｸUB" panose="020B0900000000000000" pitchFamily="50" charset="-128"/>
              <a:buChar char="○"/>
            </a:pPr>
            <a:r>
              <a:rPr lang="ja-JP" altLang="en-US" sz="2400" b="0" dirty="0" smtClean="0">
                <a:latin typeface="HGP創英角ｺﾞｼｯｸUB" pitchFamily="50" charset="-128"/>
                <a:ea typeface="HGP創英角ｺﾞｼｯｸUB" pitchFamily="50" charset="-128"/>
              </a:rPr>
              <a:t>管理</a:t>
            </a:r>
            <a:r>
              <a:rPr lang="ja-JP" altLang="en-US" sz="2400" b="0" dirty="0">
                <a:latin typeface="HGP創英角ｺﾞｼｯｸUB" pitchFamily="50" charset="-128"/>
                <a:ea typeface="HGP創英角ｺﾞｼｯｸUB" pitchFamily="50" charset="-128"/>
              </a:rPr>
              <a:t>ファイル、</a:t>
            </a:r>
            <a:r>
              <a:rPr lang="en-US" altLang="ja-JP" sz="2400" b="0" dirty="0">
                <a:latin typeface="HGP創英角ｺﾞｼｯｸUB" pitchFamily="50" charset="-128"/>
                <a:ea typeface="HGP創英角ｺﾞｼｯｸUB" pitchFamily="50" charset="-128"/>
              </a:rPr>
              <a:t>DTD</a:t>
            </a:r>
            <a:r>
              <a:rPr lang="ja-JP" altLang="en-US" sz="2400" b="0" dirty="0">
                <a:latin typeface="HGP創英角ｺﾞｼｯｸUB" pitchFamily="50" charset="-128"/>
                <a:ea typeface="HGP創英角ｺﾞｼｯｸUB" pitchFamily="50" charset="-128"/>
              </a:rPr>
              <a:t>ファイルがないと電子成果品のチェックや保管管理システムへの登録ができません。</a:t>
            </a:r>
            <a:endParaRPr lang="en-US" altLang="ja-JP" sz="2400" b="0" dirty="0">
              <a:latin typeface="HGP創英角ｺﾞｼｯｸUB" pitchFamily="50" charset="-128"/>
              <a:ea typeface="HGP創英角ｺﾞｼｯｸUB" pitchFamily="50" charset="-128"/>
            </a:endParaRPr>
          </a:p>
        </p:txBody>
      </p:sp>
      <p:pic>
        <p:nvPicPr>
          <p:cNvPr id="12293"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1501241" y="2218038"/>
            <a:ext cx="6229350" cy="3671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294" name="テキスト ボックス 153"/>
          <p:cNvSpPr txBox="1">
            <a:spLocks noChangeArrowheads="1"/>
          </p:cNvSpPr>
          <p:nvPr/>
        </p:nvSpPr>
        <p:spPr bwMode="auto">
          <a:xfrm>
            <a:off x="1549401" y="5795962"/>
            <a:ext cx="6731012"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spcBef>
                <a:spcPct val="20000"/>
              </a:spcBef>
              <a:buClr>
                <a:srgbClr val="330066"/>
              </a:buClr>
              <a:buSzPct val="70000"/>
              <a:buFont typeface="Wingdings" pitchFamily="2" charset="2"/>
              <a:buNone/>
            </a:pPr>
            <a:r>
              <a:rPr lang="en-US" altLang="ja-JP" sz="1400" b="0" dirty="0">
                <a:solidFill>
                  <a:srgbClr val="FF0000"/>
                </a:solidFill>
                <a:latin typeface="HGP創英角ｺﾞｼｯｸUB" pitchFamily="50" charset="-128"/>
                <a:ea typeface="HGP創英角ｺﾞｼｯｸUB" pitchFamily="50" charset="-128"/>
              </a:rPr>
              <a:t>※</a:t>
            </a:r>
            <a:r>
              <a:rPr lang="ja-JP" altLang="en-US" sz="1400" b="0" dirty="0">
                <a:solidFill>
                  <a:srgbClr val="FF0000"/>
                </a:solidFill>
                <a:latin typeface="HGP創英角ｺﾞｼｯｸUB" pitchFamily="50" charset="-128"/>
                <a:ea typeface="HGP創英角ｺﾞｼｯｸUB" pitchFamily="50" charset="-128"/>
              </a:rPr>
              <a:t>上記の他に協議により地質データフォルダとその他フォルダを使用することができます。</a:t>
            </a:r>
          </a:p>
        </p:txBody>
      </p:sp>
      <p:sp>
        <p:nvSpPr>
          <p:cNvPr id="12295" name="正方形/長方形 8"/>
          <p:cNvSpPr>
            <a:spLocks noChangeArrowheads="1"/>
          </p:cNvSpPr>
          <p:nvPr/>
        </p:nvSpPr>
        <p:spPr bwMode="auto">
          <a:xfrm>
            <a:off x="5037452" y="6057900"/>
            <a:ext cx="3851275" cy="431800"/>
          </a:xfrm>
          <a:prstGeom prst="rect">
            <a:avLst/>
          </a:prstGeom>
          <a:solidFill>
            <a:schemeClr val="bg1"/>
          </a:solidFill>
          <a:ln w="9525" algn="ctr">
            <a:solidFill>
              <a:schemeClr val="tx1"/>
            </a:solidFill>
            <a:round/>
            <a:headEnd/>
            <a:tailEnd/>
          </a:ln>
        </p:spPr>
        <p:txBody>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r>
              <a:rPr lang="ja-JP" altLang="en-US"/>
              <a:t>電子納品等運用ガイドライン　</a:t>
            </a:r>
            <a:r>
              <a:rPr lang="en-US" altLang="ja-JP"/>
              <a:t>【</a:t>
            </a:r>
            <a:r>
              <a:rPr lang="ja-JP" altLang="en-US"/>
              <a:t>土木工事編</a:t>
            </a:r>
            <a:r>
              <a:rPr lang="en-US" altLang="ja-JP"/>
              <a:t>】</a:t>
            </a:r>
            <a:r>
              <a:rPr lang="ja-JP" altLang="en-US"/>
              <a:t>（</a:t>
            </a:r>
            <a:r>
              <a:rPr lang="en-US" altLang="ja-JP"/>
              <a:t>H22.9</a:t>
            </a:r>
            <a:r>
              <a:rPr lang="ja-JP" altLang="en-US"/>
              <a:t>）より</a:t>
            </a:r>
            <a:endParaRPr lang="en-US" altLang="ja-JP"/>
          </a:p>
          <a:p>
            <a:pPr eaLnBrk="1" hangingPunct="1"/>
            <a:r>
              <a:rPr lang="en-US" altLang="ja-JP" u="sng">
                <a:solidFill>
                  <a:srgbClr val="0000FF"/>
                </a:solidFill>
              </a:rPr>
              <a:t>http://www.cals-ed.go.jp/cri_guideline/</a:t>
            </a:r>
            <a:endParaRPr lang="ja-JP" altLang="en-US" u="sng">
              <a:solidFill>
                <a:srgbClr val="0000FF"/>
              </a:solidFill>
            </a:endParaRPr>
          </a:p>
        </p:txBody>
      </p:sp>
    </p:spTree>
    <p:extLst>
      <p:ext uri="{BB962C8B-B14F-4D97-AF65-F5344CB8AC3E}">
        <p14:creationId xmlns="" xmlns:p14="http://schemas.microsoft.com/office/powerpoint/2010/main" val="131623212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ext Box 10"/>
          <p:cNvSpPr txBox="1">
            <a:spLocks noChangeArrowheads="1"/>
          </p:cNvSpPr>
          <p:nvPr/>
        </p:nvSpPr>
        <p:spPr bwMode="auto">
          <a:xfrm>
            <a:off x="360000" y="1800000"/>
            <a:ext cx="8280000" cy="7694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spcBef>
                <a:spcPct val="50000"/>
              </a:spcBef>
            </a:pPr>
            <a:r>
              <a:rPr lang="en-US" altLang="ja-JP" sz="4400" b="0" i="1" u="sng" dirty="0" smtClean="0">
                <a:solidFill>
                  <a:srgbClr val="330066"/>
                </a:solidFill>
                <a:latin typeface="HGP創英角ｺﾞｼｯｸUB" pitchFamily="50" charset="-128"/>
                <a:ea typeface="HGP創英角ｺﾞｼｯｸUB" pitchFamily="50" charset="-128"/>
              </a:rPr>
              <a:t>3</a:t>
            </a:r>
            <a:r>
              <a:rPr lang="ja-JP" altLang="en-US" sz="4400" b="0" i="1" u="sng" dirty="0" err="1" smtClean="0">
                <a:solidFill>
                  <a:srgbClr val="330066"/>
                </a:solidFill>
                <a:latin typeface="HGP創英角ｺﾞｼｯｸUB" pitchFamily="50" charset="-128"/>
                <a:ea typeface="HGP創英角ｺﾞｼｯｸUB" pitchFamily="50" charset="-128"/>
              </a:rPr>
              <a:t>．</a:t>
            </a:r>
            <a:r>
              <a:rPr lang="ja-JP" altLang="en-US" sz="4400" b="0" i="1" u="sng" dirty="0" smtClean="0">
                <a:solidFill>
                  <a:srgbClr val="330066"/>
                </a:solidFill>
                <a:latin typeface="HGP創英角ｺﾞｼｯｸUB" pitchFamily="50" charset="-128"/>
                <a:ea typeface="HGP創英角ｺﾞｼｯｸUB" pitchFamily="50" charset="-128"/>
              </a:rPr>
              <a:t>工事の流れ</a:t>
            </a:r>
            <a:endParaRPr lang="ja-JP" altLang="en-US" sz="4400" dirty="0">
              <a:solidFill>
                <a:srgbClr val="330066"/>
              </a:solidFill>
              <a:latin typeface="HGP創英角ｺﾞｼｯｸUB" pitchFamily="50" charset="-128"/>
              <a:ea typeface="HGP創英角ｺﾞｼｯｸUB" pitchFamily="50" charset="-128"/>
            </a:endParaRPr>
          </a:p>
        </p:txBody>
      </p:sp>
    </p:spTree>
    <p:extLst>
      <p:ext uri="{BB962C8B-B14F-4D97-AF65-F5344CB8AC3E}">
        <p14:creationId xmlns="" xmlns:p14="http://schemas.microsoft.com/office/powerpoint/2010/main" val="34996928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12"/>
          <p:cNvSpPr>
            <a:spLocks noChangeArrowheads="1"/>
          </p:cNvSpPr>
          <p:nvPr/>
        </p:nvSpPr>
        <p:spPr bwMode="auto">
          <a:xfrm>
            <a:off x="5113338" y="4058653"/>
            <a:ext cx="3887787" cy="2123658"/>
          </a:xfrm>
          <a:prstGeom prst="rect">
            <a:avLst/>
          </a:prstGeom>
          <a:noFill/>
          <a:ln w="38100" algn="ctr">
            <a:solidFill>
              <a:srgbClr val="FF0000"/>
            </a:solidFill>
            <a:miter lim="800000"/>
            <a:headEnd/>
            <a:tailEnd/>
          </a:ln>
          <a:extLst>
            <a:ext uri="{909E8E84-426E-40DD-AFC4-6F175D3DCCD1}">
              <a14:hiddenFill xmlns="" xmlns:a14="http://schemas.microsoft.com/office/drawing/2010/main">
                <a:solidFill>
                  <a:srgbClr val="FFFFFF"/>
                </a:solidFill>
              </a14:hiddenFill>
            </a:ext>
          </a:extLst>
        </p:spPr>
        <p:txBody>
          <a:bodyPr anchor="ctr">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endParaRPr lang="en-US" altLang="ja-JP" b="0" dirty="0" smtClean="0">
              <a:solidFill>
                <a:srgbClr val="000000"/>
              </a:solidFill>
              <a:latin typeface="HGP創英角ｺﾞｼｯｸUB" panose="020B0900000000000000" pitchFamily="50" charset="-128"/>
              <a:ea typeface="HGP創英角ｺﾞｼｯｸUB" panose="020B0900000000000000" pitchFamily="50" charset="-128"/>
            </a:endParaRPr>
          </a:p>
          <a:p>
            <a:pPr eaLnBrk="1" hangingPunct="1"/>
            <a:endParaRPr lang="en-US" altLang="ja-JP" b="0" dirty="0">
              <a:solidFill>
                <a:srgbClr val="000000"/>
              </a:solidFill>
              <a:latin typeface="HGP創英角ｺﾞｼｯｸUB" panose="020B0900000000000000" pitchFamily="50" charset="-128"/>
              <a:ea typeface="HGP創英角ｺﾞｼｯｸUB" panose="020B0900000000000000" pitchFamily="50" charset="-128"/>
            </a:endParaRPr>
          </a:p>
          <a:p>
            <a:pPr eaLnBrk="1" hangingPunct="1"/>
            <a:endParaRPr lang="en-US" altLang="ja-JP" b="0" dirty="0" smtClean="0">
              <a:solidFill>
                <a:srgbClr val="000000"/>
              </a:solidFill>
              <a:latin typeface="HGP創英角ｺﾞｼｯｸUB" panose="020B0900000000000000" pitchFamily="50" charset="-128"/>
              <a:ea typeface="HGP創英角ｺﾞｼｯｸUB" panose="020B0900000000000000" pitchFamily="50" charset="-128"/>
            </a:endParaRPr>
          </a:p>
          <a:p>
            <a:pPr eaLnBrk="1" hangingPunct="1"/>
            <a:endParaRPr lang="en-US" altLang="ja-JP" b="0" dirty="0">
              <a:solidFill>
                <a:srgbClr val="000000"/>
              </a:solidFill>
              <a:latin typeface="HGP創英角ｺﾞｼｯｸUB" panose="020B0900000000000000" pitchFamily="50" charset="-128"/>
              <a:ea typeface="HGP創英角ｺﾞｼｯｸUB" panose="020B0900000000000000" pitchFamily="50" charset="-128"/>
            </a:endParaRPr>
          </a:p>
          <a:p>
            <a:pPr eaLnBrk="1" hangingPunct="1"/>
            <a:endParaRPr lang="en-US" altLang="ja-JP" b="0" dirty="0" smtClean="0">
              <a:solidFill>
                <a:srgbClr val="000000"/>
              </a:solidFill>
              <a:latin typeface="HGP創英角ｺﾞｼｯｸUB" panose="020B0900000000000000" pitchFamily="50" charset="-128"/>
              <a:ea typeface="HGP創英角ｺﾞｼｯｸUB" panose="020B0900000000000000" pitchFamily="50" charset="-128"/>
            </a:endParaRPr>
          </a:p>
          <a:p>
            <a:pPr eaLnBrk="1" hangingPunct="1"/>
            <a:endParaRPr lang="en-US" altLang="ja-JP" b="0" dirty="0">
              <a:solidFill>
                <a:srgbClr val="000000"/>
              </a:solidFill>
              <a:latin typeface="HGP創英角ｺﾞｼｯｸUB" panose="020B0900000000000000" pitchFamily="50" charset="-128"/>
              <a:ea typeface="HGP創英角ｺﾞｼｯｸUB" panose="020B0900000000000000" pitchFamily="50" charset="-128"/>
            </a:endParaRPr>
          </a:p>
          <a:p>
            <a:pPr eaLnBrk="1" hangingPunct="1"/>
            <a:endParaRPr lang="en-US" altLang="ja-JP" b="0" dirty="0" smtClean="0">
              <a:solidFill>
                <a:srgbClr val="000000"/>
              </a:solidFill>
              <a:latin typeface="HGP創英角ｺﾞｼｯｸUB" panose="020B0900000000000000" pitchFamily="50" charset="-128"/>
              <a:ea typeface="HGP創英角ｺﾞｼｯｸUB" panose="020B0900000000000000" pitchFamily="50" charset="-128"/>
            </a:endParaRPr>
          </a:p>
          <a:p>
            <a:pPr eaLnBrk="1" hangingPunct="1"/>
            <a:endParaRPr lang="en-US" altLang="ja-JP" b="0" dirty="0">
              <a:solidFill>
                <a:srgbClr val="000000"/>
              </a:solidFill>
              <a:latin typeface="HGP創英角ｺﾞｼｯｸUB" panose="020B0900000000000000" pitchFamily="50" charset="-128"/>
              <a:ea typeface="HGP創英角ｺﾞｼｯｸUB" panose="020B0900000000000000" pitchFamily="50" charset="-128"/>
            </a:endParaRPr>
          </a:p>
          <a:p>
            <a:pPr eaLnBrk="1" hangingPunct="1"/>
            <a:endParaRPr lang="en-US" altLang="ja-JP" b="0" dirty="0" smtClean="0">
              <a:solidFill>
                <a:srgbClr val="000000"/>
              </a:solidFill>
              <a:latin typeface="HGP創英角ｺﾞｼｯｸUB" panose="020B0900000000000000" pitchFamily="50" charset="-128"/>
              <a:ea typeface="HGP創英角ｺﾞｼｯｸUB" panose="020B0900000000000000" pitchFamily="50" charset="-128"/>
            </a:endParaRPr>
          </a:p>
          <a:p>
            <a:pPr eaLnBrk="1" hangingPunct="1"/>
            <a:endParaRPr lang="en-US" altLang="ja-JP" b="0" dirty="0">
              <a:solidFill>
                <a:srgbClr val="000000"/>
              </a:solidFill>
              <a:latin typeface="HGP創英角ｺﾞｼｯｸUB" panose="020B0900000000000000" pitchFamily="50" charset="-128"/>
              <a:ea typeface="HGP創英角ｺﾞｼｯｸUB" panose="020B0900000000000000" pitchFamily="50" charset="-128"/>
            </a:endParaRPr>
          </a:p>
          <a:p>
            <a:pPr eaLnBrk="1" hangingPunct="1"/>
            <a:endParaRPr lang="ja-JP" altLang="en-US" b="0" dirty="0">
              <a:solidFill>
                <a:srgbClr val="000000"/>
              </a:solidFill>
              <a:latin typeface="HGP創英角ｺﾞｼｯｸUB" panose="020B0900000000000000" pitchFamily="50" charset="-128"/>
              <a:ea typeface="HGP創英角ｺﾞｼｯｸUB" panose="020B0900000000000000" pitchFamily="50" charset="-128"/>
            </a:endParaRPr>
          </a:p>
        </p:txBody>
      </p:sp>
      <p:sp>
        <p:nvSpPr>
          <p:cNvPr id="12291" name="Rectangle 10"/>
          <p:cNvSpPr>
            <a:spLocks noChangeArrowheads="1"/>
          </p:cNvSpPr>
          <p:nvPr/>
        </p:nvSpPr>
        <p:spPr bwMode="auto">
          <a:xfrm>
            <a:off x="287338" y="4058653"/>
            <a:ext cx="4032250" cy="2123658"/>
          </a:xfrm>
          <a:prstGeom prst="rect">
            <a:avLst/>
          </a:prstGeom>
          <a:noFill/>
          <a:ln w="38100" algn="ctr">
            <a:solidFill>
              <a:srgbClr val="0000FF"/>
            </a:solidFill>
            <a:miter lim="800000"/>
            <a:headEnd/>
            <a:tailEnd/>
          </a:ln>
          <a:extLst>
            <a:ext uri="{909E8E84-426E-40DD-AFC4-6F175D3DCCD1}">
              <a14:hiddenFill xmlns="" xmlns:a14="http://schemas.microsoft.com/office/drawing/2010/main">
                <a:solidFill>
                  <a:srgbClr val="FFFFFF"/>
                </a:solidFill>
              </a14:hiddenFill>
            </a:ext>
          </a:extLst>
        </p:spPr>
        <p:txBody>
          <a:bodyPr anchor="ctr">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r>
              <a:rPr lang="ja-JP" altLang="en-US" b="0" dirty="0" smtClean="0">
                <a:solidFill>
                  <a:srgbClr val="000000"/>
                </a:solidFill>
                <a:latin typeface="HGP創英角ｺﾞｼｯｸUB" panose="020B0900000000000000" pitchFamily="50" charset="-128"/>
                <a:ea typeface="HGP創英角ｺﾞｼｯｸUB" panose="020B0900000000000000" pitchFamily="50" charset="-128"/>
              </a:rPr>
              <a:t>　　　</a:t>
            </a:r>
            <a:endParaRPr lang="en-US" altLang="ja-JP" b="0" dirty="0" smtClean="0">
              <a:solidFill>
                <a:srgbClr val="000000"/>
              </a:solidFill>
              <a:latin typeface="HGP創英角ｺﾞｼｯｸUB" panose="020B0900000000000000" pitchFamily="50" charset="-128"/>
              <a:ea typeface="HGP創英角ｺﾞｼｯｸUB" panose="020B0900000000000000" pitchFamily="50" charset="-128"/>
            </a:endParaRPr>
          </a:p>
          <a:p>
            <a:pPr eaLnBrk="1" hangingPunct="1"/>
            <a:endParaRPr lang="en-US" altLang="ja-JP" b="0" dirty="0">
              <a:solidFill>
                <a:srgbClr val="000000"/>
              </a:solidFill>
              <a:latin typeface="HGP創英角ｺﾞｼｯｸUB" panose="020B0900000000000000" pitchFamily="50" charset="-128"/>
              <a:ea typeface="HGP創英角ｺﾞｼｯｸUB" panose="020B0900000000000000" pitchFamily="50" charset="-128"/>
            </a:endParaRPr>
          </a:p>
          <a:p>
            <a:pPr eaLnBrk="1" hangingPunct="1"/>
            <a:endParaRPr lang="en-US" altLang="ja-JP" b="0" dirty="0" smtClean="0">
              <a:solidFill>
                <a:srgbClr val="000000"/>
              </a:solidFill>
              <a:latin typeface="HGP創英角ｺﾞｼｯｸUB" panose="020B0900000000000000" pitchFamily="50" charset="-128"/>
              <a:ea typeface="HGP創英角ｺﾞｼｯｸUB" panose="020B0900000000000000" pitchFamily="50" charset="-128"/>
            </a:endParaRPr>
          </a:p>
          <a:p>
            <a:pPr eaLnBrk="1" hangingPunct="1"/>
            <a:endParaRPr lang="en-US" altLang="ja-JP" b="0" dirty="0">
              <a:solidFill>
                <a:srgbClr val="000000"/>
              </a:solidFill>
              <a:latin typeface="HGP創英角ｺﾞｼｯｸUB" panose="020B0900000000000000" pitchFamily="50" charset="-128"/>
              <a:ea typeface="HGP創英角ｺﾞｼｯｸUB" panose="020B0900000000000000" pitchFamily="50" charset="-128"/>
            </a:endParaRPr>
          </a:p>
          <a:p>
            <a:pPr eaLnBrk="1" hangingPunct="1"/>
            <a:endParaRPr lang="en-US" altLang="ja-JP" b="0" dirty="0" smtClean="0">
              <a:solidFill>
                <a:srgbClr val="000000"/>
              </a:solidFill>
              <a:latin typeface="HGP創英角ｺﾞｼｯｸUB" panose="020B0900000000000000" pitchFamily="50" charset="-128"/>
              <a:ea typeface="HGP創英角ｺﾞｼｯｸUB" panose="020B0900000000000000" pitchFamily="50" charset="-128"/>
            </a:endParaRPr>
          </a:p>
          <a:p>
            <a:pPr eaLnBrk="1" hangingPunct="1"/>
            <a:endParaRPr lang="en-US" altLang="ja-JP" b="0" dirty="0">
              <a:solidFill>
                <a:srgbClr val="000000"/>
              </a:solidFill>
              <a:latin typeface="HGP創英角ｺﾞｼｯｸUB" panose="020B0900000000000000" pitchFamily="50" charset="-128"/>
              <a:ea typeface="HGP創英角ｺﾞｼｯｸUB" panose="020B0900000000000000" pitchFamily="50" charset="-128"/>
            </a:endParaRPr>
          </a:p>
          <a:p>
            <a:pPr eaLnBrk="1" hangingPunct="1"/>
            <a:endParaRPr lang="en-US" altLang="ja-JP" b="0" dirty="0" smtClean="0">
              <a:solidFill>
                <a:srgbClr val="000000"/>
              </a:solidFill>
              <a:latin typeface="HGP創英角ｺﾞｼｯｸUB" panose="020B0900000000000000" pitchFamily="50" charset="-128"/>
              <a:ea typeface="HGP創英角ｺﾞｼｯｸUB" panose="020B0900000000000000" pitchFamily="50" charset="-128"/>
            </a:endParaRPr>
          </a:p>
          <a:p>
            <a:pPr eaLnBrk="1" hangingPunct="1"/>
            <a:endParaRPr lang="en-US" altLang="ja-JP" b="0" dirty="0">
              <a:solidFill>
                <a:srgbClr val="000000"/>
              </a:solidFill>
              <a:latin typeface="HGP創英角ｺﾞｼｯｸUB" panose="020B0900000000000000" pitchFamily="50" charset="-128"/>
              <a:ea typeface="HGP創英角ｺﾞｼｯｸUB" panose="020B0900000000000000" pitchFamily="50" charset="-128"/>
            </a:endParaRPr>
          </a:p>
          <a:p>
            <a:pPr eaLnBrk="1" hangingPunct="1"/>
            <a:endParaRPr lang="en-US" altLang="ja-JP" b="0" dirty="0" smtClean="0">
              <a:solidFill>
                <a:srgbClr val="000000"/>
              </a:solidFill>
              <a:latin typeface="HGP創英角ｺﾞｼｯｸUB" panose="020B0900000000000000" pitchFamily="50" charset="-128"/>
              <a:ea typeface="HGP創英角ｺﾞｼｯｸUB" panose="020B0900000000000000" pitchFamily="50" charset="-128"/>
            </a:endParaRPr>
          </a:p>
          <a:p>
            <a:pPr eaLnBrk="1" hangingPunct="1"/>
            <a:endParaRPr lang="en-US" altLang="ja-JP" b="0" dirty="0">
              <a:solidFill>
                <a:srgbClr val="000000"/>
              </a:solidFill>
              <a:latin typeface="HGP創英角ｺﾞｼｯｸUB" panose="020B0900000000000000" pitchFamily="50" charset="-128"/>
              <a:ea typeface="HGP創英角ｺﾞｼｯｸUB" panose="020B0900000000000000" pitchFamily="50" charset="-128"/>
            </a:endParaRPr>
          </a:p>
          <a:p>
            <a:pPr eaLnBrk="1" hangingPunct="1"/>
            <a:endParaRPr lang="ja-JP" altLang="en-US" b="0" dirty="0">
              <a:solidFill>
                <a:srgbClr val="000000"/>
              </a:solidFill>
              <a:latin typeface="HGP創英角ｺﾞｼｯｸUB" panose="020B0900000000000000" pitchFamily="50" charset="-128"/>
              <a:ea typeface="HGP創英角ｺﾞｼｯｸUB" panose="020B0900000000000000" pitchFamily="50" charset="-128"/>
            </a:endParaRPr>
          </a:p>
        </p:txBody>
      </p:sp>
      <p:sp>
        <p:nvSpPr>
          <p:cNvPr id="12292" name="AutoShape 4"/>
          <p:cNvSpPr>
            <a:spLocks noChangeArrowheads="1"/>
          </p:cNvSpPr>
          <p:nvPr/>
        </p:nvSpPr>
        <p:spPr bwMode="auto">
          <a:xfrm>
            <a:off x="863600" y="2097088"/>
            <a:ext cx="7632700" cy="1738312"/>
          </a:xfrm>
          <a:prstGeom prst="can">
            <a:avLst>
              <a:gd name="adj" fmla="val 50000"/>
            </a:avLst>
          </a:prstGeom>
          <a:gradFill rotWithShape="1">
            <a:gsLst>
              <a:gs pos="0">
                <a:srgbClr val="FFFF00"/>
              </a:gs>
              <a:gs pos="50000">
                <a:srgbClr val="FFFFCC"/>
              </a:gs>
              <a:gs pos="100000">
                <a:srgbClr val="FFFF00"/>
              </a:gs>
            </a:gsLst>
            <a:lin ang="0" scaled="1"/>
          </a:gradFill>
          <a:ln w="9525">
            <a:solidFill>
              <a:schemeClr val="tx1"/>
            </a:solidFill>
            <a:round/>
            <a:headEnd/>
            <a:tailEnd/>
          </a:ln>
        </p:spPr>
        <p:txBody>
          <a:bodyPr wrap="none" anchor="ct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endParaRPr kumimoji="0" lang="en-US" altLang="ja-JP" sz="2400" b="0" dirty="0">
              <a:solidFill>
                <a:srgbClr val="000000"/>
              </a:solidFill>
              <a:latin typeface="HGP創英角ｺﾞｼｯｸUB" panose="020B0900000000000000" pitchFamily="50" charset="-128"/>
              <a:ea typeface="HGP創英角ｺﾞｼｯｸUB" panose="020B0900000000000000" pitchFamily="50" charset="-128"/>
            </a:endParaRPr>
          </a:p>
          <a:p>
            <a:r>
              <a:rPr kumimoji="0" lang="ja-JP" altLang="en-US" sz="2400" b="0" dirty="0">
                <a:solidFill>
                  <a:srgbClr val="669999"/>
                </a:solidFill>
                <a:latin typeface="HGP創英角ｺﾞｼｯｸUB" panose="020B0900000000000000" pitchFamily="50" charset="-128"/>
                <a:ea typeface="HGP創英角ｺﾞｼｯｸUB" panose="020B0900000000000000" pitchFamily="50" charset="-128"/>
              </a:rPr>
              <a:t>情報の電子化</a:t>
            </a:r>
            <a:r>
              <a:rPr kumimoji="0" lang="ja-JP" altLang="en-US" sz="2400" b="0" dirty="0">
                <a:solidFill>
                  <a:srgbClr val="000000"/>
                </a:solidFill>
                <a:latin typeface="HGP創英角ｺﾞｼｯｸUB" panose="020B0900000000000000" pitchFamily="50" charset="-128"/>
                <a:ea typeface="HGP創英角ｺﾞｼｯｸUB" panose="020B0900000000000000" pitchFamily="50" charset="-128"/>
              </a:rPr>
              <a:t>、</a:t>
            </a:r>
            <a:r>
              <a:rPr kumimoji="0" lang="ja-JP" altLang="en-US" sz="2400" b="0" dirty="0">
                <a:solidFill>
                  <a:srgbClr val="669999"/>
                </a:solidFill>
                <a:latin typeface="HGP創英角ｺﾞｼｯｸUB" panose="020B0900000000000000" pitchFamily="50" charset="-128"/>
                <a:ea typeface="HGP創英角ｺﾞｼｯｸUB" panose="020B0900000000000000" pitchFamily="50" charset="-128"/>
              </a:rPr>
              <a:t>通信ネットワークの活用</a:t>
            </a:r>
            <a:r>
              <a:rPr kumimoji="0" lang="ja-JP" altLang="en-US" sz="2400" b="0" dirty="0">
                <a:solidFill>
                  <a:srgbClr val="000000"/>
                </a:solidFill>
                <a:latin typeface="HGP創英角ｺﾞｼｯｸUB" panose="020B0900000000000000" pitchFamily="50" charset="-128"/>
                <a:ea typeface="HGP創英角ｺﾞｼｯｸUB" panose="020B0900000000000000" pitchFamily="50" charset="-128"/>
              </a:rPr>
              <a:t>、</a:t>
            </a:r>
            <a:r>
              <a:rPr kumimoji="0" lang="ja-JP" altLang="en-US" sz="2400" b="0" dirty="0">
                <a:solidFill>
                  <a:srgbClr val="669999"/>
                </a:solidFill>
                <a:latin typeface="HGP創英角ｺﾞｼｯｸUB" panose="020B0900000000000000" pitchFamily="50" charset="-128"/>
                <a:ea typeface="HGP創英角ｺﾞｼｯｸUB" panose="020B0900000000000000" pitchFamily="50" charset="-128"/>
              </a:rPr>
              <a:t>情報の共有化</a:t>
            </a:r>
          </a:p>
          <a:p>
            <a:r>
              <a:rPr kumimoji="0" lang="en-US" altLang="ja-JP" sz="2400" b="0" dirty="0">
                <a:solidFill>
                  <a:srgbClr val="000000"/>
                </a:solidFill>
                <a:latin typeface="HGP創英角ｺﾞｼｯｸUB" panose="020B0900000000000000" pitchFamily="50" charset="-128"/>
                <a:ea typeface="HGP創英角ｺﾞｼｯｸUB" panose="020B0900000000000000" pitchFamily="50" charset="-128"/>
              </a:rPr>
              <a:t>CALS</a:t>
            </a:r>
            <a:r>
              <a:rPr kumimoji="0" lang="ja-JP" altLang="en-US" sz="2400" b="0" dirty="0">
                <a:solidFill>
                  <a:srgbClr val="000000"/>
                </a:solidFill>
                <a:latin typeface="HGP創英角ｺﾞｼｯｸUB" panose="020B0900000000000000" pitchFamily="50" charset="-128"/>
                <a:ea typeface="HGP創英角ｺﾞｼｯｸUB" panose="020B0900000000000000" pitchFamily="50" charset="-128"/>
              </a:rPr>
              <a:t>／</a:t>
            </a:r>
            <a:r>
              <a:rPr kumimoji="0" lang="en-US" altLang="ja-JP" sz="2400" b="0" dirty="0">
                <a:solidFill>
                  <a:srgbClr val="000000"/>
                </a:solidFill>
                <a:latin typeface="HGP創英角ｺﾞｼｯｸUB" panose="020B0900000000000000" pitchFamily="50" charset="-128"/>
                <a:ea typeface="HGP創英角ｺﾞｼｯｸUB" panose="020B0900000000000000" pitchFamily="50" charset="-128"/>
              </a:rPr>
              <a:t>EC</a:t>
            </a:r>
            <a:r>
              <a:rPr kumimoji="0" lang="ja-JP" altLang="en-US" sz="2400" b="0" dirty="0">
                <a:solidFill>
                  <a:srgbClr val="000000"/>
                </a:solidFill>
                <a:latin typeface="HGP創英角ｺﾞｼｯｸUB" panose="020B0900000000000000" pitchFamily="50" charset="-128"/>
                <a:ea typeface="HGP創英角ｺﾞｼｯｸUB" panose="020B0900000000000000" pitchFamily="50" charset="-128"/>
              </a:rPr>
              <a:t>の三要素</a:t>
            </a:r>
          </a:p>
        </p:txBody>
      </p:sp>
      <p:sp>
        <p:nvSpPr>
          <p:cNvPr id="12293" name="AutoShape 5"/>
          <p:cNvSpPr>
            <a:spLocks noChangeArrowheads="1"/>
          </p:cNvSpPr>
          <p:nvPr/>
        </p:nvSpPr>
        <p:spPr bwMode="auto">
          <a:xfrm>
            <a:off x="1728788" y="620713"/>
            <a:ext cx="5975350" cy="2087562"/>
          </a:xfrm>
          <a:prstGeom prst="horizontalScroll">
            <a:avLst>
              <a:gd name="adj" fmla="val 8435"/>
            </a:avLst>
          </a:prstGeom>
          <a:solidFill>
            <a:srgbClr val="CCFFFF"/>
          </a:solidFill>
          <a:ln w="9525">
            <a:solidFill>
              <a:schemeClr val="tx1"/>
            </a:solidFill>
            <a:round/>
            <a:headEnd/>
            <a:tailEnd/>
          </a:ln>
        </p:spPr>
        <p:txBody>
          <a:bodyPr anchor="ct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spcBef>
                <a:spcPct val="20000"/>
              </a:spcBef>
            </a:pPr>
            <a:r>
              <a:rPr kumimoji="0" lang="en-US" altLang="ja-JP" sz="2000" b="0" dirty="0">
                <a:solidFill>
                  <a:srgbClr val="000000"/>
                </a:solidFill>
                <a:latin typeface="HGP創英角ｺﾞｼｯｸUB" panose="020B0900000000000000" pitchFamily="50" charset="-128"/>
                <a:ea typeface="HGP創英角ｺﾞｼｯｸUB" panose="020B0900000000000000" pitchFamily="50" charset="-128"/>
              </a:rPr>
              <a:t>CALS</a:t>
            </a:r>
            <a:r>
              <a:rPr kumimoji="0" lang="ja-JP" altLang="en-US" sz="2000" b="0" dirty="0">
                <a:solidFill>
                  <a:srgbClr val="000000"/>
                </a:solidFill>
                <a:latin typeface="HGP創英角ｺﾞｼｯｸUB" panose="020B0900000000000000" pitchFamily="50" charset="-128"/>
                <a:ea typeface="HGP創英角ｺﾞｼｯｸUB" panose="020B0900000000000000" pitchFamily="50" charset="-128"/>
              </a:rPr>
              <a:t>／</a:t>
            </a:r>
            <a:r>
              <a:rPr kumimoji="0" lang="en-US" altLang="ja-JP" sz="2000" b="0" dirty="0">
                <a:solidFill>
                  <a:srgbClr val="000000"/>
                </a:solidFill>
                <a:latin typeface="HGP創英角ｺﾞｼｯｸUB" panose="020B0900000000000000" pitchFamily="50" charset="-128"/>
                <a:ea typeface="HGP創英角ｺﾞｼｯｸUB" panose="020B0900000000000000" pitchFamily="50" charset="-128"/>
              </a:rPr>
              <a:t>EC</a:t>
            </a:r>
          </a:p>
          <a:p>
            <a:pPr algn="l" eaLnBrk="1" hangingPunct="1">
              <a:spcBef>
                <a:spcPct val="20000"/>
              </a:spcBef>
            </a:pPr>
            <a:r>
              <a:rPr kumimoji="0" lang="ja-JP" altLang="en-US" sz="2000" b="0" dirty="0">
                <a:solidFill>
                  <a:srgbClr val="FF0000"/>
                </a:solidFill>
                <a:latin typeface="HGP創英角ｺﾞｼｯｸUB" panose="020B0900000000000000" pitchFamily="50" charset="-128"/>
                <a:ea typeface="HGP創英角ｺﾞｼｯｸUB" panose="020B0900000000000000" pitchFamily="50" charset="-128"/>
              </a:rPr>
              <a:t>「公共事業支援統合情報システム」</a:t>
            </a:r>
            <a:r>
              <a:rPr kumimoji="0" lang="ja-JP" altLang="en-US" sz="2000" b="0" dirty="0">
                <a:solidFill>
                  <a:srgbClr val="000000"/>
                </a:solidFill>
                <a:latin typeface="HGP創英角ｺﾞｼｯｸUB" panose="020B0900000000000000" pitchFamily="50" charset="-128"/>
                <a:ea typeface="HGP創英角ｺﾞｼｯｸUB" panose="020B0900000000000000" pitchFamily="50" charset="-128"/>
              </a:rPr>
              <a:t>の略称であり、各事業プロセスや関係者間をまたぐ、</a:t>
            </a:r>
            <a:r>
              <a:rPr kumimoji="0" lang="ja-JP" altLang="en-US" sz="2000" b="0" dirty="0">
                <a:solidFill>
                  <a:srgbClr val="FF0000"/>
                </a:solidFill>
                <a:latin typeface="HGP創英角ｺﾞｼｯｸUB" panose="020B0900000000000000" pitchFamily="50" charset="-128"/>
                <a:ea typeface="HGP創英角ｺﾞｼｯｸUB" panose="020B0900000000000000" pitchFamily="50" charset="-128"/>
              </a:rPr>
              <a:t>情報の共有・有効活用</a:t>
            </a:r>
            <a:r>
              <a:rPr kumimoji="0" lang="ja-JP" altLang="en-US" sz="2000" b="0" dirty="0">
                <a:solidFill>
                  <a:srgbClr val="000000"/>
                </a:solidFill>
                <a:latin typeface="HGP創英角ｺﾞｼｯｸUB" panose="020B0900000000000000" pitchFamily="50" charset="-128"/>
                <a:ea typeface="HGP創英角ｺﾞｼｯｸUB" panose="020B0900000000000000" pitchFamily="50" charset="-128"/>
              </a:rPr>
              <a:t>を図ることで、公共事業の</a:t>
            </a:r>
            <a:r>
              <a:rPr kumimoji="0" lang="ja-JP" altLang="en-US" sz="2000" b="0" dirty="0">
                <a:solidFill>
                  <a:srgbClr val="FF0000"/>
                </a:solidFill>
                <a:latin typeface="HGP創英角ｺﾞｼｯｸUB" panose="020B0900000000000000" pitchFamily="50" charset="-128"/>
                <a:ea typeface="HGP創英角ｺﾞｼｯｸUB" panose="020B0900000000000000" pitchFamily="50" charset="-128"/>
              </a:rPr>
              <a:t>生産性の向上やコスト縮減等を実現</a:t>
            </a:r>
            <a:r>
              <a:rPr kumimoji="0" lang="ja-JP" altLang="en-US" sz="2000" b="0" dirty="0">
                <a:solidFill>
                  <a:srgbClr val="000000"/>
                </a:solidFill>
                <a:latin typeface="HGP創英角ｺﾞｼｯｸUB" panose="020B0900000000000000" pitchFamily="50" charset="-128"/>
                <a:ea typeface="HGP創英角ｺﾞｼｯｸUB" panose="020B0900000000000000" pitchFamily="50" charset="-128"/>
              </a:rPr>
              <a:t>するためのしくみ。</a:t>
            </a:r>
          </a:p>
        </p:txBody>
      </p:sp>
      <p:sp>
        <p:nvSpPr>
          <p:cNvPr id="29702" name="Rectangle 6"/>
          <p:cNvSpPr>
            <a:spLocks noChangeArrowheads="1"/>
          </p:cNvSpPr>
          <p:nvPr/>
        </p:nvSpPr>
        <p:spPr bwMode="auto">
          <a:xfrm>
            <a:off x="647700" y="4616450"/>
            <a:ext cx="3455988" cy="630238"/>
          </a:xfrm>
          <a:prstGeom prst="rect">
            <a:avLst/>
          </a:prstGeom>
          <a:solidFill>
            <a:srgbClr val="CCFFFF"/>
          </a:solidFill>
          <a:ln w="9525">
            <a:solidFill>
              <a:schemeClr val="bg2"/>
            </a:solidFill>
            <a:miter lim="800000"/>
            <a:headEnd/>
            <a:tailEnd/>
          </a:ln>
          <a:effectLst>
            <a:outerShdw dist="107763" dir="2700000" algn="ctr" rotWithShape="0">
              <a:srgbClr val="000000">
                <a:alpha val="50000"/>
              </a:srgbClr>
            </a:outerShdw>
          </a:effectLst>
        </p:spPr>
        <p:txBody>
          <a:bodyPr anchor="ctr"/>
          <a:lstStyle/>
          <a:p>
            <a:pPr marL="342900" indent="-342900">
              <a:spcBef>
                <a:spcPct val="20000"/>
              </a:spcBef>
              <a:defRPr/>
            </a:pPr>
            <a:r>
              <a:rPr lang="ja-JP" altLang="en-US" sz="1600" b="0">
                <a:solidFill>
                  <a:srgbClr val="000000"/>
                </a:solidFill>
                <a:latin typeface="HGP創英角ｺﾞｼｯｸUB" panose="020B0900000000000000" pitchFamily="50" charset="-128"/>
                <a:ea typeface="HGP創英角ｺﾞｼｯｸUB" panose="020B0900000000000000" pitchFamily="50" charset="-128"/>
              </a:rPr>
              <a:t>公共事業に係る調達の電子化</a:t>
            </a:r>
          </a:p>
        </p:txBody>
      </p:sp>
      <p:sp>
        <p:nvSpPr>
          <p:cNvPr id="29703" name="Rectangle 7"/>
          <p:cNvSpPr>
            <a:spLocks noChangeArrowheads="1"/>
          </p:cNvSpPr>
          <p:nvPr/>
        </p:nvSpPr>
        <p:spPr bwMode="auto">
          <a:xfrm>
            <a:off x="647700" y="5408613"/>
            <a:ext cx="3455988" cy="630237"/>
          </a:xfrm>
          <a:prstGeom prst="rect">
            <a:avLst/>
          </a:prstGeom>
          <a:solidFill>
            <a:srgbClr val="CCFFFF"/>
          </a:solidFill>
          <a:ln w="9525">
            <a:solidFill>
              <a:schemeClr val="bg2"/>
            </a:solidFill>
            <a:miter lim="800000"/>
            <a:headEnd/>
            <a:tailEnd/>
          </a:ln>
          <a:effectLst>
            <a:outerShdw dist="107763" dir="2700000" algn="ctr" rotWithShape="0">
              <a:srgbClr val="000000">
                <a:alpha val="50000"/>
              </a:srgbClr>
            </a:outerShdw>
          </a:effectLst>
        </p:spPr>
        <p:txBody>
          <a:bodyPr anchor="ctr"/>
          <a:lstStyle/>
          <a:p>
            <a:pPr marL="342900" indent="-342900">
              <a:spcBef>
                <a:spcPct val="20000"/>
              </a:spcBef>
              <a:defRPr/>
            </a:pPr>
            <a:r>
              <a:rPr lang="ja-JP" altLang="en-US" sz="1600" b="0">
                <a:solidFill>
                  <a:srgbClr val="000000"/>
                </a:solidFill>
                <a:latin typeface="HGP創英角ｺﾞｼｯｸUB" panose="020B0900000000000000" pitchFamily="50" charset="-128"/>
                <a:ea typeface="HGP創英角ｺﾞｼｯｸUB" panose="020B0900000000000000" pitchFamily="50" charset="-128"/>
              </a:rPr>
              <a:t>電子データの蓄積・共有・活用</a:t>
            </a:r>
          </a:p>
        </p:txBody>
      </p:sp>
      <p:sp>
        <p:nvSpPr>
          <p:cNvPr id="29704" name="Rectangle 8"/>
          <p:cNvSpPr>
            <a:spLocks noChangeArrowheads="1"/>
          </p:cNvSpPr>
          <p:nvPr/>
        </p:nvSpPr>
        <p:spPr bwMode="auto">
          <a:xfrm>
            <a:off x="5616575" y="4616450"/>
            <a:ext cx="3168650" cy="649288"/>
          </a:xfrm>
          <a:prstGeom prst="rect">
            <a:avLst/>
          </a:prstGeom>
          <a:solidFill>
            <a:srgbClr val="CCFFFF"/>
          </a:solidFill>
          <a:ln w="9525">
            <a:solidFill>
              <a:schemeClr val="bg2"/>
            </a:solidFill>
            <a:miter lim="800000"/>
            <a:headEnd/>
            <a:tailEnd/>
          </a:ln>
          <a:effectLst>
            <a:outerShdw dist="107763" dir="2700000" algn="ctr" rotWithShape="0">
              <a:srgbClr val="000000">
                <a:alpha val="50000"/>
              </a:srgbClr>
            </a:outerShdw>
          </a:effectLst>
        </p:spPr>
        <p:txBody>
          <a:bodyPr anchor="ctr"/>
          <a:lstStyle/>
          <a:p>
            <a:pPr marL="342900" indent="-342900">
              <a:lnSpc>
                <a:spcPct val="90000"/>
              </a:lnSpc>
              <a:spcBef>
                <a:spcPct val="20000"/>
              </a:spcBef>
              <a:defRPr/>
            </a:pPr>
            <a:r>
              <a:rPr lang="ja-JP" altLang="en-US" sz="1800" b="0">
                <a:solidFill>
                  <a:srgbClr val="000000"/>
                </a:solidFill>
                <a:latin typeface="HGP創英角ｺﾞｼｯｸUB" panose="020B0900000000000000" pitchFamily="50" charset="-128"/>
                <a:ea typeface="HGP創英角ｺﾞｼｯｸUB" panose="020B0900000000000000" pitchFamily="50" charset="-128"/>
              </a:rPr>
              <a:t>事業執行の効率化、高度化</a:t>
            </a:r>
          </a:p>
        </p:txBody>
      </p:sp>
      <p:sp>
        <p:nvSpPr>
          <p:cNvPr id="29705" name="Rectangle 9"/>
          <p:cNvSpPr>
            <a:spLocks noChangeArrowheads="1"/>
          </p:cNvSpPr>
          <p:nvPr/>
        </p:nvSpPr>
        <p:spPr bwMode="auto">
          <a:xfrm>
            <a:off x="5616575" y="5408613"/>
            <a:ext cx="3168650" cy="647700"/>
          </a:xfrm>
          <a:prstGeom prst="rect">
            <a:avLst/>
          </a:prstGeom>
          <a:solidFill>
            <a:srgbClr val="CCFFFF"/>
          </a:solidFill>
          <a:ln w="9525">
            <a:solidFill>
              <a:schemeClr val="bg2"/>
            </a:solidFill>
            <a:miter lim="800000"/>
            <a:headEnd/>
            <a:tailEnd/>
          </a:ln>
          <a:effectLst>
            <a:outerShdw dist="107763" dir="2700000" algn="ctr" rotWithShape="0">
              <a:srgbClr val="000000">
                <a:alpha val="50000"/>
              </a:srgbClr>
            </a:outerShdw>
          </a:effectLst>
        </p:spPr>
        <p:txBody>
          <a:bodyPr anchor="ctr"/>
          <a:lstStyle/>
          <a:p>
            <a:pPr marL="342900" indent="-342900">
              <a:lnSpc>
                <a:spcPct val="90000"/>
              </a:lnSpc>
              <a:spcBef>
                <a:spcPct val="20000"/>
              </a:spcBef>
              <a:defRPr/>
            </a:pPr>
            <a:r>
              <a:rPr lang="ja-JP" altLang="en-US" sz="1800" b="0">
                <a:solidFill>
                  <a:srgbClr val="000000"/>
                </a:solidFill>
                <a:latin typeface="HGP創英角ｺﾞｼｯｸUB" panose="020B0900000000000000" pitchFamily="50" charset="-128"/>
                <a:ea typeface="HGP創英角ｺﾞｼｯｸUB" panose="020B0900000000000000" pitchFamily="50" charset="-128"/>
              </a:rPr>
              <a:t>生産性の向上、コスト縮減</a:t>
            </a:r>
          </a:p>
        </p:txBody>
      </p:sp>
      <p:sp>
        <p:nvSpPr>
          <p:cNvPr id="12298" name="Text Box 11"/>
          <p:cNvSpPr txBox="1">
            <a:spLocks noChangeArrowheads="1"/>
          </p:cNvSpPr>
          <p:nvPr/>
        </p:nvSpPr>
        <p:spPr bwMode="auto">
          <a:xfrm>
            <a:off x="287338" y="4113213"/>
            <a:ext cx="2665412"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r>
              <a:rPr lang="ja-JP" altLang="en-US" sz="1600" b="0" dirty="0">
                <a:solidFill>
                  <a:srgbClr val="000000"/>
                </a:solidFill>
                <a:latin typeface="HGP創英角ｺﾞｼｯｸUB" panose="020B0900000000000000" pitchFamily="50" charset="-128"/>
                <a:ea typeface="HGP創英角ｺﾞｼｯｸUB" panose="020B0900000000000000" pitchFamily="50" charset="-128"/>
              </a:rPr>
              <a:t>情報通信技術（</a:t>
            </a:r>
            <a:r>
              <a:rPr lang="en-US" altLang="ja-JP" sz="1600" b="0" dirty="0">
                <a:solidFill>
                  <a:srgbClr val="000000"/>
                </a:solidFill>
                <a:latin typeface="HGP創英角ｺﾞｼｯｸUB" panose="020B0900000000000000" pitchFamily="50" charset="-128"/>
                <a:ea typeface="HGP創英角ｺﾞｼｯｸUB" panose="020B0900000000000000" pitchFamily="50" charset="-128"/>
              </a:rPr>
              <a:t>ICT</a:t>
            </a:r>
            <a:r>
              <a:rPr lang="ja-JP" altLang="en-US" sz="1600" b="0" dirty="0">
                <a:solidFill>
                  <a:srgbClr val="000000"/>
                </a:solidFill>
                <a:latin typeface="HGP創英角ｺﾞｼｯｸUB" panose="020B0900000000000000" pitchFamily="50" charset="-128"/>
                <a:ea typeface="HGP創英角ｺﾞｼｯｸUB" panose="020B0900000000000000" pitchFamily="50" charset="-128"/>
              </a:rPr>
              <a:t>）の活用</a:t>
            </a:r>
          </a:p>
        </p:txBody>
      </p:sp>
      <p:sp>
        <p:nvSpPr>
          <p:cNvPr id="12299" name="Text Box 13"/>
          <p:cNvSpPr txBox="1">
            <a:spLocks noChangeArrowheads="1"/>
          </p:cNvSpPr>
          <p:nvPr/>
        </p:nvSpPr>
        <p:spPr bwMode="auto">
          <a:xfrm>
            <a:off x="5113338" y="4113213"/>
            <a:ext cx="2951162"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r>
              <a:rPr lang="ja-JP" altLang="en-US" sz="1600" b="0">
                <a:solidFill>
                  <a:srgbClr val="000000"/>
                </a:solidFill>
                <a:latin typeface="HGP創英角ｺﾞｼｯｸUB" panose="020B0900000000000000" pitchFamily="50" charset="-128"/>
                <a:ea typeface="HGP創英角ｺﾞｼｯｸUB" panose="020B0900000000000000" pitchFamily="50" charset="-128"/>
              </a:rPr>
              <a:t>公共事業での</a:t>
            </a:r>
            <a:r>
              <a:rPr lang="en-US" altLang="ja-JP" sz="1600" b="0">
                <a:solidFill>
                  <a:srgbClr val="000000"/>
                </a:solidFill>
                <a:latin typeface="HGP創英角ｺﾞｼｯｸUB" panose="020B0900000000000000" pitchFamily="50" charset="-128"/>
                <a:ea typeface="HGP創英角ｺﾞｼｯｸUB" panose="020B0900000000000000" pitchFamily="50" charset="-128"/>
              </a:rPr>
              <a:t>CALS/EC</a:t>
            </a:r>
            <a:r>
              <a:rPr lang="ja-JP" altLang="en-US" sz="1600" b="0">
                <a:solidFill>
                  <a:srgbClr val="000000"/>
                </a:solidFill>
                <a:latin typeface="HGP創英角ｺﾞｼｯｸUB" panose="020B0900000000000000" pitchFamily="50" charset="-128"/>
                <a:ea typeface="HGP創英角ｺﾞｼｯｸUB" panose="020B0900000000000000" pitchFamily="50" charset="-128"/>
              </a:rPr>
              <a:t>の実現</a:t>
            </a:r>
          </a:p>
        </p:txBody>
      </p:sp>
      <p:sp>
        <p:nvSpPr>
          <p:cNvPr id="12300" name="AutoShape 14"/>
          <p:cNvSpPr>
            <a:spLocks noChangeArrowheads="1"/>
          </p:cNvSpPr>
          <p:nvPr/>
        </p:nvSpPr>
        <p:spPr bwMode="auto">
          <a:xfrm>
            <a:off x="4464050" y="4903748"/>
            <a:ext cx="504825" cy="649367"/>
          </a:xfrm>
          <a:prstGeom prst="rightArrow">
            <a:avLst>
              <a:gd name="adj1" fmla="val 42287"/>
              <a:gd name="adj2" fmla="val 42648"/>
            </a:avLst>
          </a:prstGeom>
          <a:noFill/>
          <a:ln w="28575" algn="ctr">
            <a:solidFill>
              <a:srgbClr val="000000"/>
            </a:solidFill>
            <a:miter lim="800000"/>
            <a:headEnd/>
            <a:tailEnd/>
          </a:ln>
          <a:extLst>
            <a:ext uri="{909E8E84-426E-40DD-AFC4-6F175D3DCCD1}">
              <a14:hiddenFill xmlns="" xmlns:a14="http://schemas.microsoft.com/office/drawing/2010/main">
                <a:solidFill>
                  <a:srgbClr val="FFFFFF"/>
                </a:solidFill>
              </a14:hiddenFill>
            </a:ext>
          </a:extLst>
        </p:spPr>
        <p:txBody>
          <a:bodyPr anchor="ctr">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endParaRPr lang="ja-JP" altLang="en-US" b="0">
              <a:solidFill>
                <a:srgbClr val="000000"/>
              </a:solidFill>
              <a:latin typeface="HGP創英角ｺﾞｼｯｸUB" panose="020B0900000000000000" pitchFamily="50" charset="-128"/>
              <a:ea typeface="HGP創英角ｺﾞｼｯｸUB" panose="020B0900000000000000" pitchFamily="50" charset="-128"/>
            </a:endParaRPr>
          </a:p>
        </p:txBody>
      </p:sp>
      <p:sp>
        <p:nvSpPr>
          <p:cNvPr id="12301" name="Rectangle 7"/>
          <p:cNvSpPr>
            <a:spLocks noChangeArrowheads="1"/>
          </p:cNvSpPr>
          <p:nvPr/>
        </p:nvSpPr>
        <p:spPr bwMode="auto">
          <a:xfrm>
            <a:off x="108000" y="0"/>
            <a:ext cx="5616128" cy="612000"/>
          </a:xfrm>
          <a:prstGeom prst="rect">
            <a:avLst/>
          </a:prstGeom>
          <a:noFill/>
          <a:ln>
            <a:noFill/>
          </a:ln>
        </p:spPr>
        <p:txBody>
          <a:bodyPr anchor="ctr"/>
          <a:lstStyle/>
          <a:p>
            <a:pPr algn="l"/>
            <a:r>
              <a:rPr lang="ja-JP" altLang="en-US" sz="3200" b="0" kern="0" dirty="0" smtClean="0">
                <a:solidFill>
                  <a:srgbClr val="330066"/>
                </a:solidFill>
                <a:latin typeface="HGP創英角ｺﾞｼｯｸUB" panose="020B0900000000000000" pitchFamily="50" charset="-128"/>
                <a:ea typeface="HGP創英角ｺﾞｼｯｸUB" panose="020B0900000000000000" pitchFamily="50" charset="-128"/>
              </a:rPr>
              <a:t>公共</a:t>
            </a:r>
            <a:r>
              <a:rPr lang="ja-JP" altLang="en-US" sz="3200" b="0" kern="0" dirty="0">
                <a:solidFill>
                  <a:srgbClr val="330066"/>
                </a:solidFill>
                <a:latin typeface="HGP創英角ｺﾞｼｯｸUB" panose="020B0900000000000000" pitchFamily="50" charset="-128"/>
                <a:ea typeface="HGP創英角ｺﾞｼｯｸUB" panose="020B0900000000000000" pitchFamily="50" charset="-128"/>
              </a:rPr>
              <a:t>事業分野の</a:t>
            </a:r>
            <a:r>
              <a:rPr lang="en-US" altLang="ja-JP" sz="3200" b="0" kern="0" dirty="0">
                <a:solidFill>
                  <a:srgbClr val="330066"/>
                </a:solidFill>
                <a:latin typeface="HGP創英角ｺﾞｼｯｸUB" panose="020B0900000000000000" pitchFamily="50" charset="-128"/>
                <a:ea typeface="HGP創英角ｺﾞｼｯｸUB" panose="020B0900000000000000" pitchFamily="50" charset="-128"/>
              </a:rPr>
              <a:t>CALS/EC</a:t>
            </a:r>
            <a:r>
              <a:rPr lang="ja-JP" altLang="en-US" sz="3200" b="0" kern="0" dirty="0">
                <a:solidFill>
                  <a:srgbClr val="330066"/>
                </a:solidFill>
                <a:latin typeface="HGP創英角ｺﾞｼｯｸUB" panose="020B0900000000000000" pitchFamily="50" charset="-128"/>
                <a:ea typeface="HGP創英角ｺﾞｼｯｸUB" panose="020B0900000000000000" pitchFamily="50" charset="-128"/>
              </a:rPr>
              <a:t>とは</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ext Box 10"/>
          <p:cNvSpPr txBox="1">
            <a:spLocks noChangeArrowheads="1"/>
          </p:cNvSpPr>
          <p:nvPr/>
        </p:nvSpPr>
        <p:spPr bwMode="auto">
          <a:xfrm>
            <a:off x="360000" y="1800000"/>
            <a:ext cx="8280000" cy="7694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spcBef>
                <a:spcPct val="50000"/>
              </a:spcBef>
            </a:pPr>
            <a:r>
              <a:rPr lang="ja-JP" altLang="en-US" sz="4400" b="0" dirty="0" smtClean="0">
                <a:solidFill>
                  <a:srgbClr val="330066"/>
                </a:solidFill>
                <a:latin typeface="HGP創英角ｺﾞｼｯｸUB" pitchFamily="50" charset="-128"/>
                <a:ea typeface="HGP創英角ｺﾞｼｯｸUB" pitchFamily="50" charset="-128"/>
              </a:rPr>
              <a:t>工事における電子納品の流れ</a:t>
            </a:r>
            <a:endParaRPr lang="ja-JP" altLang="en-US" sz="4400" dirty="0">
              <a:solidFill>
                <a:srgbClr val="330066"/>
              </a:solidFill>
              <a:latin typeface="HGP創英角ｺﾞｼｯｸUB" pitchFamily="50" charset="-128"/>
              <a:ea typeface="HGP創英角ｺﾞｼｯｸUB" pitchFamily="50" charset="-128"/>
            </a:endParaRPr>
          </a:p>
        </p:txBody>
      </p:sp>
    </p:spTree>
    <p:extLst>
      <p:ext uri="{BB962C8B-B14F-4D97-AF65-F5344CB8AC3E}">
        <p14:creationId xmlns="" xmlns:p14="http://schemas.microsoft.com/office/powerpoint/2010/main" val="157446020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7" name="Text Box 14"/>
          <p:cNvSpPr txBox="1">
            <a:spLocks noChangeArrowheads="1"/>
          </p:cNvSpPr>
          <p:nvPr/>
        </p:nvSpPr>
        <p:spPr bwMode="auto">
          <a:xfrm>
            <a:off x="180000" y="648000"/>
            <a:ext cx="4714875" cy="4330416"/>
          </a:xfrm>
          <a:prstGeom prst="rect">
            <a:avLst/>
          </a:prstGeom>
          <a:noFill/>
          <a:ln>
            <a:noFill/>
          </a:ln>
        </p:spPr>
        <p:txBody>
          <a:bodyPr>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marL="285750" indent="-285750" algn="l" eaLnBrk="1" hangingPunct="1">
              <a:lnSpc>
                <a:spcPct val="130000"/>
              </a:lnSpc>
              <a:spcBef>
                <a:spcPct val="20000"/>
              </a:spcBef>
              <a:buClr>
                <a:schemeClr val="tx1"/>
              </a:buClr>
              <a:buSzPct val="100000"/>
              <a:buFont typeface="HGP創英角ｺﾞｼｯｸUB" panose="020B0900000000000000" pitchFamily="50" charset="-128"/>
              <a:buChar char="○"/>
            </a:pPr>
            <a:r>
              <a:rPr lang="ja-JP" altLang="en-US" sz="1800" b="0" dirty="0" smtClean="0">
                <a:solidFill>
                  <a:srgbClr val="000000"/>
                </a:solidFill>
                <a:latin typeface="HGP創英角ｺﾞｼｯｸUB" pitchFamily="50" charset="-128"/>
                <a:ea typeface="HGP創英角ｺﾞｼｯｸUB" pitchFamily="50" charset="-128"/>
              </a:rPr>
              <a:t>受発注者間</a:t>
            </a:r>
            <a:r>
              <a:rPr lang="ja-JP" altLang="en-US" sz="1800" b="0" dirty="0">
                <a:solidFill>
                  <a:srgbClr val="000000"/>
                </a:solidFill>
                <a:latin typeface="HGP創英角ｺﾞｼｯｸUB" pitchFamily="50" charset="-128"/>
                <a:ea typeface="HGP創英角ｺﾞｼｯｸUB" pitchFamily="50" charset="-128"/>
              </a:rPr>
              <a:t>の工事帳票の授受を</a:t>
            </a:r>
            <a:r>
              <a:rPr lang="ja-JP" altLang="en-US" sz="1800" b="0" dirty="0">
                <a:solidFill>
                  <a:srgbClr val="FF0000"/>
                </a:solidFill>
                <a:latin typeface="HGP創英角ｺﾞｼｯｸUB" pitchFamily="50" charset="-128"/>
                <a:ea typeface="HGP創英角ｺﾞｼｯｸUB" pitchFamily="50" charset="-128"/>
              </a:rPr>
              <a:t>情報共有システム</a:t>
            </a:r>
            <a:r>
              <a:rPr lang="ja-JP" altLang="en-US" sz="1800" b="0" dirty="0">
                <a:latin typeface="HGP創英角ｺﾞｼｯｸUB" pitchFamily="50" charset="-128"/>
                <a:ea typeface="HGP創英角ｺﾞｼｯｸUB" pitchFamily="50" charset="-128"/>
              </a:rPr>
              <a:t>を利用する</a:t>
            </a:r>
            <a:r>
              <a:rPr lang="ja-JP" altLang="en-US" sz="1800" b="0" dirty="0">
                <a:solidFill>
                  <a:srgbClr val="000000"/>
                </a:solidFill>
                <a:latin typeface="HGP創英角ｺﾞｼｯｸUB" pitchFamily="50" charset="-128"/>
                <a:ea typeface="HGP創英角ｺﾞｼｯｸUB" pitchFamily="50" charset="-128"/>
              </a:rPr>
              <a:t>「</a:t>
            </a:r>
            <a:r>
              <a:rPr lang="ja-JP" altLang="en-US" sz="1800" b="0" dirty="0">
                <a:solidFill>
                  <a:srgbClr val="FF0000"/>
                </a:solidFill>
                <a:latin typeface="HGP創英角ｺﾞｼｯｸUB" pitchFamily="50" charset="-128"/>
                <a:ea typeface="HGP創英角ｺﾞｼｯｸUB" pitchFamily="50" charset="-128"/>
              </a:rPr>
              <a:t>電子データ」</a:t>
            </a:r>
            <a:r>
              <a:rPr lang="ja-JP" altLang="en-US" sz="1800" b="0" dirty="0">
                <a:solidFill>
                  <a:srgbClr val="000000"/>
                </a:solidFill>
                <a:latin typeface="HGP創英角ｺﾞｼｯｸUB" pitchFamily="50" charset="-128"/>
                <a:ea typeface="HGP創英角ｺﾞｼｯｸUB" pitchFamily="50" charset="-128"/>
              </a:rPr>
              <a:t>もしくは</a:t>
            </a:r>
            <a:r>
              <a:rPr lang="ja-JP" altLang="en-US" sz="1800" b="0" dirty="0">
                <a:solidFill>
                  <a:srgbClr val="FF0000"/>
                </a:solidFill>
                <a:latin typeface="HGP創英角ｺﾞｼｯｸUB" pitchFamily="50" charset="-128"/>
                <a:ea typeface="HGP創英角ｺﾞｼｯｸUB" pitchFamily="50" charset="-128"/>
              </a:rPr>
              <a:t>「紙」</a:t>
            </a:r>
            <a:r>
              <a:rPr lang="ja-JP" altLang="en-US" sz="1800" b="0" dirty="0">
                <a:solidFill>
                  <a:srgbClr val="000000"/>
                </a:solidFill>
                <a:latin typeface="HGP創英角ｺﾞｼｯｸUB" pitchFamily="50" charset="-128"/>
                <a:ea typeface="HGP創英角ｺﾞｼｯｸUB" pitchFamily="50" charset="-128"/>
              </a:rPr>
              <a:t>で</a:t>
            </a:r>
            <a:r>
              <a:rPr lang="ja-JP" altLang="en-US" sz="1800" b="0" dirty="0" smtClean="0">
                <a:solidFill>
                  <a:srgbClr val="000000"/>
                </a:solidFill>
                <a:latin typeface="HGP創英角ｺﾞｼｯｸUB" pitchFamily="50" charset="-128"/>
                <a:ea typeface="HGP創英角ｺﾞｼｯｸUB" pitchFamily="50" charset="-128"/>
              </a:rPr>
              <a:t>行います。</a:t>
            </a:r>
            <a:endParaRPr lang="ja-JP" altLang="en-US" sz="1800" b="0" dirty="0">
              <a:solidFill>
                <a:srgbClr val="000000"/>
              </a:solidFill>
              <a:latin typeface="HGP創英角ｺﾞｼｯｸUB" pitchFamily="50" charset="-128"/>
              <a:ea typeface="HGP創英角ｺﾞｼｯｸUB" pitchFamily="50" charset="-128"/>
            </a:endParaRPr>
          </a:p>
          <a:p>
            <a:pPr marL="285750" indent="-285750" algn="l" eaLnBrk="1" hangingPunct="1">
              <a:lnSpc>
                <a:spcPct val="130000"/>
              </a:lnSpc>
              <a:spcBef>
                <a:spcPct val="20000"/>
              </a:spcBef>
              <a:buClr>
                <a:schemeClr val="tx1"/>
              </a:buClr>
              <a:buSzPct val="100000"/>
              <a:buFont typeface="HGP創英角ｺﾞｼｯｸUB" panose="020B0900000000000000" pitchFamily="50" charset="-128"/>
              <a:buChar char="○"/>
            </a:pPr>
            <a:r>
              <a:rPr lang="ja-JP" altLang="en-US" sz="1800" b="0" dirty="0" smtClean="0">
                <a:solidFill>
                  <a:srgbClr val="000000"/>
                </a:solidFill>
                <a:latin typeface="HGP創英角ｺﾞｼｯｸUB" pitchFamily="50" charset="-128"/>
                <a:ea typeface="HGP創英角ｺﾞｼｯｸUB" pitchFamily="50" charset="-128"/>
              </a:rPr>
              <a:t>情報</a:t>
            </a:r>
            <a:r>
              <a:rPr lang="ja-JP" altLang="en-US" sz="1800" b="0" dirty="0">
                <a:solidFill>
                  <a:srgbClr val="000000"/>
                </a:solidFill>
                <a:latin typeface="HGP創英角ｺﾞｼｯｸUB" pitchFamily="50" charset="-128"/>
                <a:ea typeface="HGP創英角ｺﾞｼｯｸUB" pitchFamily="50" charset="-128"/>
              </a:rPr>
              <a:t>共有システム利用の有無に係わらず、「工事完成図書」の作成から納品までの流れに違い</a:t>
            </a:r>
            <a:r>
              <a:rPr lang="ja-JP" altLang="en-US" sz="1800" b="0" dirty="0" smtClean="0">
                <a:solidFill>
                  <a:srgbClr val="000000"/>
                </a:solidFill>
                <a:latin typeface="HGP創英角ｺﾞｼｯｸUB" pitchFamily="50" charset="-128"/>
                <a:ea typeface="HGP創英角ｺﾞｼｯｸUB" pitchFamily="50" charset="-128"/>
              </a:rPr>
              <a:t>はない。</a:t>
            </a:r>
            <a:endParaRPr lang="en-US" altLang="ja-JP" sz="1800" b="0" dirty="0" smtClean="0">
              <a:solidFill>
                <a:srgbClr val="000000"/>
              </a:solidFill>
              <a:latin typeface="HGP創英角ｺﾞｼｯｸUB" pitchFamily="50" charset="-128"/>
              <a:ea typeface="HGP創英角ｺﾞｼｯｸUB" pitchFamily="50" charset="-128"/>
            </a:endParaRPr>
          </a:p>
          <a:p>
            <a:pPr marL="285750" indent="-285750" algn="l" eaLnBrk="1" hangingPunct="1">
              <a:lnSpc>
                <a:spcPct val="120000"/>
              </a:lnSpc>
              <a:spcBef>
                <a:spcPct val="50000"/>
              </a:spcBef>
              <a:buClr>
                <a:schemeClr val="tx1"/>
              </a:buClr>
              <a:buFont typeface="HGP創英角ｺﾞｼｯｸUB" panose="020B0900000000000000" pitchFamily="50" charset="-128"/>
              <a:buChar char="○"/>
            </a:pPr>
            <a:r>
              <a:rPr lang="ja-JP" altLang="en-US" sz="1800" b="0" dirty="0" smtClean="0">
                <a:solidFill>
                  <a:srgbClr val="FF0000"/>
                </a:solidFill>
                <a:latin typeface="HGP創英角ｺﾞｼｯｸUB" pitchFamily="50" charset="-128"/>
                <a:ea typeface="HGP創英角ｺﾞｼｯｸUB" pitchFamily="50" charset="-128"/>
              </a:rPr>
              <a:t>工事帳票</a:t>
            </a:r>
            <a:r>
              <a:rPr lang="ja-JP" altLang="en-US" sz="1800" b="0" dirty="0">
                <a:solidFill>
                  <a:srgbClr val="000000"/>
                </a:solidFill>
                <a:latin typeface="HGP創英角ｺﾞｼｯｸUB" pitchFamily="50" charset="-128"/>
                <a:ea typeface="HGP創英角ｺﾞｼｯｸUB" pitchFamily="50" charset="-128"/>
              </a:rPr>
              <a:t>は、システムに蓄積された工事帳票を電子データで出力して検査に利用する。</a:t>
            </a:r>
          </a:p>
          <a:p>
            <a:pPr marL="285750" indent="-285750" algn="l" eaLnBrk="1" hangingPunct="1">
              <a:lnSpc>
                <a:spcPct val="120000"/>
              </a:lnSpc>
              <a:spcBef>
                <a:spcPct val="50000"/>
              </a:spcBef>
              <a:buFont typeface="HGP創英角ｺﾞｼｯｸUB" panose="020B0900000000000000" pitchFamily="50" charset="-128"/>
              <a:buChar char="○"/>
            </a:pPr>
            <a:r>
              <a:rPr lang="ja-JP" altLang="en-US" sz="1800" b="0" dirty="0" smtClean="0">
                <a:solidFill>
                  <a:srgbClr val="000000"/>
                </a:solidFill>
                <a:latin typeface="HGP創英角ｺﾞｼｯｸUB" pitchFamily="50" charset="-128"/>
                <a:ea typeface="HGP創英角ｺﾞｼｯｸUB" pitchFamily="50" charset="-128"/>
              </a:rPr>
              <a:t>その後受発注者ともにシステム</a:t>
            </a:r>
            <a:r>
              <a:rPr lang="ja-JP" altLang="en-US" sz="1800" b="0" dirty="0">
                <a:solidFill>
                  <a:srgbClr val="000000"/>
                </a:solidFill>
                <a:latin typeface="HGP創英角ｺﾞｼｯｸUB" pitchFamily="50" charset="-128"/>
                <a:ea typeface="HGP創英角ｺﾞｼｯｸUB" pitchFamily="50" charset="-128"/>
              </a:rPr>
              <a:t>より取得し、所定期間保存する。</a:t>
            </a:r>
          </a:p>
          <a:p>
            <a:pPr marL="285750" indent="-285750" algn="l" eaLnBrk="1" hangingPunct="1">
              <a:lnSpc>
                <a:spcPct val="130000"/>
              </a:lnSpc>
              <a:spcBef>
                <a:spcPct val="20000"/>
              </a:spcBef>
              <a:buClr>
                <a:schemeClr val="tx1"/>
              </a:buClr>
              <a:buSzPct val="100000"/>
              <a:buFont typeface="HGP創英角ｺﾞｼｯｸUB" panose="020B0900000000000000" pitchFamily="50" charset="-128"/>
              <a:buChar char="○"/>
            </a:pPr>
            <a:endParaRPr lang="ja-JP" altLang="en-US" sz="1800" b="0" dirty="0">
              <a:solidFill>
                <a:srgbClr val="000000"/>
              </a:solidFill>
              <a:latin typeface="HGP創英角ｺﾞｼｯｸUB" pitchFamily="50" charset="-128"/>
              <a:ea typeface="HGP創英角ｺﾞｼｯｸUB" pitchFamily="50" charset="-128"/>
            </a:endParaRPr>
          </a:p>
        </p:txBody>
      </p:sp>
      <p:sp>
        <p:nvSpPr>
          <p:cNvPr id="15362" name="Rectangle 2"/>
          <p:cNvSpPr>
            <a:spLocks noGrp="1" noChangeArrowheads="1"/>
          </p:cNvSpPr>
          <p:nvPr>
            <p:ph type="title" idx="4294967295"/>
          </p:nvPr>
        </p:nvSpPr>
        <p:spPr>
          <a:xfrm>
            <a:off x="108000" y="0"/>
            <a:ext cx="8388350" cy="648000"/>
          </a:xfrm>
          <a:noFill/>
        </p:spPr>
        <p:txBody>
          <a:bodyPr anchor="ctr"/>
          <a:lstStyle/>
          <a:p>
            <a:pPr eaLnBrk="1" hangingPunct="1"/>
            <a:r>
              <a:rPr lang="en-US" altLang="ja-JP" sz="3200" b="0" dirty="0" smtClean="0">
                <a:latin typeface="HGP創英角ｺﾞｼｯｸUB" pitchFamily="50" charset="-128"/>
                <a:ea typeface="HGP創英角ｺﾞｼｯｸUB" pitchFamily="50" charset="-128"/>
              </a:rPr>
              <a:t>【</a:t>
            </a:r>
            <a:r>
              <a:rPr lang="ja-JP" altLang="en-US" sz="3200" b="0" dirty="0" smtClean="0">
                <a:latin typeface="HGP創英角ｺﾞｼｯｸUB" pitchFamily="50" charset="-128"/>
                <a:ea typeface="HGP創英角ｺﾞｼｯｸUB" pitchFamily="50" charset="-128"/>
              </a:rPr>
              <a:t>工事</a:t>
            </a:r>
            <a:r>
              <a:rPr lang="en-US" altLang="ja-JP" sz="3200" b="0" dirty="0" smtClean="0">
                <a:latin typeface="HGP創英角ｺﾞｼｯｸUB" pitchFamily="50" charset="-128"/>
                <a:ea typeface="HGP創英角ｺﾞｼｯｸUB" pitchFamily="50" charset="-128"/>
              </a:rPr>
              <a:t>】</a:t>
            </a:r>
            <a:r>
              <a:rPr lang="ja-JP" altLang="en-US" sz="3200" b="0" dirty="0" smtClean="0">
                <a:latin typeface="HGP創英角ｺﾞｼｯｸUB" pitchFamily="50" charset="-128"/>
                <a:ea typeface="HGP創英角ｺﾞｼｯｸUB" pitchFamily="50" charset="-128"/>
              </a:rPr>
              <a:t>電子納品等の流れ</a:t>
            </a:r>
            <a:r>
              <a:rPr lang="ja-JP" altLang="en-US" sz="2000" b="0" dirty="0" smtClean="0">
                <a:latin typeface="HGP創英角ｺﾞｼｯｸUB" pitchFamily="50" charset="-128"/>
                <a:ea typeface="HGP創英角ｺﾞｼｯｸUB" pitchFamily="50" charset="-128"/>
              </a:rPr>
              <a:t>　</a:t>
            </a:r>
            <a:endParaRPr lang="ja-JP" altLang="en-US" sz="1800" b="0" dirty="0" smtClean="0">
              <a:latin typeface="HGP創英角ｺﾞｼｯｸUB" pitchFamily="50" charset="-128"/>
              <a:ea typeface="HGP創英角ｺﾞｼｯｸUB" pitchFamily="50" charset="-128"/>
            </a:endParaRPr>
          </a:p>
        </p:txBody>
      </p:sp>
      <p:pic>
        <p:nvPicPr>
          <p:cNvPr id="15366" name="図 14" descr="IP12_A14.JPG"/>
          <p:cNvPicPr>
            <a:picLocks noChangeAspect="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179388" y="4509120"/>
            <a:ext cx="1223962" cy="12017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368" name="Picture 18" descr="MC900434750[1]"/>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827088" y="5697538"/>
            <a:ext cx="576262" cy="576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5369" name="Text Box 17"/>
          <p:cNvSpPr txBox="1">
            <a:spLocks noChangeArrowheads="1"/>
          </p:cNvSpPr>
          <p:nvPr/>
        </p:nvSpPr>
        <p:spPr bwMode="auto">
          <a:xfrm>
            <a:off x="1407312" y="4761148"/>
            <a:ext cx="3240087" cy="581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spcBef>
                <a:spcPct val="50000"/>
              </a:spcBef>
            </a:pPr>
            <a:r>
              <a:rPr lang="ja-JP" altLang="en-US" sz="1600" b="0" dirty="0">
                <a:solidFill>
                  <a:srgbClr val="FF0000"/>
                </a:solidFill>
                <a:latin typeface="HGP創英角ｺﾞｼｯｸUB" pitchFamily="50" charset="-128"/>
                <a:ea typeface="HGP創英角ｺﾞｼｯｸUB" pitchFamily="50" charset="-128"/>
              </a:rPr>
              <a:t>工事写真および工事帳票の保管は、保管管理システムでは行いません</a:t>
            </a:r>
          </a:p>
        </p:txBody>
      </p:sp>
      <p:sp>
        <p:nvSpPr>
          <p:cNvPr id="15370" name="AutoShape 11"/>
          <p:cNvSpPr>
            <a:spLocks noChangeArrowheads="1"/>
          </p:cNvSpPr>
          <p:nvPr/>
        </p:nvSpPr>
        <p:spPr bwMode="auto">
          <a:xfrm>
            <a:off x="1374242" y="5551519"/>
            <a:ext cx="3455988" cy="715089"/>
          </a:xfrm>
          <a:prstGeom prst="wedgeRoundRectCallout">
            <a:avLst>
              <a:gd name="adj1" fmla="val 51294"/>
              <a:gd name="adj2" fmla="val -87186"/>
              <a:gd name="adj3" fmla="val 16667"/>
            </a:avLst>
          </a:prstGeom>
          <a:solidFill>
            <a:srgbClr val="FFFF66"/>
          </a:solidFill>
          <a:ln w="9525" algn="ctr">
            <a:solidFill>
              <a:srgbClr val="0000FF"/>
            </a:solidFill>
            <a:miter lim="800000"/>
            <a:headEnd/>
            <a:tailEnd/>
          </a:ln>
          <a:effectLst>
            <a:prstShdw prst="shdw13" dist="53882" dir="13500000">
              <a:srgbClr val="808080">
                <a:alpha val="50000"/>
              </a:srgbClr>
            </a:prstShdw>
          </a:effectLst>
        </p:spPr>
        <p:txBody>
          <a:bodyPr lIns="0" tIns="0" rIns="0" bIns="0" anchor="ctr" anchorCtr="1">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marL="171450" indent="-171450" algn="l" eaLnBrk="1" hangingPunct="1">
              <a:spcBef>
                <a:spcPct val="20000"/>
              </a:spcBef>
              <a:buClr>
                <a:schemeClr val="tx1"/>
              </a:buClr>
              <a:buSzPct val="100000"/>
              <a:buFont typeface="Wingdings" panose="05000000000000000000" pitchFamily="2" charset="2"/>
              <a:buChar char="l"/>
            </a:pPr>
            <a:r>
              <a:rPr lang="ja-JP" altLang="en-US" sz="1000" b="0" dirty="0" smtClean="0">
                <a:solidFill>
                  <a:srgbClr val="000000"/>
                </a:solidFill>
                <a:latin typeface="ＭＳ Ｐゴシック" pitchFamily="50" charset="-128"/>
              </a:rPr>
              <a:t>発注者</a:t>
            </a:r>
            <a:r>
              <a:rPr lang="ja-JP" altLang="en-US" sz="1000" b="0" dirty="0">
                <a:solidFill>
                  <a:srgbClr val="000000"/>
                </a:solidFill>
                <a:latin typeface="ＭＳ Ｐゴシック" pitchFamily="50" charset="-128"/>
              </a:rPr>
              <a:t>及び受注者は、情報共有システムにより出力した工事帳票を保存期間の満了まで適切に保管します。</a:t>
            </a:r>
          </a:p>
          <a:p>
            <a:pPr marL="171450" indent="-171450" algn="l" eaLnBrk="1" hangingPunct="1">
              <a:spcBef>
                <a:spcPct val="20000"/>
              </a:spcBef>
              <a:buClr>
                <a:schemeClr val="tx1"/>
              </a:buClr>
              <a:buSzPct val="100000"/>
              <a:buFont typeface="Wingdings" panose="05000000000000000000" pitchFamily="2" charset="2"/>
              <a:buChar char="l"/>
            </a:pPr>
            <a:r>
              <a:rPr lang="ja-JP" altLang="en-US" sz="1000" b="0" dirty="0" smtClean="0">
                <a:solidFill>
                  <a:srgbClr val="000000"/>
                </a:solidFill>
                <a:latin typeface="ＭＳ Ｐゴシック" pitchFamily="50" charset="-128"/>
              </a:rPr>
              <a:t>保管</a:t>
            </a:r>
            <a:r>
              <a:rPr lang="ja-JP" altLang="en-US" sz="1000" b="0" dirty="0">
                <a:solidFill>
                  <a:srgbClr val="000000"/>
                </a:solidFill>
                <a:latin typeface="ＭＳ Ｐゴシック" pitchFamily="50" charset="-128"/>
              </a:rPr>
              <a:t>方法は、電子媒体に書き込んで電子媒体を保管する、事務所共有サーバで保管するなどの方法があります。</a:t>
            </a:r>
          </a:p>
        </p:txBody>
      </p:sp>
      <p:pic>
        <p:nvPicPr>
          <p:cNvPr id="10" name="Picture 2"/>
          <p:cNvPicPr>
            <a:picLocks noChangeAspect="1" noChangeArrowheads="1"/>
          </p:cNvPicPr>
          <p:nvPr/>
        </p:nvPicPr>
        <p:blipFill>
          <a:blip r:embed="rId5" cstate="print"/>
          <a:srcRect/>
          <a:stretch>
            <a:fillRect/>
          </a:stretch>
        </p:blipFill>
        <p:spPr bwMode="auto">
          <a:xfrm>
            <a:off x="5112060" y="764704"/>
            <a:ext cx="3743532" cy="5436604"/>
          </a:xfrm>
          <a:prstGeom prst="rect">
            <a:avLst/>
          </a:prstGeom>
          <a:noFill/>
          <a:ln w="9525">
            <a:solidFill>
              <a:schemeClr val="tx1"/>
            </a:solidFill>
            <a:miter lim="800000"/>
            <a:headEnd/>
            <a:tailEnd/>
          </a:ln>
          <a:effectLst/>
        </p:spPr>
      </p:pic>
    </p:spTree>
    <p:extLst>
      <p:ext uri="{BB962C8B-B14F-4D97-AF65-F5344CB8AC3E}">
        <p14:creationId xmlns="" xmlns:p14="http://schemas.microsoft.com/office/powerpoint/2010/main" val="190224418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ext Box 10"/>
          <p:cNvSpPr txBox="1">
            <a:spLocks noChangeArrowheads="1"/>
          </p:cNvSpPr>
          <p:nvPr/>
        </p:nvSpPr>
        <p:spPr bwMode="auto">
          <a:xfrm>
            <a:off x="360000" y="1800000"/>
            <a:ext cx="8280000" cy="178510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spcBef>
                <a:spcPct val="50000"/>
              </a:spcBef>
            </a:pPr>
            <a:r>
              <a:rPr lang="ja-JP" altLang="en-US" sz="4400" b="0" dirty="0" smtClean="0">
                <a:solidFill>
                  <a:srgbClr val="330066"/>
                </a:solidFill>
                <a:latin typeface="HGP創英角ｺﾞｼｯｸUB" pitchFamily="50" charset="-128"/>
                <a:ea typeface="HGP創英角ｺﾞｼｯｸUB" pitchFamily="50" charset="-128"/>
              </a:rPr>
              <a:t>工事における各段階での</a:t>
            </a:r>
            <a:endParaRPr lang="en-US" altLang="ja-JP" sz="4400" b="0" dirty="0" smtClean="0">
              <a:solidFill>
                <a:srgbClr val="330066"/>
              </a:solidFill>
              <a:latin typeface="HGP創英角ｺﾞｼｯｸUB" pitchFamily="50" charset="-128"/>
              <a:ea typeface="HGP創英角ｺﾞｼｯｸUB" pitchFamily="50" charset="-128"/>
            </a:endParaRPr>
          </a:p>
          <a:p>
            <a:pPr algn="r" eaLnBrk="1" hangingPunct="1">
              <a:spcBef>
                <a:spcPct val="50000"/>
              </a:spcBef>
            </a:pPr>
            <a:r>
              <a:rPr lang="ja-JP" altLang="en-US" sz="4400" b="0" dirty="0" smtClean="0">
                <a:solidFill>
                  <a:srgbClr val="330066"/>
                </a:solidFill>
                <a:latin typeface="HGP創英角ｺﾞｼｯｸUB" pitchFamily="50" charset="-128"/>
                <a:ea typeface="HGP創英角ｺﾞｼｯｸUB" pitchFamily="50" charset="-128"/>
              </a:rPr>
              <a:t>実施事項について</a:t>
            </a:r>
            <a:endParaRPr lang="ja-JP" altLang="en-US" sz="4400" dirty="0">
              <a:solidFill>
                <a:srgbClr val="330066"/>
              </a:solidFill>
              <a:latin typeface="HGP創英角ｺﾞｼｯｸUB" pitchFamily="50" charset="-128"/>
              <a:ea typeface="HGP創英角ｺﾞｼｯｸUB" pitchFamily="50" charset="-128"/>
            </a:endParaRPr>
          </a:p>
        </p:txBody>
      </p:sp>
    </p:spTree>
    <p:extLst>
      <p:ext uri="{BB962C8B-B14F-4D97-AF65-F5344CB8AC3E}">
        <p14:creationId xmlns="" xmlns:p14="http://schemas.microsoft.com/office/powerpoint/2010/main" val="293379839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108000" y="0"/>
            <a:ext cx="8136408" cy="61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p>
            <a:pPr algn="l" eaLnBrk="0" hangingPunct="0"/>
            <a:r>
              <a:rPr lang="en-US" altLang="ja-JP" sz="3200" b="0" dirty="0" smtClean="0">
                <a:solidFill>
                  <a:srgbClr val="330066"/>
                </a:solidFill>
                <a:latin typeface="HGP創英角ｺﾞｼｯｸUB" panose="020B0900000000000000" pitchFamily="50" charset="-128"/>
                <a:ea typeface="HGP創英角ｺﾞｼｯｸUB" panose="020B0900000000000000" pitchFamily="50" charset="-128"/>
              </a:rPr>
              <a:t>【</a:t>
            </a:r>
            <a:r>
              <a:rPr lang="ja-JP" altLang="en-US" sz="3200" b="0" dirty="0" smtClean="0">
                <a:solidFill>
                  <a:srgbClr val="330066"/>
                </a:solidFill>
                <a:latin typeface="HGP創英角ｺﾞｼｯｸUB" panose="020B0900000000000000" pitchFamily="50" charset="-128"/>
                <a:ea typeface="HGP創英角ｺﾞｼｯｸUB" panose="020B0900000000000000" pitchFamily="50" charset="-128"/>
              </a:rPr>
              <a:t>工事</a:t>
            </a:r>
            <a:r>
              <a:rPr lang="en-US" altLang="ja-JP" sz="3200" b="0" dirty="0" smtClean="0">
                <a:solidFill>
                  <a:srgbClr val="330066"/>
                </a:solidFill>
                <a:latin typeface="HGP創英角ｺﾞｼｯｸUB" panose="020B0900000000000000" pitchFamily="50" charset="-128"/>
                <a:ea typeface="HGP創英角ｺﾞｼｯｸUB" panose="020B0900000000000000" pitchFamily="50" charset="-128"/>
              </a:rPr>
              <a:t>】</a:t>
            </a:r>
            <a:r>
              <a:rPr lang="ja-JP" altLang="en-US" sz="3200" b="0" dirty="0" smtClean="0">
                <a:solidFill>
                  <a:srgbClr val="330066"/>
                </a:solidFill>
                <a:latin typeface="HGP創英角ｺﾞｼｯｸUB" panose="020B0900000000000000" pitchFamily="50" charset="-128"/>
                <a:ea typeface="HGP創英角ｺﾞｼｯｸUB" panose="020B0900000000000000" pitchFamily="50" charset="-128"/>
              </a:rPr>
              <a:t>情報共有システムの事前協議</a:t>
            </a:r>
            <a:r>
              <a:rPr lang="ja-JP" altLang="en-US" sz="2000" b="0" dirty="0" smtClean="0">
                <a:solidFill>
                  <a:srgbClr val="330066"/>
                </a:solidFill>
                <a:latin typeface="HGP創英角ｺﾞｼｯｸUB" panose="020B0900000000000000" pitchFamily="50" charset="-128"/>
                <a:ea typeface="HGP創英角ｺﾞｼｯｸUB" panose="020B0900000000000000" pitchFamily="50" charset="-128"/>
              </a:rPr>
              <a:t>（</a:t>
            </a:r>
            <a:r>
              <a:rPr lang="en-US" altLang="ja-JP" sz="2000" b="0" dirty="0" smtClean="0">
                <a:solidFill>
                  <a:srgbClr val="330066"/>
                </a:solidFill>
                <a:latin typeface="HGP創英角ｺﾞｼｯｸUB" panose="020B0900000000000000" pitchFamily="50" charset="-128"/>
                <a:ea typeface="HGP創英角ｺﾞｼｯｸUB" panose="020B0900000000000000" pitchFamily="50" charset="-128"/>
              </a:rPr>
              <a:t>H27</a:t>
            </a:r>
            <a:r>
              <a:rPr lang="ja-JP" altLang="en-US" sz="2000" b="0" dirty="0" smtClean="0">
                <a:solidFill>
                  <a:srgbClr val="330066"/>
                </a:solidFill>
                <a:latin typeface="HGP創英角ｺﾞｼｯｸUB" panose="020B0900000000000000" pitchFamily="50" charset="-128"/>
                <a:ea typeface="HGP創英角ｺﾞｼｯｸUB" panose="020B0900000000000000" pitchFamily="50" charset="-128"/>
              </a:rPr>
              <a:t>変更箇所）</a:t>
            </a:r>
            <a:endParaRPr lang="ja-JP" altLang="en-US" sz="2000" b="0" dirty="0">
              <a:solidFill>
                <a:srgbClr val="330066"/>
              </a:solidFill>
              <a:latin typeface="HGP創英角ｺﾞｼｯｸUB" panose="020B0900000000000000" pitchFamily="50" charset="-128"/>
              <a:ea typeface="HGP創英角ｺﾞｼｯｸUB" panose="020B0900000000000000" pitchFamily="50" charset="-128"/>
            </a:endParaRPr>
          </a:p>
        </p:txBody>
      </p:sp>
      <p:sp>
        <p:nvSpPr>
          <p:cNvPr id="3" name="Rectangle 3"/>
          <p:cNvSpPr>
            <a:spLocks noChangeArrowheads="1"/>
          </p:cNvSpPr>
          <p:nvPr/>
        </p:nvSpPr>
        <p:spPr bwMode="auto">
          <a:xfrm>
            <a:off x="180000" y="648000"/>
            <a:ext cx="8964000" cy="35730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marL="342900" indent="-342900"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marL="457200" indent="-457200" algn="l" eaLnBrk="1" hangingPunct="1">
              <a:spcBef>
                <a:spcPct val="50000"/>
              </a:spcBef>
              <a:buClr>
                <a:schemeClr val="tx1"/>
              </a:buClr>
              <a:buSzPct val="100000"/>
              <a:buFont typeface="HGP創英角ｺﾞｼｯｸUB" panose="020B0900000000000000" pitchFamily="50" charset="-128"/>
              <a:buChar char="○"/>
            </a:pPr>
            <a:r>
              <a:rPr lang="ja-JP" altLang="en-US" sz="2600" b="0" dirty="0" smtClean="0">
                <a:solidFill>
                  <a:srgbClr val="000000"/>
                </a:solidFill>
                <a:latin typeface="HGP創英角ｺﾞｼｯｸUB" pitchFamily="50" charset="-128"/>
                <a:ea typeface="HGP創英角ｺﾞｼｯｸUB" pitchFamily="50" charset="-128"/>
              </a:rPr>
              <a:t>事前協議</a:t>
            </a:r>
            <a:endParaRPr lang="en-US" altLang="ja-JP" sz="2600" b="0" dirty="0" smtClean="0">
              <a:solidFill>
                <a:srgbClr val="000000"/>
              </a:solidFill>
              <a:latin typeface="HGP創英角ｺﾞｼｯｸUB" pitchFamily="50" charset="-128"/>
              <a:ea typeface="HGP創英角ｺﾞｼｯｸUB" pitchFamily="50" charset="-128"/>
            </a:endParaRPr>
          </a:p>
          <a:p>
            <a:pPr marL="457200" indent="-457200" algn="l" eaLnBrk="1" hangingPunct="1">
              <a:spcBef>
                <a:spcPct val="50000"/>
              </a:spcBef>
              <a:buClr>
                <a:schemeClr val="tx1"/>
              </a:buClr>
              <a:buSzPct val="100000"/>
              <a:buFont typeface="HGP創英角ｺﾞｼｯｸUB" panose="020B0900000000000000" pitchFamily="50" charset="-128"/>
              <a:buChar char="•"/>
            </a:pPr>
            <a:r>
              <a:rPr lang="ja-JP" altLang="en-US" sz="2600" b="0" dirty="0">
                <a:solidFill>
                  <a:srgbClr val="000000"/>
                </a:solidFill>
                <a:latin typeface="HGP創英角ｺﾞｼｯｸUB" pitchFamily="50" charset="-128"/>
                <a:ea typeface="HGP創英角ｺﾞｼｯｸUB" pitchFamily="50" charset="-128"/>
              </a:rPr>
              <a:t>工事着手前の打合せでは、事前協議チェックシート</a:t>
            </a:r>
            <a:r>
              <a:rPr lang="ja-JP" altLang="en-US" sz="2600" b="0" dirty="0" smtClean="0">
                <a:solidFill>
                  <a:srgbClr val="000000"/>
                </a:solidFill>
                <a:latin typeface="HGP創英角ｺﾞｼｯｸUB" pitchFamily="50" charset="-128"/>
                <a:ea typeface="HGP創英角ｺﾞｼｯｸUB" pitchFamily="50" charset="-128"/>
              </a:rPr>
              <a:t>及び「工事関係書類一覧表」を</a:t>
            </a:r>
            <a:r>
              <a:rPr lang="ja-JP" altLang="en-US" sz="2600" b="0" dirty="0">
                <a:solidFill>
                  <a:srgbClr val="000000"/>
                </a:solidFill>
                <a:latin typeface="HGP創英角ｺﾞｼｯｸUB" pitchFamily="50" charset="-128"/>
                <a:ea typeface="HGP創英角ｺﾞｼｯｸUB" pitchFamily="50" charset="-128"/>
              </a:rPr>
              <a:t>利用し、情報共有・電子納品に関する協議事項として下記の項目について協議</a:t>
            </a:r>
            <a:r>
              <a:rPr lang="ja-JP" altLang="en-US" sz="2600" b="0" dirty="0" smtClean="0">
                <a:solidFill>
                  <a:srgbClr val="000000"/>
                </a:solidFill>
                <a:latin typeface="HGP創英角ｺﾞｼｯｸUB" pitchFamily="50" charset="-128"/>
                <a:ea typeface="HGP創英角ｺﾞｼｯｸUB" pitchFamily="50" charset="-128"/>
              </a:rPr>
              <a:t>を行う。</a:t>
            </a:r>
            <a:endParaRPr lang="ja-JP" altLang="en-US" sz="2600" b="0" dirty="0">
              <a:solidFill>
                <a:srgbClr val="000000"/>
              </a:solidFill>
              <a:latin typeface="HGP創英角ｺﾞｼｯｸUB" pitchFamily="50" charset="-128"/>
              <a:ea typeface="HGP創英角ｺﾞｼｯｸUB" pitchFamily="50" charset="-128"/>
            </a:endParaRPr>
          </a:p>
          <a:p>
            <a:pPr marL="457200" indent="-457200" algn="l" eaLnBrk="1" hangingPunct="1">
              <a:spcBef>
                <a:spcPct val="50000"/>
              </a:spcBef>
              <a:buClr>
                <a:schemeClr val="tx1"/>
              </a:buClr>
              <a:buSzPct val="100000"/>
              <a:buFont typeface="HGP創英角ｺﾞｼｯｸUB" panose="020B0900000000000000" pitchFamily="50" charset="-128"/>
              <a:buChar char="•"/>
            </a:pPr>
            <a:r>
              <a:rPr lang="ja-JP" altLang="en-US" sz="2600" b="0" dirty="0">
                <a:solidFill>
                  <a:srgbClr val="000000"/>
                </a:solidFill>
                <a:latin typeface="HGP創英角ｺﾞｼｯｸUB" pitchFamily="50" charset="-128"/>
                <a:ea typeface="HGP創英角ｺﾞｼｯｸUB" pitchFamily="50" charset="-128"/>
              </a:rPr>
              <a:t>協議実施後、受注者は、決定したシステム提供業者と契約し、発注者へ報告を</a:t>
            </a:r>
            <a:r>
              <a:rPr lang="ja-JP" altLang="en-US" sz="2600" b="0" dirty="0" smtClean="0">
                <a:solidFill>
                  <a:srgbClr val="000000"/>
                </a:solidFill>
                <a:latin typeface="HGP創英角ｺﾞｼｯｸUB" pitchFamily="50" charset="-128"/>
                <a:ea typeface="HGP創英角ｺﾞｼｯｸUB" pitchFamily="50" charset="-128"/>
              </a:rPr>
              <a:t>行う。（申込みから</a:t>
            </a:r>
            <a:r>
              <a:rPr lang="ja-JP" altLang="en-US" sz="2600" b="0" dirty="0" smtClean="0">
                <a:solidFill>
                  <a:srgbClr val="FF0000"/>
                </a:solidFill>
                <a:latin typeface="HGP創英角ｺﾞｼｯｸUB" pitchFamily="50" charset="-128"/>
                <a:ea typeface="HGP創英角ｺﾞｼｯｸUB" pitchFamily="50" charset="-128"/>
              </a:rPr>
              <a:t>利用開始まで</a:t>
            </a:r>
            <a:r>
              <a:rPr lang="en-US" altLang="ja-JP" sz="2600" b="0" dirty="0" smtClean="0">
                <a:solidFill>
                  <a:srgbClr val="FF0000"/>
                </a:solidFill>
                <a:latin typeface="HGP創英角ｺﾞｼｯｸUB" pitchFamily="50" charset="-128"/>
                <a:ea typeface="HGP創英角ｺﾞｼｯｸUB" pitchFamily="50" charset="-128"/>
              </a:rPr>
              <a:t>3</a:t>
            </a:r>
            <a:r>
              <a:rPr lang="ja-JP" altLang="en-US" sz="2600" b="0" dirty="0" smtClean="0">
                <a:solidFill>
                  <a:srgbClr val="FF0000"/>
                </a:solidFill>
                <a:latin typeface="HGP創英角ｺﾞｼｯｸUB" pitchFamily="50" charset="-128"/>
                <a:ea typeface="HGP創英角ｺﾞｼｯｸUB" pitchFamily="50" charset="-128"/>
              </a:rPr>
              <a:t>日程度ですが、</a:t>
            </a:r>
            <a:r>
              <a:rPr lang="ja-JP" altLang="en-US" sz="2600" b="0" dirty="0" smtClean="0">
                <a:latin typeface="HGP創英角ｺﾞｼｯｸUB" pitchFamily="50" charset="-128"/>
                <a:ea typeface="HGP創英角ｺﾞｼｯｸUB" pitchFamily="50" charset="-128"/>
              </a:rPr>
              <a:t>初期段階の設定が必要なシステム</a:t>
            </a:r>
            <a:r>
              <a:rPr lang="ja-JP" altLang="en-US" sz="2600" b="0" dirty="0" smtClean="0">
                <a:solidFill>
                  <a:srgbClr val="000000"/>
                </a:solidFill>
                <a:latin typeface="HGP創英角ｺﾞｼｯｸUB" pitchFamily="50" charset="-128"/>
                <a:ea typeface="HGP創英角ｺﾞｼｯｸUB" pitchFamily="50" charset="-128"/>
              </a:rPr>
              <a:t>もあります。）</a:t>
            </a:r>
            <a:endParaRPr lang="ja-JP" altLang="en-US" sz="2600" b="0" dirty="0">
              <a:solidFill>
                <a:srgbClr val="000000"/>
              </a:solidFill>
              <a:latin typeface="HGP創英角ｺﾞｼｯｸUB" pitchFamily="50" charset="-128"/>
              <a:ea typeface="HGP創英角ｺﾞｼｯｸUB" pitchFamily="50" charset="-128"/>
            </a:endParaRPr>
          </a:p>
        </p:txBody>
      </p:sp>
      <p:sp>
        <p:nvSpPr>
          <p:cNvPr id="7" name="正方形/長方形 8"/>
          <p:cNvSpPr>
            <a:spLocks noChangeArrowheads="1"/>
          </p:cNvSpPr>
          <p:nvPr/>
        </p:nvSpPr>
        <p:spPr bwMode="auto">
          <a:xfrm>
            <a:off x="3981901" y="6430639"/>
            <a:ext cx="4262507" cy="431800"/>
          </a:xfrm>
          <a:prstGeom prst="rect">
            <a:avLst/>
          </a:prstGeom>
          <a:solidFill>
            <a:schemeClr val="bg1"/>
          </a:solidFill>
          <a:ln w="9525" algn="ctr">
            <a:solidFill>
              <a:schemeClr val="tx1"/>
            </a:solidFill>
            <a:round/>
            <a:headEnd/>
            <a:tailEnd/>
          </a:ln>
        </p:spPr>
        <p:txBody>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r>
              <a:rPr lang="ja-JP" altLang="en-US" dirty="0"/>
              <a:t>関東地方整備局 情報共有システム運用の</a:t>
            </a:r>
            <a:r>
              <a:rPr lang="ja-JP" altLang="en-US" dirty="0" smtClean="0"/>
              <a:t>手引きより</a:t>
            </a:r>
            <a:endParaRPr lang="en-US" altLang="ja-JP" dirty="0" smtClean="0"/>
          </a:p>
          <a:p>
            <a:pPr eaLnBrk="1" hangingPunct="1"/>
            <a:r>
              <a:rPr lang="en-US" altLang="ja-JP" u="sng" dirty="0">
                <a:solidFill>
                  <a:srgbClr val="0000FF"/>
                </a:solidFill>
              </a:rPr>
              <a:t>http://www.ktr.mlit.go.jp/gijyutu/index00000009.html</a:t>
            </a:r>
            <a:endParaRPr lang="ja-JP" altLang="en-US" u="sng" dirty="0">
              <a:solidFill>
                <a:srgbClr val="0000FF"/>
              </a:solidFill>
            </a:endParaRPr>
          </a:p>
        </p:txBody>
      </p:sp>
      <p:graphicFrame>
        <p:nvGraphicFramePr>
          <p:cNvPr id="6" name="表 5"/>
          <p:cNvGraphicFramePr>
            <a:graphicFrameLocks noGrp="1"/>
          </p:cNvGraphicFramePr>
          <p:nvPr>
            <p:extLst>
              <p:ext uri="{D42A27DB-BD31-4B8C-83A1-F6EECF244321}">
                <p14:modId xmlns:p14="http://schemas.microsoft.com/office/powerpoint/2010/main" xmlns="" val="3402237822"/>
              </p:ext>
            </p:extLst>
          </p:nvPr>
        </p:nvGraphicFramePr>
        <p:xfrm>
          <a:off x="543247" y="4118977"/>
          <a:ext cx="8277225" cy="2133600"/>
        </p:xfrm>
        <a:graphic>
          <a:graphicData uri="http://schemas.openxmlformats.org/drawingml/2006/table">
            <a:tbl>
              <a:tblPr>
                <a:tableStyleId>{5C22544A-7EE6-4342-B048-85BDC9FD1C3A}</a:tableStyleId>
              </a:tblPr>
              <a:tblGrid>
                <a:gridCol w="8277225"/>
              </a:tblGrid>
              <a:tr h="1650283">
                <a:tc>
                  <a:txBody>
                    <a:bodyPr/>
                    <a:lstStyle/>
                    <a:p>
                      <a:pPr marL="0" lvl="0" indent="0" algn="just">
                        <a:spcAft>
                          <a:spcPts val="0"/>
                        </a:spcAft>
                        <a:buFont typeface="+mj-lt"/>
                        <a:buNone/>
                      </a:pPr>
                      <a:r>
                        <a:rPr kumimoji="1" lang="ja-JP" altLang="ja-JP" sz="2000" b="0" kern="1200" dirty="0" smtClean="0">
                          <a:solidFill>
                            <a:srgbClr val="FF0000"/>
                          </a:solidFill>
                          <a:latin typeface="HGP創英角ｺﾞｼｯｸUB" pitchFamily="50" charset="-128"/>
                          <a:ea typeface="HGP創英角ｺﾞｼｯｸUB" pitchFamily="50" charset="-128"/>
                          <a:cs typeface="+mn-cs"/>
                        </a:rPr>
                        <a:t>『着手前の打合せで協議する事項</a:t>
                      </a:r>
                      <a:r>
                        <a:rPr kumimoji="1" lang="en-US" altLang="ja-JP" sz="2000" b="0" kern="1200" dirty="0" smtClean="0">
                          <a:solidFill>
                            <a:srgbClr val="FF0000"/>
                          </a:solidFill>
                          <a:latin typeface="HGP創英角ｺﾞｼｯｸUB" pitchFamily="50" charset="-128"/>
                          <a:ea typeface="HGP創英角ｺﾞｼｯｸUB" pitchFamily="50" charset="-128"/>
                          <a:cs typeface="+mn-cs"/>
                        </a:rPr>
                        <a:t>』</a:t>
                      </a:r>
                    </a:p>
                    <a:p>
                      <a:pPr marL="342900" lvl="0" indent="-342900" algn="just">
                        <a:spcAft>
                          <a:spcPts val="0"/>
                        </a:spcAft>
                        <a:buFont typeface="+mj-lt"/>
                        <a:buAutoNum type="arabicParenBoth"/>
                      </a:pPr>
                      <a:r>
                        <a:rPr kumimoji="1" lang="ja-JP" sz="2000" b="0" kern="1200" dirty="0" smtClean="0">
                          <a:solidFill>
                            <a:srgbClr val="FF0000"/>
                          </a:solidFill>
                          <a:latin typeface="HGP創英角ｺﾞｼｯｸUB" pitchFamily="50" charset="-128"/>
                          <a:ea typeface="HGP創英角ｺﾞｼｯｸUB" pitchFamily="50" charset="-128"/>
                          <a:cs typeface="+mn-cs"/>
                        </a:rPr>
                        <a:t>使用</a:t>
                      </a:r>
                      <a:r>
                        <a:rPr kumimoji="1" lang="ja-JP" sz="2000" b="0" kern="1200" dirty="0">
                          <a:solidFill>
                            <a:srgbClr val="FF0000"/>
                          </a:solidFill>
                          <a:latin typeface="HGP創英角ｺﾞｼｯｸUB" pitchFamily="50" charset="-128"/>
                          <a:ea typeface="HGP創英角ｺﾞｼｯｸUB" pitchFamily="50" charset="-128"/>
                          <a:cs typeface="+mn-cs"/>
                        </a:rPr>
                        <a:t>するシステム、書類の取扱い【各書類の対応（紙</a:t>
                      </a:r>
                      <a:r>
                        <a:rPr kumimoji="1" lang="en-US" sz="2000" b="0" kern="1200" dirty="0">
                          <a:solidFill>
                            <a:srgbClr val="FF0000"/>
                          </a:solidFill>
                          <a:latin typeface="HGP創英角ｺﾞｼｯｸUB" pitchFamily="50" charset="-128"/>
                          <a:ea typeface="HGP創英角ｺﾞｼｯｸUB" pitchFamily="50" charset="-128"/>
                          <a:cs typeface="+mn-cs"/>
                        </a:rPr>
                        <a:t>or</a:t>
                      </a:r>
                      <a:r>
                        <a:rPr kumimoji="1" lang="ja-JP" sz="2000" b="0" kern="1200" dirty="0">
                          <a:solidFill>
                            <a:srgbClr val="FF0000"/>
                          </a:solidFill>
                          <a:latin typeface="HGP創英角ｺﾞｼｯｸUB" pitchFamily="50" charset="-128"/>
                          <a:ea typeface="HGP創英角ｺﾞｼｯｸUB" pitchFamily="50" charset="-128"/>
                          <a:cs typeface="+mn-cs"/>
                        </a:rPr>
                        <a:t>電子）、決裁経路】</a:t>
                      </a:r>
                    </a:p>
                    <a:p>
                      <a:pPr marL="342900" lvl="0" indent="-342900" algn="just">
                        <a:spcAft>
                          <a:spcPts val="0"/>
                        </a:spcAft>
                        <a:buFont typeface="+mj-lt"/>
                        <a:buAutoNum type="arabicParenBoth"/>
                      </a:pPr>
                      <a:r>
                        <a:rPr kumimoji="1" lang="ja-JP" sz="2000" b="0" kern="1200" dirty="0">
                          <a:solidFill>
                            <a:srgbClr val="FF0000"/>
                          </a:solidFill>
                          <a:latin typeface="HGP創英角ｺﾞｼｯｸUB" pitchFamily="50" charset="-128"/>
                          <a:ea typeface="HGP創英角ｺﾞｼｯｸUB" pitchFamily="50" charset="-128"/>
                          <a:cs typeface="+mn-cs"/>
                        </a:rPr>
                        <a:t>システムを運用する環境（システム、利用者、期間、機能</a:t>
                      </a:r>
                      <a:r>
                        <a:rPr kumimoji="1" lang="ja-JP" sz="2000" b="0" kern="1200" dirty="0" smtClean="0">
                          <a:solidFill>
                            <a:srgbClr val="FF0000"/>
                          </a:solidFill>
                          <a:latin typeface="HGP創英角ｺﾞｼｯｸUB" pitchFamily="50" charset="-128"/>
                          <a:ea typeface="HGP創英角ｺﾞｼｯｸUB" pitchFamily="50" charset="-128"/>
                          <a:cs typeface="+mn-cs"/>
                        </a:rPr>
                        <a:t>）及び</a:t>
                      </a:r>
                      <a:r>
                        <a:rPr kumimoji="1" lang="ja-JP" sz="2000" b="0" kern="1200" dirty="0">
                          <a:solidFill>
                            <a:srgbClr val="FF0000"/>
                          </a:solidFill>
                          <a:latin typeface="HGP創英角ｺﾞｼｯｸUB" pitchFamily="50" charset="-128"/>
                          <a:ea typeface="HGP創英角ｺﾞｼｯｸUB" pitchFamily="50" charset="-128"/>
                          <a:cs typeface="+mn-cs"/>
                        </a:rPr>
                        <a:t>データを作成するソフトの</a:t>
                      </a:r>
                      <a:r>
                        <a:rPr kumimoji="1" lang="ja-JP" sz="2000" b="0" kern="1200" dirty="0" smtClean="0">
                          <a:solidFill>
                            <a:srgbClr val="FF0000"/>
                          </a:solidFill>
                          <a:latin typeface="HGP創英角ｺﾞｼｯｸUB" pitchFamily="50" charset="-128"/>
                          <a:ea typeface="HGP創英角ｺﾞｼｯｸUB" pitchFamily="50" charset="-128"/>
                          <a:cs typeface="+mn-cs"/>
                        </a:rPr>
                        <a:t>確認</a:t>
                      </a:r>
                      <a:endParaRPr kumimoji="1" lang="en-US" altLang="ja-JP" sz="2000" b="0" kern="1200" dirty="0" smtClean="0">
                        <a:solidFill>
                          <a:srgbClr val="FF0000"/>
                        </a:solidFill>
                        <a:latin typeface="HGP創英角ｺﾞｼｯｸUB" pitchFamily="50" charset="-128"/>
                        <a:ea typeface="HGP創英角ｺﾞｼｯｸUB" pitchFamily="50" charset="-128"/>
                        <a:cs typeface="+mn-cs"/>
                      </a:endParaRPr>
                    </a:p>
                    <a:p>
                      <a:pPr marL="342900" lvl="0" indent="-342900" algn="just">
                        <a:spcAft>
                          <a:spcPts val="0"/>
                        </a:spcAft>
                        <a:buFont typeface="+mj-lt"/>
                        <a:buAutoNum type="arabicParenBoth"/>
                      </a:pPr>
                      <a:endParaRPr kumimoji="1" lang="en-US" altLang="ja-JP" sz="2000" b="0" kern="1200" dirty="0" smtClean="0">
                        <a:solidFill>
                          <a:srgbClr val="FF0000"/>
                        </a:solidFill>
                        <a:latin typeface="HGP創英角ｺﾞｼｯｸUB" pitchFamily="50" charset="-128"/>
                        <a:ea typeface="HGP創英角ｺﾞｼｯｸUB" pitchFamily="50" charset="-128"/>
                        <a:cs typeface="+mn-cs"/>
                      </a:endParaRPr>
                    </a:p>
                    <a:p>
                      <a:pPr marL="342900" marR="0" lvl="0" indent="-342900" algn="just" defTabSz="914400" rtl="0" eaLnBrk="1" fontAlgn="auto" latinLnBrk="0" hangingPunct="1">
                        <a:lnSpc>
                          <a:spcPct val="100000"/>
                        </a:lnSpc>
                        <a:spcBef>
                          <a:spcPts val="0"/>
                        </a:spcBef>
                        <a:spcAft>
                          <a:spcPts val="0"/>
                        </a:spcAft>
                        <a:buClrTx/>
                        <a:buSzTx/>
                        <a:buFont typeface="+mj-lt"/>
                        <a:buNone/>
                        <a:tabLst/>
                        <a:defRPr/>
                      </a:pPr>
                      <a:r>
                        <a:rPr lang="ja-JP" altLang="en-US" sz="2000" b="0" dirty="0" smtClean="0">
                          <a:solidFill>
                            <a:srgbClr val="0000FF"/>
                          </a:solidFill>
                          <a:latin typeface="HGP創英角ｺﾞｼｯｸUB" pitchFamily="50" charset="-128"/>
                          <a:ea typeface="HGP創英角ｺﾞｼｯｸUB" pitchFamily="50" charset="-128"/>
                        </a:rPr>
                        <a:t>（工事帳票については、事前協議に基づき書類を整理しているかを成績評定の考査項目としています。）</a:t>
                      </a:r>
                      <a:endParaRPr kumimoji="1" lang="ja-JP" sz="2000" b="0" kern="1200" dirty="0">
                        <a:solidFill>
                          <a:srgbClr val="FF0000"/>
                        </a:solidFill>
                        <a:latin typeface="HGP創英角ｺﾞｼｯｸUB" pitchFamily="50" charset="-128"/>
                        <a:ea typeface="HGP創英角ｺﾞｼｯｸUB" pitchFamily="50" charset="-128"/>
                        <a:cs typeface="+mn-cs"/>
                      </a:endParaRPr>
                    </a:p>
                  </a:txBody>
                  <a:tcPr marL="90170" marR="90170" marT="0" marB="0"/>
                </a:tc>
              </a:tr>
            </a:tbl>
          </a:graphicData>
        </a:graphic>
      </p:graphicFrame>
    </p:spTree>
    <p:extLst>
      <p:ext uri="{BB962C8B-B14F-4D97-AF65-F5344CB8AC3E}">
        <p14:creationId xmlns="" xmlns:p14="http://schemas.microsoft.com/office/powerpoint/2010/main" val="366620224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3827" name="Picture 3"/>
          <p:cNvPicPr>
            <a:picLocks noChangeAspect="1" noChangeArrowheads="1"/>
          </p:cNvPicPr>
          <p:nvPr/>
        </p:nvPicPr>
        <p:blipFill>
          <a:blip r:embed="rId2" cstate="print"/>
          <a:srcRect/>
          <a:stretch>
            <a:fillRect/>
          </a:stretch>
        </p:blipFill>
        <p:spPr bwMode="auto">
          <a:xfrm>
            <a:off x="0" y="1124745"/>
            <a:ext cx="9009624" cy="4392488"/>
          </a:xfrm>
          <a:prstGeom prst="rect">
            <a:avLst/>
          </a:prstGeom>
          <a:noFill/>
          <a:ln w="9525">
            <a:noFill/>
            <a:miter lim="800000"/>
            <a:headEnd/>
            <a:tailEnd/>
          </a:ln>
        </p:spPr>
      </p:pic>
      <p:sp>
        <p:nvSpPr>
          <p:cNvPr id="4" name="Rectangle 2"/>
          <p:cNvSpPr>
            <a:spLocks noChangeArrowheads="1"/>
          </p:cNvSpPr>
          <p:nvPr/>
        </p:nvSpPr>
        <p:spPr bwMode="auto">
          <a:xfrm>
            <a:off x="108000" y="0"/>
            <a:ext cx="8136408" cy="61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p>
            <a:pPr algn="l" eaLnBrk="0" hangingPunct="0"/>
            <a:r>
              <a:rPr lang="en-US" altLang="ja-JP" sz="3200" b="0" dirty="0" smtClean="0">
                <a:solidFill>
                  <a:srgbClr val="330066"/>
                </a:solidFill>
                <a:latin typeface="HGP創英角ｺﾞｼｯｸUB" panose="020B0900000000000000" pitchFamily="50" charset="-128"/>
                <a:ea typeface="HGP創英角ｺﾞｼｯｸUB" panose="020B0900000000000000" pitchFamily="50" charset="-128"/>
              </a:rPr>
              <a:t>【</a:t>
            </a:r>
            <a:r>
              <a:rPr lang="ja-JP" altLang="en-US" sz="3200" b="0" dirty="0" smtClean="0">
                <a:solidFill>
                  <a:srgbClr val="330066"/>
                </a:solidFill>
                <a:latin typeface="HGP創英角ｺﾞｼｯｸUB" panose="020B0900000000000000" pitchFamily="50" charset="-128"/>
                <a:ea typeface="HGP創英角ｺﾞｼｯｸUB" panose="020B0900000000000000" pitchFamily="50" charset="-128"/>
              </a:rPr>
              <a:t>工事</a:t>
            </a:r>
            <a:r>
              <a:rPr lang="en-US" altLang="ja-JP" sz="3200" b="0" dirty="0" smtClean="0">
                <a:solidFill>
                  <a:srgbClr val="330066"/>
                </a:solidFill>
                <a:latin typeface="HGP創英角ｺﾞｼｯｸUB" panose="020B0900000000000000" pitchFamily="50" charset="-128"/>
                <a:ea typeface="HGP創英角ｺﾞｼｯｸUB" panose="020B0900000000000000" pitchFamily="50" charset="-128"/>
              </a:rPr>
              <a:t>】</a:t>
            </a:r>
            <a:r>
              <a:rPr lang="ja-JP" altLang="en-US" sz="3200" b="0" dirty="0" smtClean="0">
                <a:solidFill>
                  <a:srgbClr val="330066"/>
                </a:solidFill>
                <a:latin typeface="HGP創英角ｺﾞｼｯｸUB" panose="020B0900000000000000" pitchFamily="50" charset="-128"/>
                <a:ea typeface="HGP創英角ｺﾞｼｯｸUB" panose="020B0900000000000000" pitchFamily="50" charset="-128"/>
              </a:rPr>
              <a:t>情報共有システムの提供者</a:t>
            </a:r>
            <a:endParaRPr lang="ja-JP" altLang="en-US" sz="3200" b="0" dirty="0">
              <a:solidFill>
                <a:srgbClr val="330066"/>
              </a:solidFill>
              <a:latin typeface="HGP創英角ｺﾞｼｯｸUB" panose="020B0900000000000000" pitchFamily="50" charset="-128"/>
              <a:ea typeface="HGP創英角ｺﾞｼｯｸUB" panose="020B0900000000000000" pitchFamily="50" charset="-128"/>
            </a:endParaRPr>
          </a:p>
        </p:txBody>
      </p:sp>
      <p:sp>
        <p:nvSpPr>
          <p:cNvPr id="5" name="正方形/長方形 8"/>
          <p:cNvSpPr>
            <a:spLocks noChangeArrowheads="1"/>
          </p:cNvSpPr>
          <p:nvPr/>
        </p:nvSpPr>
        <p:spPr bwMode="auto">
          <a:xfrm>
            <a:off x="3023829" y="6430639"/>
            <a:ext cx="5220580" cy="431800"/>
          </a:xfrm>
          <a:prstGeom prst="rect">
            <a:avLst/>
          </a:prstGeom>
          <a:solidFill>
            <a:schemeClr val="bg1"/>
          </a:solidFill>
          <a:ln w="9525" algn="ctr">
            <a:solidFill>
              <a:schemeClr val="tx1"/>
            </a:solidFill>
            <a:round/>
            <a:headEnd/>
            <a:tailEnd/>
          </a:ln>
        </p:spPr>
        <p:txBody>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r>
              <a:rPr lang="ja-JP" altLang="en-US" dirty="0" smtClean="0"/>
              <a:t>電子納品に関する要領・基準</a:t>
            </a:r>
            <a:r>
              <a:rPr lang="en-US" altLang="ja-JP" dirty="0" smtClean="0"/>
              <a:t>HP</a:t>
            </a:r>
            <a:r>
              <a:rPr lang="ja-JP" altLang="en-US" dirty="0" smtClean="0"/>
              <a:t>より</a:t>
            </a:r>
            <a:endParaRPr lang="en-US" altLang="ja-JP" dirty="0" smtClean="0"/>
          </a:p>
          <a:p>
            <a:pPr eaLnBrk="1" hangingPunct="1"/>
            <a:r>
              <a:rPr lang="en-US" altLang="ja-JP" u="sng" dirty="0" smtClean="0">
                <a:solidFill>
                  <a:srgbClr val="0000FF"/>
                </a:solidFill>
              </a:rPr>
              <a:t>http://www.cals-ed.go.jp/mg/wp-ontent/uploads/soukatsuichiran4.pdf</a:t>
            </a:r>
            <a:endParaRPr lang="ja-JP" altLang="en-US" u="sng" dirty="0">
              <a:solidFill>
                <a:srgbClr val="0000FF"/>
              </a:solidFill>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11" descr="IP12_B03"/>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7524328" y="5094411"/>
            <a:ext cx="1438697" cy="130321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1507" name="Rectangle 2"/>
          <p:cNvSpPr>
            <a:spLocks noChangeArrowheads="1"/>
          </p:cNvSpPr>
          <p:nvPr/>
        </p:nvSpPr>
        <p:spPr bwMode="auto">
          <a:xfrm>
            <a:off x="108000" y="0"/>
            <a:ext cx="7815263" cy="64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r>
              <a:rPr lang="en-US" altLang="ja-JP" sz="3200" b="0" dirty="0">
                <a:solidFill>
                  <a:srgbClr val="330066"/>
                </a:solidFill>
                <a:latin typeface="HGP創英角ｺﾞｼｯｸUB" pitchFamily="50" charset="-128"/>
                <a:ea typeface="HGP創英角ｺﾞｼｯｸUB" pitchFamily="50" charset="-128"/>
              </a:rPr>
              <a:t>【</a:t>
            </a:r>
            <a:r>
              <a:rPr lang="ja-JP" altLang="en-US" sz="3200" b="0" dirty="0">
                <a:solidFill>
                  <a:srgbClr val="330066"/>
                </a:solidFill>
                <a:latin typeface="HGP創英角ｺﾞｼｯｸUB" pitchFamily="50" charset="-128"/>
                <a:ea typeface="HGP創英角ｺﾞｼｯｸUB" pitchFamily="50" charset="-128"/>
              </a:rPr>
              <a:t>工事</a:t>
            </a:r>
            <a:r>
              <a:rPr lang="en-US" altLang="ja-JP" sz="3200" b="0" dirty="0" smtClean="0">
                <a:solidFill>
                  <a:srgbClr val="330066"/>
                </a:solidFill>
                <a:latin typeface="HGP創英角ｺﾞｼｯｸUB" pitchFamily="50" charset="-128"/>
                <a:ea typeface="HGP創英角ｺﾞｼｯｸUB" pitchFamily="50" charset="-128"/>
              </a:rPr>
              <a:t>】</a:t>
            </a:r>
            <a:r>
              <a:rPr lang="ja-JP" altLang="en-US" sz="3200" b="0" dirty="0" smtClean="0">
                <a:solidFill>
                  <a:srgbClr val="330066"/>
                </a:solidFill>
                <a:latin typeface="HGP創英角ｺﾞｼｯｸUB" pitchFamily="50" charset="-128"/>
                <a:ea typeface="HGP創英角ｺﾞｼｯｸUB" pitchFamily="50" charset="-128"/>
              </a:rPr>
              <a:t>電子納品に関する事前</a:t>
            </a:r>
            <a:r>
              <a:rPr lang="ja-JP" altLang="en-US" sz="3200" b="0" dirty="0">
                <a:solidFill>
                  <a:srgbClr val="330066"/>
                </a:solidFill>
                <a:latin typeface="HGP創英角ｺﾞｼｯｸUB" pitchFamily="50" charset="-128"/>
                <a:ea typeface="HGP創英角ｺﾞｼｯｸUB" pitchFamily="50" charset="-128"/>
              </a:rPr>
              <a:t>協議事項</a:t>
            </a:r>
          </a:p>
        </p:txBody>
      </p:sp>
      <p:sp>
        <p:nvSpPr>
          <p:cNvPr id="21508" name="Rectangle 3"/>
          <p:cNvSpPr>
            <a:spLocks noChangeArrowheads="1"/>
          </p:cNvSpPr>
          <p:nvPr/>
        </p:nvSpPr>
        <p:spPr bwMode="auto">
          <a:xfrm>
            <a:off x="180000" y="648000"/>
            <a:ext cx="8820000" cy="4465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marL="342900" indent="-342900"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lnSpc>
                <a:spcPts val="4000"/>
              </a:lnSpc>
              <a:spcBef>
                <a:spcPts val="1200"/>
              </a:spcBef>
              <a:buClr>
                <a:srgbClr val="330066"/>
              </a:buClr>
              <a:buSzPct val="70000"/>
              <a:buFont typeface="Wingdings" pitchFamily="2" charset="2"/>
              <a:buNone/>
            </a:pPr>
            <a:r>
              <a:rPr lang="en-US" altLang="ja-JP" sz="3600" b="0" dirty="0" smtClean="0">
                <a:latin typeface="HGP創英角ｺﾞｼｯｸUB" pitchFamily="50" charset="-128"/>
                <a:ea typeface="HGP創英角ｺﾞｼｯｸUB" pitchFamily="50" charset="-128"/>
              </a:rPr>
              <a:t>①</a:t>
            </a:r>
            <a:r>
              <a:rPr lang="ja-JP" altLang="en-US" sz="3600" b="0" dirty="0" smtClean="0">
                <a:latin typeface="HGP創英角ｺﾞｼｯｸUB" pitchFamily="50" charset="-128"/>
                <a:ea typeface="HGP創英角ｺﾞｼｯｸUB" pitchFamily="50" charset="-128"/>
              </a:rPr>
              <a:t>適用基準、利用ソフト等 </a:t>
            </a:r>
          </a:p>
          <a:p>
            <a:pPr algn="l" eaLnBrk="1" hangingPunct="1">
              <a:lnSpc>
                <a:spcPts val="4000"/>
              </a:lnSpc>
              <a:spcBef>
                <a:spcPts val="1200"/>
              </a:spcBef>
              <a:buClr>
                <a:srgbClr val="330066"/>
              </a:buClr>
              <a:buSzPct val="70000"/>
              <a:buFont typeface="Wingdings" pitchFamily="2" charset="2"/>
              <a:buNone/>
            </a:pPr>
            <a:r>
              <a:rPr lang="ja-JP" altLang="en-US" sz="3600" b="0" dirty="0" smtClean="0">
                <a:latin typeface="HGP創英角ｺﾞｼｯｸUB" pitchFamily="50" charset="-128"/>
                <a:ea typeface="HGP創英角ｺﾞｼｯｸUB" pitchFamily="50" charset="-128"/>
              </a:rPr>
              <a:t>②工事写真の提出方法</a:t>
            </a:r>
            <a:endParaRPr lang="en-US" altLang="ja-JP" sz="3600" b="0" dirty="0" smtClean="0">
              <a:latin typeface="HGP創英角ｺﾞｼｯｸUB" pitchFamily="50" charset="-128"/>
              <a:ea typeface="HGP創英角ｺﾞｼｯｸUB" pitchFamily="50" charset="-128"/>
            </a:endParaRPr>
          </a:p>
          <a:p>
            <a:pPr algn="l" eaLnBrk="1" hangingPunct="1">
              <a:lnSpc>
                <a:spcPts val="4000"/>
              </a:lnSpc>
              <a:spcBef>
                <a:spcPts val="1200"/>
              </a:spcBef>
              <a:buClr>
                <a:srgbClr val="330066"/>
              </a:buClr>
              <a:buSzPct val="70000"/>
              <a:buFont typeface="Wingdings" pitchFamily="2" charset="2"/>
              <a:buNone/>
            </a:pPr>
            <a:r>
              <a:rPr lang="ja-JP" altLang="en-US" sz="3600" b="0" dirty="0" smtClean="0">
                <a:latin typeface="HGP創英角ｺﾞｼｯｸUB" pitchFamily="50" charset="-128"/>
                <a:ea typeface="HGP創英角ｺﾞｼｯｸUB" pitchFamily="50" charset="-128"/>
              </a:rPr>
              <a:t>③地質調査成果、</a:t>
            </a:r>
            <a:r>
              <a:rPr lang="ja-JP" altLang="en-US" sz="3600" b="0" u="sng" dirty="0" smtClean="0">
                <a:solidFill>
                  <a:srgbClr val="FF0000"/>
                </a:solidFill>
                <a:latin typeface="HGP創英角ｺﾞｼｯｸUB" pitchFamily="50" charset="-128"/>
                <a:ea typeface="HGP創英角ｺﾞｼｯｸUB" pitchFamily="50" charset="-128"/>
              </a:rPr>
              <a:t>道路工事完成図</a:t>
            </a:r>
            <a:r>
              <a:rPr lang="ja-JP" altLang="en-US" sz="3600" b="0" dirty="0" smtClean="0">
                <a:latin typeface="HGP創英角ｺﾞｼｯｸUB" pitchFamily="50" charset="-128"/>
                <a:ea typeface="HGP創英角ｺﾞｼｯｸUB" pitchFamily="50" charset="-128"/>
              </a:rPr>
              <a:t>の有無</a:t>
            </a:r>
          </a:p>
          <a:p>
            <a:pPr algn="l" eaLnBrk="1" hangingPunct="1">
              <a:lnSpc>
                <a:spcPts val="4000"/>
              </a:lnSpc>
              <a:spcBef>
                <a:spcPts val="1200"/>
              </a:spcBef>
              <a:buClr>
                <a:srgbClr val="330066"/>
              </a:buClr>
              <a:buSzPct val="70000"/>
              <a:buFont typeface="Wingdings" pitchFamily="2" charset="2"/>
              <a:buNone/>
            </a:pPr>
            <a:r>
              <a:rPr lang="ja-JP" altLang="en-US" sz="3600" b="0" dirty="0" smtClean="0">
                <a:latin typeface="HGP創英角ｺﾞｼｯｸUB" pitchFamily="50" charset="-128"/>
                <a:ea typeface="HGP創英角ｺﾞｼｯｸUB" pitchFamily="50" charset="-128"/>
              </a:rPr>
              <a:t>④</a:t>
            </a:r>
            <a:r>
              <a:rPr lang="ja-JP" altLang="en-US" sz="3600" b="0" dirty="0" smtClean="0">
                <a:solidFill>
                  <a:srgbClr val="FF0000"/>
                </a:solidFill>
                <a:latin typeface="HGP創英角ｺﾞｼｯｸUB" pitchFamily="50" charset="-128"/>
                <a:ea typeface="HGP創英角ｺﾞｼｯｸUB" pitchFamily="50" charset="-128"/>
              </a:rPr>
              <a:t>電子納品のフォルダ・ファイル構成</a:t>
            </a:r>
            <a:endParaRPr lang="en-US" altLang="ja-JP" sz="3600" b="0" dirty="0" smtClean="0">
              <a:solidFill>
                <a:srgbClr val="FF0000"/>
              </a:solidFill>
              <a:latin typeface="HGP創英角ｺﾞｼｯｸUB" pitchFamily="50" charset="-128"/>
              <a:ea typeface="HGP創英角ｺﾞｼｯｸUB" pitchFamily="50" charset="-128"/>
            </a:endParaRPr>
          </a:p>
          <a:p>
            <a:pPr algn="l" eaLnBrk="1" hangingPunct="1">
              <a:lnSpc>
                <a:spcPts val="4000"/>
              </a:lnSpc>
              <a:spcBef>
                <a:spcPts val="1200"/>
              </a:spcBef>
              <a:buClr>
                <a:srgbClr val="330066"/>
              </a:buClr>
              <a:buSzPct val="70000"/>
              <a:buFont typeface="Wingdings" pitchFamily="2" charset="2"/>
              <a:buNone/>
            </a:pPr>
            <a:r>
              <a:rPr lang="ja-JP" altLang="en-US" sz="3600" b="0" dirty="0" smtClean="0">
                <a:latin typeface="HGP創英角ｺﾞｼｯｸUB" pitchFamily="50" charset="-128"/>
                <a:ea typeface="HGP創英角ｺﾞｼｯｸUB" pitchFamily="50" charset="-128"/>
              </a:rPr>
              <a:t>⑤図面に関する事項</a:t>
            </a:r>
            <a:endParaRPr lang="en-US" altLang="ja-JP" sz="3600" b="0" dirty="0" smtClean="0">
              <a:latin typeface="HGP創英角ｺﾞｼｯｸUB" pitchFamily="50" charset="-128"/>
              <a:ea typeface="HGP創英角ｺﾞｼｯｸUB" pitchFamily="50" charset="-128"/>
            </a:endParaRPr>
          </a:p>
          <a:p>
            <a:pPr algn="l" eaLnBrk="1" hangingPunct="1">
              <a:lnSpc>
                <a:spcPts val="4000"/>
              </a:lnSpc>
              <a:spcBef>
                <a:spcPts val="1200"/>
              </a:spcBef>
              <a:buClr>
                <a:srgbClr val="330066"/>
              </a:buClr>
              <a:buSzPct val="70000"/>
              <a:buFont typeface="Wingdings" pitchFamily="2" charset="2"/>
              <a:buNone/>
            </a:pPr>
            <a:r>
              <a:rPr lang="ja-JP" altLang="en-US" sz="3600" b="0" dirty="0" smtClean="0">
                <a:latin typeface="HGP創英角ｺﾞｼｯｸUB" pitchFamily="50" charset="-128"/>
                <a:ea typeface="HGP創英角ｺﾞｼｯｸUB" pitchFamily="50" charset="-128"/>
              </a:rPr>
              <a:t>　　（発注図の提供形式・レイヤの取扱等）</a:t>
            </a:r>
            <a:endParaRPr lang="en-US" altLang="ja-JP" sz="3600" b="0" dirty="0" smtClean="0">
              <a:latin typeface="HGP創英角ｺﾞｼｯｸUB" pitchFamily="50" charset="-128"/>
              <a:ea typeface="HGP創英角ｺﾞｼｯｸUB" pitchFamily="50" charset="-128"/>
            </a:endParaRPr>
          </a:p>
          <a:p>
            <a:pPr algn="l" eaLnBrk="1" hangingPunct="1">
              <a:lnSpc>
                <a:spcPts val="2500"/>
              </a:lnSpc>
              <a:spcBef>
                <a:spcPts val="0"/>
              </a:spcBef>
              <a:buClr>
                <a:srgbClr val="330066"/>
              </a:buClr>
              <a:buSzPct val="70000"/>
              <a:buFont typeface="Wingdings" pitchFamily="2" charset="2"/>
              <a:buNone/>
            </a:pPr>
            <a:r>
              <a:rPr lang="ja-JP" altLang="en-US" sz="2600" b="0" dirty="0" smtClean="0">
                <a:solidFill>
                  <a:srgbClr val="FF0000"/>
                </a:solidFill>
                <a:latin typeface="HGP創英角ｺﾞｼｯｸUB" pitchFamily="50" charset="-128"/>
                <a:ea typeface="HGP創英角ｺﾞｼｯｸUB" pitchFamily="50" charset="-128"/>
              </a:rPr>
              <a:t>　　図面の取り扱いについては、納品時の作業に影響しますので　　しっかりと協議して下さい。</a:t>
            </a:r>
            <a:endParaRPr lang="ja-JP" altLang="en-US" sz="2600" b="0" dirty="0">
              <a:solidFill>
                <a:srgbClr val="FF0000"/>
              </a:solidFill>
              <a:latin typeface="HGP創英角ｺﾞｼｯｸUB" pitchFamily="50" charset="-128"/>
              <a:ea typeface="HGP創英角ｺﾞｼｯｸUB" pitchFamily="50" charset="-128"/>
            </a:endParaRPr>
          </a:p>
        </p:txBody>
      </p:sp>
    </p:spTree>
    <p:extLst>
      <p:ext uri="{BB962C8B-B14F-4D97-AF65-F5344CB8AC3E}">
        <p14:creationId xmlns="" xmlns:p14="http://schemas.microsoft.com/office/powerpoint/2010/main" val="179727983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idx="4294967295"/>
          </p:nvPr>
        </p:nvSpPr>
        <p:spPr>
          <a:xfrm>
            <a:off x="108000" y="0"/>
            <a:ext cx="7236308" cy="648000"/>
          </a:xfrm>
        </p:spPr>
        <p:txBody>
          <a:bodyPr lIns="91440" tIns="45720" rIns="91440" bIns="45720" anchor="ctr"/>
          <a:lstStyle/>
          <a:p>
            <a:r>
              <a:rPr lang="en-US" altLang="ja-JP" sz="3200" b="0" dirty="0" smtClean="0">
                <a:latin typeface="HGP創英角ｺﾞｼｯｸUB" pitchFamily="50" charset="-128"/>
                <a:ea typeface="HGP創英角ｺﾞｼｯｸUB" pitchFamily="50" charset="-128"/>
              </a:rPr>
              <a:t>【</a:t>
            </a:r>
            <a:r>
              <a:rPr lang="ja-JP" altLang="en-US" sz="3200" b="0" dirty="0" smtClean="0">
                <a:latin typeface="HGP創英角ｺﾞｼｯｸUB" pitchFamily="50" charset="-128"/>
                <a:ea typeface="HGP創英角ｺﾞｼｯｸUB" pitchFamily="50" charset="-128"/>
              </a:rPr>
              <a:t>工事</a:t>
            </a:r>
            <a:r>
              <a:rPr lang="en-US" altLang="ja-JP" sz="3200" b="0" dirty="0" smtClean="0">
                <a:latin typeface="HGP創英角ｺﾞｼｯｸUB" pitchFamily="50" charset="-128"/>
                <a:ea typeface="HGP創英角ｺﾞｼｯｸUB" pitchFamily="50" charset="-128"/>
              </a:rPr>
              <a:t>】</a:t>
            </a:r>
            <a:r>
              <a:rPr lang="ja-JP" altLang="en-US" sz="3200" b="0" dirty="0" smtClean="0">
                <a:latin typeface="HGP創英角ｺﾞｼｯｸUB" pitchFamily="50" charset="-128"/>
                <a:ea typeface="HGP創英角ｺﾞｼｯｸUB" pitchFamily="50" charset="-128"/>
              </a:rPr>
              <a:t>事前協議チェックシートの利用</a:t>
            </a:r>
          </a:p>
        </p:txBody>
      </p:sp>
      <p:sp>
        <p:nvSpPr>
          <p:cNvPr id="20483" name="Rectangle 3"/>
          <p:cNvSpPr>
            <a:spLocks noGrp="1" noChangeArrowheads="1"/>
          </p:cNvSpPr>
          <p:nvPr>
            <p:ph type="body" idx="4294967295"/>
          </p:nvPr>
        </p:nvSpPr>
        <p:spPr>
          <a:xfrm>
            <a:off x="180000" y="648000"/>
            <a:ext cx="8604250" cy="838200"/>
          </a:xfrm>
        </p:spPr>
        <p:txBody>
          <a:bodyPr/>
          <a:lstStyle/>
          <a:p>
            <a:pPr>
              <a:lnSpc>
                <a:spcPct val="90000"/>
              </a:lnSpc>
              <a:spcBef>
                <a:spcPct val="50000"/>
              </a:spcBef>
              <a:buClr>
                <a:schemeClr val="tx1"/>
              </a:buClr>
              <a:buSzPct val="100000"/>
              <a:buFont typeface="HGP創英角ｺﾞｼｯｸUB" panose="020B0900000000000000" pitchFamily="50" charset="-128"/>
              <a:buChar char="○"/>
            </a:pPr>
            <a:r>
              <a:rPr lang="ja-JP" altLang="en-US" sz="2400" dirty="0" smtClean="0">
                <a:latin typeface="HGP創英角ｺﾞｼｯｸUB" pitchFamily="50" charset="-128"/>
                <a:ea typeface="HGP創英角ｺﾞｼｯｸUB" pitchFamily="50" charset="-128"/>
              </a:rPr>
              <a:t>工事着手時に事前協議チェックシートを利用することが義務付けられています。</a:t>
            </a:r>
            <a:endParaRPr lang="en-US" altLang="ja-JP" sz="2400" dirty="0" smtClean="0">
              <a:latin typeface="HGP創英角ｺﾞｼｯｸUB" pitchFamily="50" charset="-128"/>
              <a:ea typeface="HGP創英角ｺﾞｼｯｸUB" pitchFamily="50" charset="-128"/>
            </a:endParaRPr>
          </a:p>
        </p:txBody>
      </p:sp>
      <p:pic>
        <p:nvPicPr>
          <p:cNvPr id="20484" name="図 1"/>
          <p:cNvPicPr>
            <a:picLocks noChangeAspect="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1008063" y="1449797"/>
            <a:ext cx="3138487" cy="47275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0485" name="図 2"/>
          <p:cNvPicPr>
            <a:picLocks noChangeAspect="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4356100" y="1376772"/>
            <a:ext cx="3492500" cy="4797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486" name="正方形/長方形 5"/>
          <p:cNvSpPr>
            <a:spLocks noChangeArrowheads="1"/>
          </p:cNvSpPr>
          <p:nvPr/>
        </p:nvSpPr>
        <p:spPr bwMode="auto">
          <a:xfrm>
            <a:off x="4572000" y="5443947"/>
            <a:ext cx="3852863" cy="649287"/>
          </a:xfrm>
          <a:prstGeom prst="rect">
            <a:avLst/>
          </a:prstGeom>
          <a:noFill/>
          <a:ln w="9525" algn="ctr">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r>
              <a:rPr lang="ja-JP" altLang="en-US" dirty="0"/>
              <a:t>「電子納品運用ガイドライン</a:t>
            </a:r>
            <a:r>
              <a:rPr lang="en-US" altLang="ja-JP" dirty="0"/>
              <a:t>(</a:t>
            </a:r>
            <a:r>
              <a:rPr lang="ja-JP" altLang="en-US" dirty="0"/>
              <a:t>案</a:t>
            </a:r>
            <a:r>
              <a:rPr lang="en-US" altLang="ja-JP" dirty="0"/>
              <a:t>)</a:t>
            </a:r>
            <a:r>
              <a:rPr lang="ja-JP" altLang="en-US" dirty="0"/>
              <a:t>　</a:t>
            </a:r>
            <a:r>
              <a:rPr lang="en-US" altLang="ja-JP" dirty="0"/>
              <a:t>【</a:t>
            </a:r>
            <a:r>
              <a:rPr lang="ja-JP" altLang="en-US" dirty="0"/>
              <a:t>土木工事編</a:t>
            </a:r>
            <a:r>
              <a:rPr lang="en-US" altLang="ja-JP" dirty="0"/>
              <a:t>】</a:t>
            </a:r>
            <a:r>
              <a:rPr lang="ja-JP" altLang="en-US" dirty="0"/>
              <a:t>（</a:t>
            </a:r>
            <a:r>
              <a:rPr lang="en-US" altLang="ja-JP" dirty="0"/>
              <a:t>H22.9</a:t>
            </a:r>
            <a:r>
              <a:rPr lang="ja-JP" altLang="en-US" dirty="0"/>
              <a:t>）</a:t>
            </a:r>
            <a:endParaRPr lang="en-US" altLang="ja-JP" dirty="0"/>
          </a:p>
          <a:p>
            <a:pPr algn="l" eaLnBrk="1" hangingPunct="1"/>
            <a:r>
              <a:rPr lang="ja-JP" altLang="en-US" dirty="0"/>
              <a:t>事前協議チェックシート」より</a:t>
            </a:r>
            <a:endParaRPr lang="en-US" altLang="ja-JP" dirty="0"/>
          </a:p>
          <a:p>
            <a:pPr algn="l" eaLnBrk="1" hangingPunct="1"/>
            <a:r>
              <a:rPr lang="en-US" altLang="ja-JP" u="sng" dirty="0">
                <a:solidFill>
                  <a:srgbClr val="FF0000"/>
                </a:solidFill>
              </a:rPr>
              <a:t>http://www.cals-ed.go.jp/cri_guideline/</a:t>
            </a:r>
          </a:p>
          <a:p>
            <a:pPr eaLnBrk="1" hangingPunct="1"/>
            <a:endParaRPr lang="ja-JP" altLang="en-US" dirty="0"/>
          </a:p>
        </p:txBody>
      </p:sp>
    </p:spTree>
    <p:extLst>
      <p:ext uri="{BB962C8B-B14F-4D97-AF65-F5344CB8AC3E}">
        <p14:creationId xmlns="" xmlns:p14="http://schemas.microsoft.com/office/powerpoint/2010/main" val="2539844904"/>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body" idx="4294967295"/>
          </p:nvPr>
        </p:nvSpPr>
        <p:spPr>
          <a:xfrm>
            <a:off x="11113" y="0"/>
            <a:ext cx="8640000" cy="648000"/>
          </a:xfrm>
        </p:spPr>
        <p:txBody>
          <a:bodyPr/>
          <a:lstStyle/>
          <a:p>
            <a:pPr eaLnBrk="1" hangingPunct="1">
              <a:spcBef>
                <a:spcPct val="0"/>
              </a:spcBef>
              <a:buFont typeface="Wingdings" pitchFamily="2" charset="2"/>
              <a:buNone/>
            </a:pPr>
            <a:r>
              <a:rPr lang="en-US" altLang="ja-JP" sz="3200" dirty="0">
                <a:solidFill>
                  <a:schemeClr val="tx2"/>
                </a:solidFill>
                <a:latin typeface="HGP創英角ｺﾞｼｯｸUB" pitchFamily="50" charset="-128"/>
                <a:ea typeface="HGP創英角ｺﾞｼｯｸUB" pitchFamily="50" charset="-128"/>
              </a:rPr>
              <a:t>【</a:t>
            </a:r>
            <a:r>
              <a:rPr lang="ja-JP" altLang="en-US" sz="3200" dirty="0">
                <a:solidFill>
                  <a:schemeClr val="tx2"/>
                </a:solidFill>
                <a:latin typeface="HGP創英角ｺﾞｼｯｸUB" pitchFamily="50" charset="-128"/>
                <a:ea typeface="HGP創英角ｺﾞｼｯｸUB" pitchFamily="50" charset="-128"/>
              </a:rPr>
              <a:t>工事</a:t>
            </a:r>
            <a:r>
              <a:rPr lang="en-US" altLang="ja-JP" sz="3200" dirty="0">
                <a:solidFill>
                  <a:schemeClr val="tx2"/>
                </a:solidFill>
                <a:latin typeface="HGP創英角ｺﾞｼｯｸUB" pitchFamily="50" charset="-128"/>
                <a:ea typeface="HGP創英角ｺﾞｼｯｸUB" pitchFamily="50" charset="-128"/>
              </a:rPr>
              <a:t>】</a:t>
            </a:r>
            <a:r>
              <a:rPr lang="ja-JP" altLang="en-US" sz="3200" dirty="0" smtClean="0">
                <a:solidFill>
                  <a:schemeClr val="tx2"/>
                </a:solidFill>
                <a:latin typeface="HGP創英角ｺﾞｼｯｸUB" pitchFamily="50" charset="-128"/>
                <a:ea typeface="HGP創英角ｺﾞｼｯｸUB" pitchFamily="50" charset="-128"/>
              </a:rPr>
              <a:t>適用基準、利用ソフト　等 </a:t>
            </a:r>
          </a:p>
        </p:txBody>
      </p:sp>
      <p:pic>
        <p:nvPicPr>
          <p:cNvPr id="22531" name="Picture 8" descr="IP12_A14"/>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0" y="4941888"/>
            <a:ext cx="1295400" cy="12715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2532" name="図 1"/>
          <p:cNvPicPr>
            <a:picLocks noChangeAspect="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1116013" y="873125"/>
            <a:ext cx="7451725" cy="4940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2533" name="テキスト ボックス 2"/>
          <p:cNvSpPr txBox="1">
            <a:spLocks noChangeArrowheads="1"/>
          </p:cNvSpPr>
          <p:nvPr/>
        </p:nvSpPr>
        <p:spPr bwMode="auto">
          <a:xfrm>
            <a:off x="2916238" y="3500438"/>
            <a:ext cx="4713287" cy="461962"/>
          </a:xfrm>
          <a:prstGeom prst="rect">
            <a:avLst/>
          </a:prstGeom>
          <a:solidFill>
            <a:schemeClr val="bg1"/>
          </a:solidFill>
          <a:ln w="50800">
            <a:solidFill>
              <a:srgbClr val="FF0000"/>
            </a:solidFill>
            <a:miter lim="800000"/>
            <a:headEnd/>
            <a:tailEnd/>
          </a:ln>
        </p:spPr>
        <p:txBody>
          <a:bodyPr wrap="none">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r>
              <a:rPr lang="ja-JP" altLang="en-US" sz="2400">
                <a:solidFill>
                  <a:srgbClr val="FF0000"/>
                </a:solidFill>
              </a:rPr>
              <a:t>最新の要領・基準類を適用します。</a:t>
            </a:r>
          </a:p>
        </p:txBody>
      </p:sp>
      <p:sp>
        <p:nvSpPr>
          <p:cNvPr id="22534" name="テキスト ボックス 10"/>
          <p:cNvSpPr txBox="1">
            <a:spLocks noChangeArrowheads="1"/>
          </p:cNvSpPr>
          <p:nvPr/>
        </p:nvSpPr>
        <p:spPr bwMode="auto">
          <a:xfrm>
            <a:off x="2027238" y="4941888"/>
            <a:ext cx="5810250" cy="461962"/>
          </a:xfrm>
          <a:prstGeom prst="rect">
            <a:avLst/>
          </a:prstGeom>
          <a:solidFill>
            <a:schemeClr val="bg1"/>
          </a:solidFill>
          <a:ln w="50800">
            <a:solidFill>
              <a:srgbClr val="FF0000"/>
            </a:solidFill>
            <a:miter lim="800000"/>
            <a:headEnd/>
            <a:tailEnd/>
          </a:ln>
        </p:spPr>
        <p:txBody>
          <a:bodyPr wrap="none">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r>
              <a:rPr lang="ja-JP" altLang="en-US" sz="2400">
                <a:solidFill>
                  <a:srgbClr val="FF0000"/>
                </a:solidFill>
              </a:rPr>
              <a:t>受発注者にて授受できるソフトを確認します</a:t>
            </a:r>
          </a:p>
        </p:txBody>
      </p:sp>
    </p:spTree>
    <p:extLst>
      <p:ext uri="{BB962C8B-B14F-4D97-AF65-F5344CB8AC3E}">
        <p14:creationId xmlns="" xmlns:p14="http://schemas.microsoft.com/office/powerpoint/2010/main" val="910525673"/>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body" idx="4294967295"/>
          </p:nvPr>
        </p:nvSpPr>
        <p:spPr>
          <a:xfrm>
            <a:off x="108000" y="0"/>
            <a:ext cx="8640000" cy="648000"/>
          </a:xfrm>
        </p:spPr>
        <p:txBody>
          <a:bodyPr anchor="ctr"/>
          <a:lstStyle/>
          <a:p>
            <a:pPr eaLnBrk="1" hangingPunct="1">
              <a:spcBef>
                <a:spcPct val="0"/>
              </a:spcBef>
              <a:buFont typeface="Wingdings" pitchFamily="2" charset="2"/>
              <a:buNone/>
            </a:pPr>
            <a:r>
              <a:rPr lang="ja-JP" altLang="en-US" sz="3200" dirty="0" smtClean="0">
                <a:solidFill>
                  <a:schemeClr val="tx2"/>
                </a:solidFill>
                <a:latin typeface="HGP創英角ｺﾞｼｯｸUB" pitchFamily="50" charset="-128"/>
                <a:ea typeface="HGP創英角ｺﾞｼｯｸUB" pitchFamily="50" charset="-128"/>
              </a:rPr>
              <a:t>工事写真、工事帳票（情報共有システム）</a:t>
            </a:r>
          </a:p>
        </p:txBody>
      </p:sp>
      <p:pic>
        <p:nvPicPr>
          <p:cNvPr id="23555" name="Picture 8" descr="IP12_A14"/>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0" y="4941888"/>
            <a:ext cx="1295400" cy="12715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3556" name="図 3"/>
          <p:cNvPicPr>
            <a:picLocks noChangeAspect="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1038225" y="823913"/>
            <a:ext cx="7700963" cy="504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3557" name="Text Box 11"/>
          <p:cNvSpPr txBox="1">
            <a:spLocks noChangeArrowheads="1"/>
          </p:cNvSpPr>
          <p:nvPr/>
        </p:nvSpPr>
        <p:spPr bwMode="auto">
          <a:xfrm>
            <a:off x="1235075" y="1360488"/>
            <a:ext cx="7308850" cy="9159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r>
              <a:rPr lang="ja-JP" altLang="en-US" sz="1800">
                <a:solidFill>
                  <a:srgbClr val="000000"/>
                </a:solidFill>
                <a:latin typeface="HGP創英角ｺﾞｼｯｸUB" pitchFamily="50" charset="-128"/>
                <a:ea typeface="HGP創英角ｺﾞｼｯｸUB" pitchFamily="50" charset="-128"/>
              </a:rPr>
              <a:t>　撮影するカメラの種類（銀塩カメラ、デジタルカメラ）と工事写真の提出媒体（写真帳、ネガ（</a:t>
            </a:r>
            <a:r>
              <a:rPr lang="en-US" altLang="ja-JP" sz="1800">
                <a:solidFill>
                  <a:srgbClr val="000000"/>
                </a:solidFill>
                <a:latin typeface="HGP創英角ｺﾞｼｯｸUB" pitchFamily="50" charset="-128"/>
                <a:ea typeface="HGP創英角ｺﾞｼｯｸUB" pitchFamily="50" charset="-128"/>
              </a:rPr>
              <a:t>APS</a:t>
            </a:r>
            <a:r>
              <a:rPr lang="ja-JP" altLang="en-US" sz="1800">
                <a:solidFill>
                  <a:srgbClr val="000000"/>
                </a:solidFill>
                <a:latin typeface="HGP創英角ｺﾞｼｯｸUB" pitchFamily="50" charset="-128"/>
                <a:ea typeface="HGP創英角ｺﾞｼｯｸUB" pitchFamily="50" charset="-128"/>
              </a:rPr>
              <a:t>（</a:t>
            </a:r>
            <a:r>
              <a:rPr lang="en-US" altLang="ja-JP" sz="1800">
                <a:solidFill>
                  <a:srgbClr val="000000"/>
                </a:solidFill>
                <a:latin typeface="HGP創英角ｺﾞｼｯｸUB" pitchFamily="50" charset="-128"/>
                <a:ea typeface="HGP創英角ｺﾞｼｯｸUB" pitchFamily="50" charset="-128"/>
              </a:rPr>
              <a:t>Advanced Photo System</a:t>
            </a:r>
            <a:r>
              <a:rPr lang="ja-JP" altLang="en-US" sz="1800">
                <a:solidFill>
                  <a:srgbClr val="000000"/>
                </a:solidFill>
                <a:latin typeface="HGP創英角ｺﾞｼｯｸUB" pitchFamily="50" charset="-128"/>
                <a:ea typeface="HGP創英角ｺﾞｼｯｸUB" pitchFamily="50" charset="-128"/>
              </a:rPr>
              <a:t>）フィルムの場合はカートリッジフィルム）、電子媒体）について、事前協議により決定します。</a:t>
            </a:r>
          </a:p>
        </p:txBody>
      </p:sp>
      <p:pic>
        <p:nvPicPr>
          <p:cNvPr id="23558" name="図 4"/>
          <p:cNvPicPr>
            <a:picLocks noChangeAspect="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1077913" y="2636838"/>
            <a:ext cx="7678737" cy="23383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3559" name="Text Box 14"/>
          <p:cNvSpPr txBox="1">
            <a:spLocks noChangeArrowheads="1"/>
          </p:cNvSpPr>
          <p:nvPr/>
        </p:nvSpPr>
        <p:spPr bwMode="auto">
          <a:xfrm>
            <a:off x="1430338" y="5062538"/>
            <a:ext cx="7308850" cy="9223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r>
              <a:rPr lang="ja-JP" altLang="en-US" sz="1800" dirty="0" smtClean="0">
                <a:solidFill>
                  <a:srgbClr val="000000"/>
                </a:solidFill>
                <a:latin typeface="HGP創英角ｺﾞｼｯｸUB" pitchFamily="50" charset="-128"/>
                <a:ea typeface="HGP創英角ｺﾞｼｯｸUB" pitchFamily="50" charset="-128"/>
              </a:rPr>
              <a:t>情報</a:t>
            </a:r>
            <a:r>
              <a:rPr lang="ja-JP" altLang="en-US" sz="1800" dirty="0">
                <a:solidFill>
                  <a:srgbClr val="000000"/>
                </a:solidFill>
                <a:latin typeface="HGP創英角ｺﾞｼｯｸUB" pitchFamily="50" charset="-128"/>
                <a:ea typeface="HGP創英角ｺﾞｼｯｸUB" pitchFamily="50" charset="-128"/>
              </a:rPr>
              <a:t>共有システムを利用する範囲を決定します。利用にあたっての具体的な留意点等は、「土木工事の情報共有システム活用ガイドライン（</a:t>
            </a:r>
            <a:r>
              <a:rPr lang="en-US" altLang="ja-JP" sz="1800" dirty="0">
                <a:solidFill>
                  <a:srgbClr val="000000"/>
                </a:solidFill>
                <a:latin typeface="HGP創英角ｺﾞｼｯｸUB" pitchFamily="50" charset="-128"/>
                <a:ea typeface="HGP創英角ｺﾞｼｯｸUB" pitchFamily="50" charset="-128"/>
              </a:rPr>
              <a:t>H26.7</a:t>
            </a:r>
            <a:r>
              <a:rPr lang="ja-JP" altLang="en-US" sz="1800" dirty="0">
                <a:solidFill>
                  <a:srgbClr val="000000"/>
                </a:solidFill>
                <a:latin typeface="HGP創英角ｺﾞｼｯｸUB" pitchFamily="50" charset="-128"/>
                <a:ea typeface="HGP創英角ｺﾞｼｯｸUB" pitchFamily="50" charset="-128"/>
              </a:rPr>
              <a:t>）」を参照してください。</a:t>
            </a:r>
          </a:p>
        </p:txBody>
      </p:sp>
    </p:spTree>
    <p:extLst>
      <p:ext uri="{BB962C8B-B14F-4D97-AF65-F5344CB8AC3E}">
        <p14:creationId xmlns="" xmlns:p14="http://schemas.microsoft.com/office/powerpoint/2010/main" val="1357620097"/>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図 2"/>
          <p:cNvPicPr>
            <a:picLocks noChangeAspect="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963613" y="2960688"/>
            <a:ext cx="7704137" cy="28225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579" name="Rectangle 2"/>
          <p:cNvSpPr>
            <a:spLocks noGrp="1" noChangeArrowheads="1"/>
          </p:cNvSpPr>
          <p:nvPr>
            <p:ph type="body" idx="4294967295"/>
          </p:nvPr>
        </p:nvSpPr>
        <p:spPr>
          <a:xfrm>
            <a:off x="108000" y="0"/>
            <a:ext cx="8640000" cy="648000"/>
          </a:xfrm>
        </p:spPr>
        <p:txBody>
          <a:bodyPr anchor="ctr"/>
          <a:lstStyle/>
          <a:p>
            <a:pPr eaLnBrk="1" hangingPunct="1">
              <a:spcBef>
                <a:spcPct val="0"/>
              </a:spcBef>
              <a:buFont typeface="Wingdings" pitchFamily="2" charset="2"/>
              <a:buNone/>
            </a:pPr>
            <a:r>
              <a:rPr lang="en-US" altLang="ja-JP" sz="3200" dirty="0">
                <a:solidFill>
                  <a:schemeClr val="tx2"/>
                </a:solidFill>
                <a:latin typeface="HGP創英角ｺﾞｼｯｸUB" pitchFamily="50" charset="-128"/>
                <a:ea typeface="HGP創英角ｺﾞｼｯｸUB" pitchFamily="50" charset="-128"/>
              </a:rPr>
              <a:t>【</a:t>
            </a:r>
            <a:r>
              <a:rPr lang="ja-JP" altLang="en-US" sz="3200" dirty="0">
                <a:solidFill>
                  <a:schemeClr val="tx2"/>
                </a:solidFill>
                <a:latin typeface="HGP創英角ｺﾞｼｯｸUB" pitchFamily="50" charset="-128"/>
                <a:ea typeface="HGP創英角ｺﾞｼｯｸUB" pitchFamily="50" charset="-128"/>
              </a:rPr>
              <a:t>工事</a:t>
            </a:r>
            <a:r>
              <a:rPr lang="en-US" altLang="ja-JP" sz="3200" dirty="0">
                <a:solidFill>
                  <a:schemeClr val="tx2"/>
                </a:solidFill>
                <a:latin typeface="HGP創英角ｺﾞｼｯｸUB" pitchFamily="50" charset="-128"/>
                <a:ea typeface="HGP創英角ｺﾞｼｯｸUB" pitchFamily="50" charset="-128"/>
              </a:rPr>
              <a:t>】</a:t>
            </a:r>
            <a:r>
              <a:rPr lang="ja-JP" altLang="en-US" sz="3200" dirty="0" smtClean="0">
                <a:solidFill>
                  <a:schemeClr val="tx2"/>
                </a:solidFill>
                <a:latin typeface="HGP創英角ｺﾞｼｯｸUB" pitchFamily="50" charset="-128"/>
                <a:ea typeface="HGP創英角ｺﾞｼｯｸUB" pitchFamily="50" charset="-128"/>
              </a:rPr>
              <a:t>地質調査成果、道路工事完成図　等</a:t>
            </a:r>
          </a:p>
        </p:txBody>
      </p:sp>
      <p:pic>
        <p:nvPicPr>
          <p:cNvPr id="24580" name="Picture 8" descr="IP12_A14"/>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0" y="4941888"/>
            <a:ext cx="1295400" cy="12715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4581" name="図 1"/>
          <p:cNvPicPr>
            <a:picLocks noChangeAspect="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884238" y="800100"/>
            <a:ext cx="7540625" cy="9509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582" name="Rectangle 7"/>
          <p:cNvSpPr>
            <a:spLocks noChangeArrowheads="1"/>
          </p:cNvSpPr>
          <p:nvPr/>
        </p:nvSpPr>
        <p:spPr bwMode="auto">
          <a:xfrm>
            <a:off x="954088" y="1916113"/>
            <a:ext cx="7523162" cy="884237"/>
          </a:xfrm>
          <a:prstGeom prst="rect">
            <a:avLst/>
          </a:prstGeom>
          <a:solidFill>
            <a:srgbClr val="FFFF99"/>
          </a:solidFill>
          <a:ln w="9525" algn="ctr">
            <a:solidFill>
              <a:srgbClr val="0000FF"/>
            </a:solidFill>
            <a:miter lim="800000"/>
            <a:headEnd/>
            <a:tailEnd/>
          </a:ln>
          <a:effectLst>
            <a:prstShdw prst="shdw13" dist="53882" dir="13500000">
              <a:srgbClr val="808080">
                <a:alpha val="50000"/>
              </a:srgbClr>
            </a:prstShdw>
          </a:effectLst>
        </p:spPr>
        <p:txBody>
          <a:bodyPr lIns="72000" tIns="72000" rIns="72000" bIns="72000" anchor="ctr">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spcBef>
                <a:spcPct val="20000"/>
              </a:spcBef>
              <a:buClr>
                <a:srgbClr val="330066"/>
              </a:buClr>
              <a:buSzPct val="70000"/>
              <a:buFont typeface="Wingdings" pitchFamily="2" charset="2"/>
              <a:buNone/>
            </a:pPr>
            <a:r>
              <a:rPr lang="ja-JP" altLang="en-US" sz="1600" b="0">
                <a:solidFill>
                  <a:srgbClr val="000000"/>
                </a:solidFill>
                <a:latin typeface="HGｺﾞｼｯｸE" pitchFamily="49" charset="-128"/>
                <a:ea typeface="HGｺﾞｼｯｸE" pitchFamily="49" charset="-128"/>
              </a:rPr>
              <a:t>　設計図書に地質調査の実施の明示がなく、受注者が自主的に実施した地質調査は本来は電子納品の対象ではありませんが、今後の維持管理に有益である場合などについては、監督職員と受注者間協議を行い、電子納品とします。</a:t>
            </a:r>
            <a:endParaRPr lang="ja-JP" altLang="en-US" sz="4000" b="0">
              <a:solidFill>
                <a:srgbClr val="000000"/>
              </a:solidFill>
              <a:latin typeface="HGｺﾞｼｯｸE" pitchFamily="49" charset="-128"/>
              <a:ea typeface="HGｺﾞｼｯｸE" pitchFamily="49" charset="-128"/>
            </a:endParaRPr>
          </a:p>
        </p:txBody>
      </p:sp>
      <p:sp>
        <p:nvSpPr>
          <p:cNvPr id="24583" name="テキスト ボックス 13"/>
          <p:cNvSpPr txBox="1">
            <a:spLocks noChangeArrowheads="1"/>
          </p:cNvSpPr>
          <p:nvPr/>
        </p:nvSpPr>
        <p:spPr bwMode="auto">
          <a:xfrm>
            <a:off x="4814888" y="3805238"/>
            <a:ext cx="3116262" cy="461962"/>
          </a:xfrm>
          <a:prstGeom prst="rect">
            <a:avLst/>
          </a:prstGeom>
          <a:solidFill>
            <a:schemeClr val="bg1"/>
          </a:solidFill>
          <a:ln w="50800">
            <a:solidFill>
              <a:srgbClr val="FF0000"/>
            </a:solidFill>
            <a:miter lim="800000"/>
            <a:headEnd/>
            <a:tailEnd/>
          </a:ln>
        </p:spPr>
        <p:txBody>
          <a:bodyPr wrap="none">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r>
              <a:rPr lang="ja-JP" altLang="en-US" sz="2400">
                <a:solidFill>
                  <a:srgbClr val="FF0000"/>
                </a:solidFill>
              </a:rPr>
              <a:t>管理台帳を保存します</a:t>
            </a:r>
          </a:p>
        </p:txBody>
      </p:sp>
    </p:spTree>
    <p:extLst>
      <p:ext uri="{BB962C8B-B14F-4D97-AF65-F5344CB8AC3E}">
        <p14:creationId xmlns="" xmlns:p14="http://schemas.microsoft.com/office/powerpoint/2010/main" val="128691076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a:xfrm>
            <a:off x="108000" y="0"/>
            <a:ext cx="7668356" cy="612000"/>
          </a:xfrm>
          <a:prstGeom prst="rect">
            <a:avLst/>
          </a:prstGeom>
          <a:noFill/>
          <a:ln>
            <a:noFill/>
          </a:ln>
        </p:spPr>
        <p:txBody>
          <a:bodyPr anchor="ctr"/>
          <a:lstStyle>
            <a:defPPr>
              <a:defRPr lang="ja-JP"/>
            </a:defPPr>
            <a:lvl1pPr algn="l">
              <a:defRPr sz="3200" b="0" kern="0">
                <a:solidFill>
                  <a:srgbClr val="330066"/>
                </a:solidFill>
                <a:latin typeface="HGP創英角ｺﾞｼｯｸUB" panose="020B0900000000000000" pitchFamily="50" charset="-128"/>
                <a:ea typeface="HGP創英角ｺﾞｼｯｸUB" panose="020B0900000000000000" pitchFamily="50" charset="-128"/>
              </a:defRPr>
            </a:lvl1pPr>
          </a:lstStyle>
          <a:p>
            <a:pPr eaLnBrk="1" hangingPunct="1">
              <a:defRPr/>
            </a:pPr>
            <a:r>
              <a:rPr lang="en-US" altLang="ja-JP" b="1" dirty="0" smtClean="0"/>
              <a:t>CALS/EC</a:t>
            </a:r>
            <a:r>
              <a:rPr lang="ja-JP" altLang="en-US" b="1" dirty="0" smtClean="0"/>
              <a:t>アクションプログラム</a:t>
            </a:r>
            <a:r>
              <a:rPr lang="en-US" altLang="ja-JP" b="1" dirty="0" smtClean="0"/>
              <a:t>2008</a:t>
            </a:r>
            <a:endParaRPr lang="ja-JP" altLang="en-US" b="1" dirty="0" smtClean="0"/>
          </a:p>
        </p:txBody>
      </p:sp>
      <p:graphicFrame>
        <p:nvGraphicFramePr>
          <p:cNvPr id="9" name="Group 45"/>
          <p:cNvGraphicFramePr>
            <a:graphicFrameLocks/>
          </p:cNvGraphicFramePr>
          <p:nvPr/>
        </p:nvGraphicFramePr>
        <p:xfrm>
          <a:off x="467544" y="1484784"/>
          <a:ext cx="8351837" cy="4551364"/>
        </p:xfrm>
        <a:graphic>
          <a:graphicData uri="http://schemas.openxmlformats.org/drawingml/2006/table">
            <a:tbl>
              <a:tblPr/>
              <a:tblGrid>
                <a:gridCol w="1150937"/>
                <a:gridCol w="7200900"/>
              </a:tblGrid>
              <a:tr h="739542">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1800" b="0" i="0" u="none" strike="noStrike" cap="none" normalizeH="0" baseline="0" dirty="0" smtClean="0">
                          <a:ln>
                            <a:noFill/>
                          </a:ln>
                          <a:solidFill>
                            <a:schemeClr val="tx1"/>
                          </a:solidFill>
                          <a:effectLst/>
                          <a:latin typeface="Arial" charset="0"/>
                          <a:ea typeface="ＭＳ Ｐゴシック" pitchFamily="50" charset="-128"/>
                        </a:rPr>
                        <a:t>目標－①</a:t>
                      </a:r>
                    </a:p>
                  </a:txBody>
                  <a:tcPr marT="45707" marB="45707"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1800" b="1" i="0" u="none" strike="noStrike" cap="none" normalizeH="0" baseline="0" dirty="0" smtClean="0">
                          <a:ln>
                            <a:noFill/>
                          </a:ln>
                          <a:solidFill>
                            <a:srgbClr val="000099"/>
                          </a:solidFill>
                          <a:effectLst/>
                          <a:latin typeface="Arial" charset="0"/>
                          <a:ea typeface="ＭＳ Ｐゴシック" pitchFamily="50" charset="-128"/>
                        </a:rPr>
                        <a:t>入札契約書類の完全電子化による手続きの効率化</a:t>
                      </a:r>
                    </a:p>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1200" b="0" i="0" u="none" strike="noStrike" cap="none" normalizeH="0" baseline="0" dirty="0" smtClean="0">
                          <a:ln>
                            <a:noFill/>
                          </a:ln>
                          <a:solidFill>
                            <a:schemeClr val="tx1"/>
                          </a:solidFill>
                          <a:effectLst/>
                          <a:latin typeface="Arial" charset="0"/>
                          <a:ea typeface="ＭＳ Ｐゴシック" pitchFamily="50" charset="-128"/>
                        </a:rPr>
                        <a:t>入札契約書類の完全電子化による手続きの効率化により、一連の調達が全てインターネットで可能となる</a:t>
                      </a:r>
                    </a:p>
                  </a:txBody>
                  <a:tcPr marT="45707" marB="4570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39542">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1800" b="0" i="0" u="none" strike="noStrike" cap="none" normalizeH="0" baseline="0" dirty="0" smtClean="0">
                          <a:ln>
                            <a:noFill/>
                          </a:ln>
                          <a:solidFill>
                            <a:schemeClr val="tx1"/>
                          </a:solidFill>
                          <a:effectLst/>
                          <a:latin typeface="Arial" charset="0"/>
                          <a:ea typeface="ＭＳ Ｐゴシック" pitchFamily="50" charset="-128"/>
                        </a:rPr>
                        <a:t>目標－②</a:t>
                      </a:r>
                    </a:p>
                  </a:txBody>
                  <a:tcPr marT="45707" marB="45707"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1800" b="1" i="0" u="none" strike="noStrike" cap="none" normalizeH="0" baseline="0" dirty="0" smtClean="0">
                          <a:ln>
                            <a:noFill/>
                          </a:ln>
                          <a:solidFill>
                            <a:srgbClr val="000099"/>
                          </a:solidFill>
                          <a:effectLst/>
                          <a:latin typeface="Arial" charset="0"/>
                          <a:ea typeface="ＭＳ Ｐゴシック" pitchFamily="50" charset="-128"/>
                        </a:rPr>
                        <a:t>発注者・受注者間のコミュニケーションの円滑化</a:t>
                      </a:r>
                    </a:p>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1200" b="0" i="0" u="none" strike="noStrike" cap="none" normalizeH="0" baseline="0" dirty="0" smtClean="0">
                          <a:ln>
                            <a:noFill/>
                          </a:ln>
                          <a:solidFill>
                            <a:schemeClr val="tx1"/>
                          </a:solidFill>
                          <a:effectLst/>
                          <a:latin typeface="Arial" charset="0"/>
                          <a:ea typeface="ＭＳ Ｐゴシック" pitchFamily="50" charset="-128"/>
                        </a:rPr>
                        <a:t>情報共有システムの利活用により、発注者・受注者間のコミュニケーションの円滑化を図る</a:t>
                      </a:r>
                    </a:p>
                  </a:txBody>
                  <a:tcPr marT="45707" marB="4570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6807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1800" b="0" i="0" u="none" strike="noStrike" cap="none" normalizeH="0" baseline="0" dirty="0" smtClean="0">
                          <a:ln>
                            <a:noFill/>
                          </a:ln>
                          <a:solidFill>
                            <a:schemeClr val="tx1"/>
                          </a:solidFill>
                          <a:effectLst/>
                          <a:latin typeface="Arial" charset="0"/>
                          <a:ea typeface="ＭＳ Ｐゴシック" pitchFamily="50" charset="-128"/>
                        </a:rPr>
                        <a:t>目標－③</a:t>
                      </a:r>
                    </a:p>
                  </a:txBody>
                  <a:tcPr marT="45707" marB="45707"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1800" b="1" i="0" u="none" strike="noStrike" cap="none" normalizeH="0" baseline="0" dirty="0" smtClean="0">
                          <a:ln>
                            <a:noFill/>
                          </a:ln>
                          <a:solidFill>
                            <a:srgbClr val="000099"/>
                          </a:solidFill>
                          <a:effectLst/>
                          <a:latin typeface="Arial" charset="0"/>
                          <a:ea typeface="ＭＳ Ｐゴシック" pitchFamily="50" charset="-128"/>
                        </a:rPr>
                        <a:t>調査・計画・設計・施工・管理を通じて利用可能な電子データの利活用</a:t>
                      </a:r>
                    </a:p>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1200" b="0" i="0" u="none" strike="noStrike" cap="none" normalizeH="0" baseline="0" dirty="0" smtClean="0">
                          <a:ln>
                            <a:noFill/>
                          </a:ln>
                          <a:solidFill>
                            <a:schemeClr val="tx1"/>
                          </a:solidFill>
                          <a:effectLst/>
                          <a:latin typeface="Arial" charset="0"/>
                          <a:ea typeface="ＭＳ Ｐゴシック" pitchFamily="50" charset="-128"/>
                        </a:rPr>
                        <a:t>3</a:t>
                      </a:r>
                      <a:r>
                        <a:rPr kumimoji="1" lang="ja-JP" altLang="en-US" sz="1200" b="0" i="0" u="none" strike="noStrike" cap="none" normalizeH="0" baseline="0" dirty="0" smtClean="0">
                          <a:ln>
                            <a:noFill/>
                          </a:ln>
                          <a:solidFill>
                            <a:schemeClr val="tx1"/>
                          </a:solidFill>
                          <a:effectLst/>
                          <a:latin typeface="Arial" charset="0"/>
                          <a:ea typeface="ＭＳ Ｐゴシック" pitchFamily="50" charset="-128"/>
                        </a:rPr>
                        <a:t>次元データの利用により、工事の一層の品質向上とコスト縮減及びスピードアップ化を図るなど、建設生産システムの生産性向上が可能となる（</a:t>
                      </a:r>
                      <a:r>
                        <a:rPr kumimoji="1" lang="en-US" altLang="ja-JP" sz="1200" b="0" i="0" u="none" strike="noStrike" cap="none" normalizeH="0" baseline="0" dirty="0" smtClean="0">
                          <a:ln>
                            <a:noFill/>
                          </a:ln>
                          <a:solidFill>
                            <a:schemeClr val="tx1"/>
                          </a:solidFill>
                          <a:effectLst/>
                          <a:latin typeface="Arial" charset="0"/>
                          <a:ea typeface="ＭＳ Ｐゴシック" pitchFamily="50" charset="-128"/>
                        </a:rPr>
                        <a:t>CAD</a:t>
                      </a:r>
                      <a:r>
                        <a:rPr kumimoji="1" lang="ja-JP" altLang="en-US" sz="1200" b="0" i="0" u="none" strike="noStrike" cap="none" normalizeH="0" baseline="0" dirty="0" smtClean="0">
                          <a:ln>
                            <a:noFill/>
                          </a:ln>
                          <a:solidFill>
                            <a:schemeClr val="tx1"/>
                          </a:solidFill>
                          <a:effectLst/>
                          <a:latin typeface="Arial" charset="0"/>
                          <a:ea typeface="ＭＳ Ｐゴシック" pitchFamily="50" charset="-128"/>
                        </a:rPr>
                        <a:t>データの利活用）</a:t>
                      </a:r>
                    </a:p>
                  </a:txBody>
                  <a:tcPr marT="45707" marB="4570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6807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1800" b="0" i="0" u="none" strike="noStrike" cap="none" normalizeH="0" baseline="0" dirty="0" smtClean="0">
                          <a:ln>
                            <a:noFill/>
                          </a:ln>
                          <a:solidFill>
                            <a:schemeClr val="tx1"/>
                          </a:solidFill>
                          <a:effectLst/>
                          <a:latin typeface="Arial" charset="0"/>
                          <a:ea typeface="ＭＳ Ｐゴシック" pitchFamily="50" charset="-128"/>
                        </a:rPr>
                        <a:t>目標－④</a:t>
                      </a:r>
                    </a:p>
                  </a:txBody>
                  <a:tcPr marT="45707" marB="45707"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1800" b="1" i="0" u="none" strike="noStrike" cap="none" normalizeH="0" baseline="0" dirty="0" smtClean="0">
                          <a:ln>
                            <a:noFill/>
                          </a:ln>
                          <a:solidFill>
                            <a:srgbClr val="000099"/>
                          </a:solidFill>
                          <a:effectLst/>
                          <a:latin typeface="Arial" charset="0"/>
                          <a:ea typeface="ＭＳ Ｐゴシック" pitchFamily="50" charset="-128"/>
                        </a:rPr>
                        <a:t>工事の一層の品質向上を図る情報化施工の普及推進</a:t>
                      </a:r>
                    </a:p>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1200" b="0" i="0" u="none" strike="noStrike" cap="none" normalizeH="0" baseline="0" dirty="0" smtClean="0">
                          <a:ln>
                            <a:noFill/>
                          </a:ln>
                          <a:solidFill>
                            <a:schemeClr val="tx1"/>
                          </a:solidFill>
                          <a:effectLst/>
                          <a:latin typeface="Arial" charset="0"/>
                          <a:ea typeface="ＭＳ Ｐゴシック" pitchFamily="50" charset="-128"/>
                        </a:rPr>
                        <a:t>情報化施工により、工事の一層の品質向上とコスト縮減及びスピードアップ化を図るなど、建設生産システムの生産性向上が可能となる（情報化施工）</a:t>
                      </a:r>
                    </a:p>
                  </a:txBody>
                  <a:tcPr marT="45707" marB="4570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6807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1800" b="0" i="0" u="none" strike="noStrike" cap="none" normalizeH="0" baseline="0" dirty="0" smtClean="0">
                          <a:ln>
                            <a:noFill/>
                          </a:ln>
                          <a:solidFill>
                            <a:schemeClr val="tx1"/>
                          </a:solidFill>
                          <a:effectLst/>
                          <a:latin typeface="Arial" charset="0"/>
                          <a:ea typeface="ＭＳ Ｐゴシック" pitchFamily="50" charset="-128"/>
                        </a:rPr>
                        <a:t>目標－⑤</a:t>
                      </a:r>
                    </a:p>
                  </a:txBody>
                  <a:tcPr marT="45707" marB="45707"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99"/>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1800" b="1" i="0" u="none" strike="noStrike" cap="none" normalizeH="0" baseline="0" dirty="0" smtClean="0">
                          <a:ln>
                            <a:noFill/>
                          </a:ln>
                          <a:solidFill>
                            <a:srgbClr val="000099"/>
                          </a:solidFill>
                          <a:effectLst/>
                          <a:latin typeface="Arial" charset="0"/>
                          <a:ea typeface="ＭＳ Ｐゴシック" pitchFamily="50" charset="-128"/>
                        </a:rPr>
                        <a:t>完全電子納品化に対応した品質検査技術の開発</a:t>
                      </a:r>
                    </a:p>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1200" b="0" i="0" u="none" strike="noStrike" cap="none" normalizeH="0" baseline="0" dirty="0" smtClean="0">
                          <a:ln>
                            <a:noFill/>
                          </a:ln>
                          <a:solidFill>
                            <a:schemeClr val="tx1"/>
                          </a:solidFill>
                          <a:effectLst/>
                          <a:latin typeface="Arial" charset="0"/>
                          <a:ea typeface="ＭＳ Ｐゴシック" pitchFamily="50" charset="-128"/>
                        </a:rPr>
                        <a:t>モバイルや情報共有システム等の必要なハードウェアの整備及びシステムの構築により、工事成果の完全電子納品化、電子検査の実現、紙・電子の二重納品の解消</a:t>
                      </a:r>
                    </a:p>
                  </a:txBody>
                  <a:tcPr marT="45707" marB="4570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99"/>
                    </a:solidFill>
                  </a:tcPr>
                </a:tc>
              </a:tr>
              <a:tr h="76807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1800" b="0" i="0" u="none" strike="noStrike" cap="none" normalizeH="0" baseline="0" dirty="0" smtClean="0">
                          <a:ln>
                            <a:noFill/>
                          </a:ln>
                          <a:solidFill>
                            <a:schemeClr val="tx1"/>
                          </a:solidFill>
                          <a:effectLst/>
                          <a:latin typeface="Arial" charset="0"/>
                          <a:ea typeface="ＭＳ Ｐゴシック" pitchFamily="50" charset="-128"/>
                        </a:rPr>
                        <a:t>目標－⑥</a:t>
                      </a:r>
                    </a:p>
                  </a:txBody>
                  <a:tcPr marT="45707" marB="45707"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1800" b="1" i="0" u="none" strike="noStrike" cap="none" normalizeH="0" baseline="0" dirty="0" smtClean="0">
                          <a:ln>
                            <a:noFill/>
                          </a:ln>
                          <a:solidFill>
                            <a:srgbClr val="000099"/>
                          </a:solidFill>
                          <a:effectLst/>
                          <a:latin typeface="Arial" charset="0"/>
                          <a:ea typeface="ＭＳ Ｐゴシック" pitchFamily="50" charset="-128"/>
                        </a:rPr>
                        <a:t>CALS/EC</a:t>
                      </a:r>
                      <a:r>
                        <a:rPr kumimoji="1" lang="ja-JP" altLang="en-US" sz="1800" b="1" i="0" u="none" strike="noStrike" cap="none" normalizeH="0" baseline="0" dirty="0" smtClean="0">
                          <a:ln>
                            <a:noFill/>
                          </a:ln>
                          <a:solidFill>
                            <a:srgbClr val="000099"/>
                          </a:solidFill>
                          <a:effectLst/>
                          <a:latin typeface="Arial" charset="0"/>
                          <a:ea typeface="ＭＳ Ｐゴシック" pitchFamily="50" charset="-128"/>
                        </a:rPr>
                        <a:t>の普及</a:t>
                      </a:r>
                    </a:p>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1200" b="0" i="0" u="none" strike="noStrike" cap="none" normalizeH="0" baseline="0" dirty="0" smtClean="0">
                          <a:ln>
                            <a:noFill/>
                          </a:ln>
                          <a:solidFill>
                            <a:schemeClr val="tx1"/>
                          </a:solidFill>
                          <a:effectLst/>
                          <a:latin typeface="Arial" charset="0"/>
                          <a:ea typeface="ＭＳ Ｐゴシック" pitchFamily="50" charset="-128"/>
                        </a:rPr>
                        <a:t>各種研修や資格制度の活用等を通じ、</a:t>
                      </a:r>
                      <a:r>
                        <a:rPr kumimoji="1" lang="en-US" altLang="ja-JP" sz="1200" b="0" i="0" u="none" strike="noStrike" cap="none" normalizeH="0" baseline="0" dirty="0" smtClean="0">
                          <a:ln>
                            <a:noFill/>
                          </a:ln>
                          <a:solidFill>
                            <a:schemeClr val="tx1"/>
                          </a:solidFill>
                          <a:effectLst/>
                          <a:latin typeface="Arial" charset="0"/>
                          <a:ea typeface="ＭＳ Ｐゴシック" pitchFamily="50" charset="-128"/>
                        </a:rPr>
                        <a:t>CALS/EC</a:t>
                      </a:r>
                      <a:r>
                        <a:rPr kumimoji="1" lang="ja-JP" altLang="en-US" sz="1200" b="0" i="0" u="none" strike="noStrike" cap="none" normalizeH="0" baseline="0" dirty="0" smtClean="0">
                          <a:ln>
                            <a:noFill/>
                          </a:ln>
                          <a:solidFill>
                            <a:schemeClr val="tx1"/>
                          </a:solidFill>
                          <a:effectLst/>
                          <a:latin typeface="Arial" charset="0"/>
                          <a:ea typeface="ＭＳ Ｐゴシック" pitchFamily="50" charset="-128"/>
                        </a:rPr>
                        <a:t>の普及を促進させて、直轄の</a:t>
                      </a:r>
                      <a:r>
                        <a:rPr kumimoji="1" lang="en-US" altLang="ja-JP" sz="1200" b="0" i="0" u="none" strike="noStrike" cap="none" normalizeH="0" baseline="0" dirty="0" smtClean="0">
                          <a:ln>
                            <a:noFill/>
                          </a:ln>
                          <a:solidFill>
                            <a:schemeClr val="tx1"/>
                          </a:solidFill>
                          <a:effectLst/>
                          <a:latin typeface="Arial" charset="0"/>
                          <a:ea typeface="ＭＳ Ｐゴシック" pitchFamily="50" charset="-128"/>
                        </a:rPr>
                        <a:t>CALS/EC</a:t>
                      </a:r>
                      <a:r>
                        <a:rPr kumimoji="1" lang="ja-JP" altLang="en-US" sz="1200" b="0" i="0" u="none" strike="noStrike" cap="none" normalizeH="0" baseline="0" dirty="0" smtClean="0">
                          <a:ln>
                            <a:noFill/>
                          </a:ln>
                          <a:solidFill>
                            <a:schemeClr val="tx1"/>
                          </a:solidFill>
                          <a:effectLst/>
                          <a:latin typeface="Arial" charset="0"/>
                          <a:ea typeface="ＭＳ Ｐゴシック" pitchFamily="50" charset="-128"/>
                        </a:rPr>
                        <a:t>リテラシー向上、自治体の</a:t>
                      </a:r>
                      <a:r>
                        <a:rPr kumimoji="1" lang="en-US" altLang="ja-JP" sz="1200" b="0" i="0" u="none" strike="noStrike" cap="none" normalizeH="0" baseline="0" dirty="0" smtClean="0">
                          <a:ln>
                            <a:noFill/>
                          </a:ln>
                          <a:solidFill>
                            <a:schemeClr val="tx1"/>
                          </a:solidFill>
                          <a:effectLst/>
                          <a:latin typeface="Arial" charset="0"/>
                          <a:ea typeface="ＭＳ Ｐゴシック" pitchFamily="50" charset="-128"/>
                        </a:rPr>
                        <a:t>CALS/EC</a:t>
                      </a:r>
                      <a:r>
                        <a:rPr kumimoji="1" lang="ja-JP" altLang="en-US" sz="1200" b="0" i="0" u="none" strike="noStrike" cap="none" normalizeH="0" baseline="0" dirty="0" smtClean="0">
                          <a:ln>
                            <a:noFill/>
                          </a:ln>
                          <a:solidFill>
                            <a:schemeClr val="tx1"/>
                          </a:solidFill>
                          <a:effectLst/>
                          <a:latin typeface="Arial" charset="0"/>
                          <a:ea typeface="ＭＳ Ｐゴシック" pitchFamily="50" charset="-128"/>
                        </a:rPr>
                        <a:t>普及率向上</a:t>
                      </a:r>
                    </a:p>
                  </a:txBody>
                  <a:tcPr marT="45707" marB="4570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10" name="Text Box 35"/>
          <p:cNvSpPr txBox="1">
            <a:spLocks noChangeArrowheads="1"/>
          </p:cNvSpPr>
          <p:nvPr/>
        </p:nvSpPr>
        <p:spPr bwMode="auto">
          <a:xfrm>
            <a:off x="1762944" y="653787"/>
            <a:ext cx="7129462"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gn="l" eaLnBrk="1" hangingPunct="1">
              <a:spcBef>
                <a:spcPct val="50000"/>
              </a:spcBef>
              <a:buFontTx/>
              <a:buNone/>
            </a:pPr>
            <a:r>
              <a:rPr lang="ja-JP" altLang="en-US" sz="1600" b="0" dirty="0">
                <a:latin typeface="HGP創英角ｺﾞｼｯｸUB" panose="020B0900000000000000" pitchFamily="50" charset="-128"/>
                <a:ea typeface="HGP創英角ｺﾞｼｯｸUB" panose="020B0900000000000000" pitchFamily="50" charset="-128"/>
              </a:rPr>
              <a:t>これまでの</a:t>
            </a:r>
            <a:r>
              <a:rPr lang="en-US" altLang="ja-JP" sz="1600" b="0" dirty="0">
                <a:latin typeface="HGP創英角ｺﾞｼｯｸUB" panose="020B0900000000000000" pitchFamily="50" charset="-128"/>
                <a:ea typeface="HGP創英角ｺﾞｼｯｸUB" panose="020B0900000000000000" pitchFamily="50" charset="-128"/>
              </a:rPr>
              <a:t>CALS/EC</a:t>
            </a:r>
            <a:r>
              <a:rPr lang="ja-JP" altLang="en-US" sz="1600" b="0" dirty="0">
                <a:latin typeface="HGP創英角ｺﾞｼｯｸUB" panose="020B0900000000000000" pitchFamily="50" charset="-128"/>
                <a:ea typeface="HGP創英角ｺﾞｼｯｸUB" panose="020B0900000000000000" pitchFamily="50" charset="-128"/>
              </a:rPr>
              <a:t>アクションプログラムの成果を踏まえ、工事生産性の向上（コスト縮減、スピードアップ化）、維持管理の効率化、透明性の確保を図る観点から、重点分野において、</a:t>
            </a:r>
            <a:r>
              <a:rPr lang="en-US" altLang="ja-JP" sz="1600" b="0" dirty="0">
                <a:latin typeface="HGP創英角ｺﾞｼｯｸUB" panose="020B0900000000000000" pitchFamily="50" charset="-128"/>
                <a:ea typeface="HGP創英角ｺﾞｼｯｸUB" panose="020B0900000000000000" pitchFamily="50" charset="-128"/>
              </a:rPr>
              <a:t>ICT</a:t>
            </a:r>
            <a:r>
              <a:rPr lang="ja-JP" altLang="en-US" sz="1600" b="0" dirty="0">
                <a:latin typeface="HGP創英角ｺﾞｼｯｸUB" panose="020B0900000000000000" pitchFamily="50" charset="-128"/>
                <a:ea typeface="HGP創英角ｺﾞｼｯｸUB" panose="020B0900000000000000" pitchFamily="50" charset="-128"/>
              </a:rPr>
              <a:t>技術を活用した建設生産システムを構築する</a:t>
            </a:r>
          </a:p>
        </p:txBody>
      </p:sp>
      <p:sp>
        <p:nvSpPr>
          <p:cNvPr id="11" name="Text Box 34"/>
          <p:cNvSpPr txBox="1">
            <a:spLocks noChangeArrowheads="1"/>
          </p:cNvSpPr>
          <p:nvPr/>
        </p:nvSpPr>
        <p:spPr bwMode="auto">
          <a:xfrm>
            <a:off x="287524" y="769330"/>
            <a:ext cx="1330957" cy="400110"/>
          </a:xfrm>
          <a:prstGeom prst="rect">
            <a:avLst/>
          </a:prstGeom>
          <a:solidFill>
            <a:srgbClr val="FFFF9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50000"/>
              </a:spcBef>
              <a:buFontTx/>
              <a:buNone/>
            </a:pPr>
            <a:r>
              <a:rPr lang="ja-JP" altLang="en-US" sz="2000" b="0" dirty="0">
                <a:latin typeface="HGP創英角ｺﾞｼｯｸUB" panose="020B0900000000000000" pitchFamily="50" charset="-128"/>
                <a:ea typeface="HGP創英角ｺﾞｼｯｸUB" panose="020B0900000000000000" pitchFamily="50" charset="-128"/>
              </a:rPr>
              <a:t>基本方針</a:t>
            </a:r>
          </a:p>
        </p:txBody>
      </p:sp>
      <p:sp>
        <p:nvSpPr>
          <p:cNvPr id="6" name="正方形/長方形 5"/>
          <p:cNvSpPr/>
          <p:nvPr/>
        </p:nvSpPr>
        <p:spPr bwMode="auto">
          <a:xfrm>
            <a:off x="0" y="4581128"/>
            <a:ext cx="431540" cy="612068"/>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1" lang="ja-JP" altLang="en-US" sz="3200" b="1" i="0" u="none" strike="noStrike" cap="none" normalizeH="0" baseline="0" dirty="0" smtClean="0">
                <a:ln>
                  <a:noFill/>
                </a:ln>
                <a:solidFill>
                  <a:srgbClr val="FF0000"/>
                </a:solidFill>
                <a:effectLst/>
                <a:latin typeface="Arial" charset="0"/>
                <a:ea typeface="ＭＳ Ｐゴシック" pitchFamily="50" charset="-128"/>
              </a:rPr>
              <a:t>◎</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body" idx="4294967295"/>
          </p:nvPr>
        </p:nvSpPr>
        <p:spPr>
          <a:xfrm>
            <a:off x="108000" y="0"/>
            <a:ext cx="8640000" cy="648000"/>
          </a:xfrm>
        </p:spPr>
        <p:txBody>
          <a:bodyPr anchor="ctr"/>
          <a:lstStyle/>
          <a:p>
            <a:pPr eaLnBrk="1" hangingPunct="1">
              <a:spcBef>
                <a:spcPct val="0"/>
              </a:spcBef>
              <a:buFont typeface="Wingdings" pitchFamily="2" charset="2"/>
              <a:buNone/>
            </a:pPr>
            <a:r>
              <a:rPr lang="en-US" altLang="ja-JP" sz="3200" dirty="0">
                <a:solidFill>
                  <a:schemeClr val="tx2"/>
                </a:solidFill>
                <a:latin typeface="HGP創英角ｺﾞｼｯｸUB" pitchFamily="50" charset="-128"/>
                <a:ea typeface="HGP創英角ｺﾞｼｯｸUB" pitchFamily="50" charset="-128"/>
              </a:rPr>
              <a:t>【</a:t>
            </a:r>
            <a:r>
              <a:rPr lang="ja-JP" altLang="en-US" sz="3200" dirty="0">
                <a:solidFill>
                  <a:schemeClr val="tx2"/>
                </a:solidFill>
                <a:latin typeface="HGP創英角ｺﾞｼｯｸUB" pitchFamily="50" charset="-128"/>
                <a:ea typeface="HGP創英角ｺﾞｼｯｸUB" pitchFamily="50" charset="-128"/>
              </a:rPr>
              <a:t>工事</a:t>
            </a:r>
            <a:r>
              <a:rPr lang="en-US" altLang="ja-JP" sz="3200" dirty="0">
                <a:solidFill>
                  <a:schemeClr val="tx2"/>
                </a:solidFill>
                <a:latin typeface="HGP創英角ｺﾞｼｯｸUB" pitchFamily="50" charset="-128"/>
                <a:ea typeface="HGP創英角ｺﾞｼｯｸUB" pitchFamily="50" charset="-128"/>
              </a:rPr>
              <a:t>】</a:t>
            </a:r>
            <a:r>
              <a:rPr lang="ja-JP" altLang="en-US" sz="3200" dirty="0" smtClean="0">
                <a:solidFill>
                  <a:schemeClr val="tx2"/>
                </a:solidFill>
                <a:latin typeface="HGP創英角ｺﾞｼｯｸUB" pitchFamily="50" charset="-128"/>
                <a:ea typeface="HGP創英角ｺﾞｼｯｸUB" pitchFamily="50" charset="-128"/>
              </a:rPr>
              <a:t>検査における対応</a:t>
            </a:r>
          </a:p>
        </p:txBody>
      </p:sp>
      <p:pic>
        <p:nvPicPr>
          <p:cNvPr id="26627" name="Picture 8" descr="IP12_A14"/>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0" y="4941888"/>
            <a:ext cx="1295400" cy="12715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6628" name="図 3"/>
          <p:cNvPicPr>
            <a:picLocks noChangeAspect="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1360488" y="815975"/>
            <a:ext cx="6445250" cy="2735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6629" name="Rectangle 3"/>
          <p:cNvSpPr>
            <a:spLocks noChangeArrowheads="1"/>
          </p:cNvSpPr>
          <p:nvPr/>
        </p:nvSpPr>
        <p:spPr bwMode="auto">
          <a:xfrm>
            <a:off x="1352550" y="3584575"/>
            <a:ext cx="7345363"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marL="609600" indent="-609600"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spcBef>
                <a:spcPct val="20000"/>
              </a:spcBef>
              <a:buClr>
                <a:srgbClr val="000000"/>
              </a:buClr>
            </a:pPr>
            <a:r>
              <a:rPr lang="ja-JP" altLang="en-US" sz="2400">
                <a:solidFill>
                  <a:srgbClr val="FF0000"/>
                </a:solidFill>
                <a:latin typeface="HGP創英角ｺﾞｼｯｸUB" pitchFamily="50" charset="-128"/>
                <a:ea typeface="HGP創英角ｺﾞｼｯｸUB" pitchFamily="50" charset="-128"/>
              </a:rPr>
              <a:t>機器の準備</a:t>
            </a:r>
            <a:endParaRPr lang="ja-JP" altLang="en-US" sz="2400">
              <a:solidFill>
                <a:srgbClr val="000000"/>
              </a:solidFill>
              <a:latin typeface="HGP創英角ｺﾞｼｯｸUB" pitchFamily="50" charset="-128"/>
              <a:ea typeface="HGP創英角ｺﾞｼｯｸUB" pitchFamily="50" charset="-128"/>
            </a:endParaRPr>
          </a:p>
        </p:txBody>
      </p:sp>
      <p:sp>
        <p:nvSpPr>
          <p:cNvPr id="26630" name="Rectangle 4"/>
          <p:cNvSpPr>
            <a:spLocks noChangeArrowheads="1"/>
          </p:cNvSpPr>
          <p:nvPr/>
        </p:nvSpPr>
        <p:spPr bwMode="auto">
          <a:xfrm>
            <a:off x="1360488" y="3968750"/>
            <a:ext cx="7561262" cy="10429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spcBef>
                <a:spcPct val="20000"/>
              </a:spcBef>
              <a:buClr>
                <a:srgbClr val="000000"/>
              </a:buClr>
              <a:buFont typeface="Wingdings" pitchFamily="2" charset="2"/>
              <a:buNone/>
            </a:pPr>
            <a:r>
              <a:rPr lang="ja-JP" altLang="en-US" sz="2000" b="0" dirty="0">
                <a:solidFill>
                  <a:srgbClr val="000000"/>
                </a:solidFill>
                <a:latin typeface="HGP創英角ｺﾞｼｯｸUB" pitchFamily="50" charset="-128"/>
                <a:ea typeface="HGP創英角ｺﾞｼｯｸUB" pitchFamily="50" charset="-128"/>
              </a:rPr>
              <a:t>検査時に使用するパソコン、プロジェクター、プリンター、ソフトウェア（電子成果品を閲覧するために必要となるソフトや、写真管理ソフト・検査支援ソフト等）を明確にします。</a:t>
            </a:r>
          </a:p>
        </p:txBody>
      </p:sp>
      <p:sp>
        <p:nvSpPr>
          <p:cNvPr id="26631" name="Rectangle 2"/>
          <p:cNvSpPr>
            <a:spLocks noChangeArrowheads="1"/>
          </p:cNvSpPr>
          <p:nvPr/>
        </p:nvSpPr>
        <p:spPr bwMode="auto">
          <a:xfrm>
            <a:off x="1311275" y="4897438"/>
            <a:ext cx="7345363"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marL="609600" indent="-609600"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spcBef>
                <a:spcPct val="20000"/>
              </a:spcBef>
              <a:buClr>
                <a:srgbClr val="000000"/>
              </a:buClr>
            </a:pPr>
            <a:r>
              <a:rPr lang="ja-JP" altLang="en-US" sz="2400">
                <a:solidFill>
                  <a:srgbClr val="FF0000"/>
                </a:solidFill>
                <a:latin typeface="HGP創英角ｺﾞｼｯｸUB" pitchFamily="50" charset="-128"/>
                <a:ea typeface="HGP創英角ｺﾞｼｯｸUB" pitchFamily="50" charset="-128"/>
              </a:rPr>
              <a:t>検査時に紙で用意する書類</a:t>
            </a:r>
            <a:endParaRPr lang="ja-JP" altLang="en-US" sz="2400">
              <a:solidFill>
                <a:srgbClr val="000000"/>
              </a:solidFill>
              <a:latin typeface="HGP創英角ｺﾞｼｯｸUB" pitchFamily="50" charset="-128"/>
              <a:ea typeface="HGP創英角ｺﾞｼｯｸUB" pitchFamily="50" charset="-128"/>
            </a:endParaRPr>
          </a:p>
        </p:txBody>
      </p:sp>
      <p:sp>
        <p:nvSpPr>
          <p:cNvPr id="26632" name="Rectangle 3"/>
          <p:cNvSpPr>
            <a:spLocks noChangeArrowheads="1"/>
          </p:cNvSpPr>
          <p:nvPr/>
        </p:nvSpPr>
        <p:spPr bwMode="auto">
          <a:xfrm>
            <a:off x="1360488" y="5326063"/>
            <a:ext cx="7524750" cy="952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spcBef>
                <a:spcPct val="20000"/>
              </a:spcBef>
              <a:buClr>
                <a:srgbClr val="000000"/>
              </a:buClr>
              <a:buFont typeface="Wingdings" pitchFamily="2" charset="2"/>
              <a:buNone/>
            </a:pPr>
            <a:r>
              <a:rPr lang="ja-JP" altLang="en-US" sz="2000" b="0">
                <a:solidFill>
                  <a:srgbClr val="000000"/>
                </a:solidFill>
                <a:latin typeface="HGP創英角ｺﾞｼｯｸUB" pitchFamily="50" charset="-128"/>
                <a:ea typeface="HGP創英角ｺﾞｼｯｸUB" pitchFamily="50" charset="-128"/>
              </a:rPr>
              <a:t>電子納品対象とした書類のうち、紙媒体で受検する書類を明確にする（施工・業務中に受発注者間で授受された書類で受検する）</a:t>
            </a:r>
          </a:p>
        </p:txBody>
      </p:sp>
      <p:sp>
        <p:nvSpPr>
          <p:cNvPr id="26633" name="正方形/長方形 8"/>
          <p:cNvSpPr>
            <a:spLocks noChangeArrowheads="1"/>
          </p:cNvSpPr>
          <p:nvPr/>
        </p:nvSpPr>
        <p:spPr bwMode="auto">
          <a:xfrm>
            <a:off x="5003800" y="3500438"/>
            <a:ext cx="3960813" cy="468312"/>
          </a:xfrm>
          <a:prstGeom prst="rect">
            <a:avLst/>
          </a:prstGeom>
          <a:solidFill>
            <a:schemeClr val="bg1"/>
          </a:solidFill>
          <a:ln w="9525" algn="ctr">
            <a:solidFill>
              <a:schemeClr val="tx1"/>
            </a:solidFill>
            <a:round/>
            <a:headEnd/>
            <a:tailEnd/>
          </a:ln>
        </p:spPr>
        <p:txBody>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r>
              <a:rPr lang="ja-JP" altLang="en-US" dirty="0"/>
              <a:t>土木工事の情報共有システム活用ガイドライン</a:t>
            </a:r>
            <a:r>
              <a:rPr lang="en-US" altLang="ja-JP" dirty="0"/>
              <a:t>(</a:t>
            </a:r>
            <a:r>
              <a:rPr lang="en-US" altLang="ja-JP" dirty="0" smtClean="0"/>
              <a:t>H26.7)</a:t>
            </a:r>
            <a:r>
              <a:rPr lang="ja-JP" altLang="en-US" dirty="0"/>
              <a:t>より</a:t>
            </a:r>
            <a:endParaRPr lang="en-US" altLang="ja-JP" dirty="0"/>
          </a:p>
          <a:p>
            <a:pPr algn="l" eaLnBrk="1" hangingPunct="1"/>
            <a:r>
              <a:rPr lang="en-US" altLang="ja-JP" u="sng" dirty="0">
                <a:solidFill>
                  <a:srgbClr val="FF0000"/>
                </a:solidFill>
              </a:rPr>
              <a:t>http://www.cals-ed.go.jp/cri_guideline/</a:t>
            </a:r>
          </a:p>
          <a:p>
            <a:pPr eaLnBrk="1" hangingPunct="1"/>
            <a:endParaRPr lang="ja-JP" altLang="en-US" dirty="0"/>
          </a:p>
        </p:txBody>
      </p:sp>
    </p:spTree>
    <p:extLst>
      <p:ext uri="{BB962C8B-B14F-4D97-AF65-F5344CB8AC3E}">
        <p14:creationId xmlns="" xmlns:p14="http://schemas.microsoft.com/office/powerpoint/2010/main" val="294563563"/>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90523" name="Group 27"/>
          <p:cNvGraphicFramePr>
            <a:graphicFrameLocks noGrp="1"/>
          </p:cNvGraphicFramePr>
          <p:nvPr/>
        </p:nvGraphicFramePr>
        <p:xfrm>
          <a:off x="358775" y="2620963"/>
          <a:ext cx="8461375" cy="3076672"/>
        </p:xfrm>
        <a:graphic>
          <a:graphicData uri="http://schemas.openxmlformats.org/drawingml/2006/table">
            <a:tbl>
              <a:tblPr/>
              <a:tblGrid>
                <a:gridCol w="3924638"/>
                <a:gridCol w="4536737"/>
              </a:tblGrid>
              <a:tr h="457179">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1" lang="ja-JP" altLang="en-US" sz="2400" b="0" i="0" u="none" strike="noStrike" cap="none" normalizeH="0" baseline="0" dirty="0" smtClean="0">
                          <a:ln>
                            <a:noFill/>
                          </a:ln>
                          <a:solidFill>
                            <a:schemeClr val="tx1"/>
                          </a:solidFill>
                          <a:effectLst/>
                          <a:latin typeface="ＭＳ Ｐゴシック" pitchFamily="50" charset="-128"/>
                          <a:ea typeface="ＭＳ Ｐゴシック" pitchFamily="50" charset="-128"/>
                        </a:rPr>
                        <a:t>成果品の種類</a:t>
                      </a:r>
                    </a:p>
                  </a:txBody>
                  <a:tcPr marL="91445" marR="91445" marT="45716" marB="4571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99"/>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1" lang="ja-JP" altLang="en-US" sz="2400" b="0" i="0" u="none" strike="noStrike" cap="none" normalizeH="0" baseline="0" dirty="0" smtClean="0">
                          <a:ln>
                            <a:noFill/>
                          </a:ln>
                          <a:solidFill>
                            <a:schemeClr val="tx1"/>
                          </a:solidFill>
                          <a:effectLst/>
                          <a:latin typeface="ＭＳ Ｐゴシック" pitchFamily="50" charset="-128"/>
                          <a:ea typeface="ＭＳ Ｐゴシック" pitchFamily="50" charset="-128"/>
                        </a:rPr>
                        <a:t>電子納品での対応方法</a:t>
                      </a:r>
                    </a:p>
                  </a:txBody>
                  <a:tcPr marL="91445" marR="91445" marT="45716" marB="4571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99"/>
                    </a:solidFill>
                  </a:tcPr>
                </a:tc>
              </a:tr>
              <a:tr h="898235">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1" lang="ja-JP" altLang="en-US" sz="2400" b="0" i="0" u="none" strike="noStrike" cap="none" normalizeH="0" baseline="0" dirty="0" smtClean="0">
                          <a:ln>
                            <a:noFill/>
                          </a:ln>
                          <a:solidFill>
                            <a:schemeClr val="tx1"/>
                          </a:solidFill>
                          <a:effectLst/>
                          <a:latin typeface="ＭＳ Ｐゴシック" pitchFamily="50" charset="-128"/>
                          <a:ea typeface="ＭＳ Ｐゴシック" pitchFamily="50" charset="-128"/>
                        </a:rPr>
                        <a:t>紙で入手した図面</a:t>
                      </a:r>
                    </a:p>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1" lang="en-US" altLang="ja-JP" sz="2400" b="0" i="0" u="none" strike="noStrike" cap="none" normalizeH="0" baseline="0" dirty="0" smtClean="0">
                          <a:ln>
                            <a:noFill/>
                          </a:ln>
                          <a:solidFill>
                            <a:schemeClr val="tx1"/>
                          </a:solidFill>
                          <a:effectLst/>
                          <a:latin typeface="ＭＳ Ｐゴシック" pitchFamily="50" charset="-128"/>
                          <a:ea typeface="ＭＳ Ｐゴシック" pitchFamily="50" charset="-128"/>
                        </a:rPr>
                        <a:t>(</a:t>
                      </a:r>
                      <a:r>
                        <a:rPr kumimoji="1" lang="ja-JP" altLang="en-US" sz="2400" b="0" i="0" u="none" strike="noStrike" cap="none" normalizeH="0" baseline="0" dirty="0" smtClean="0">
                          <a:ln>
                            <a:noFill/>
                          </a:ln>
                          <a:solidFill>
                            <a:schemeClr val="tx1"/>
                          </a:solidFill>
                          <a:effectLst/>
                          <a:latin typeface="ＭＳ Ｐゴシック" pitchFamily="50" charset="-128"/>
                          <a:ea typeface="ＭＳ Ｐゴシック" pitchFamily="50" charset="-128"/>
                        </a:rPr>
                        <a:t>文献地質図など</a:t>
                      </a:r>
                      <a:r>
                        <a:rPr kumimoji="1" lang="en-US" altLang="ja-JP" sz="2400" b="0" i="0" u="none" strike="noStrike" cap="none" normalizeH="0" baseline="0" dirty="0" smtClean="0">
                          <a:ln>
                            <a:noFill/>
                          </a:ln>
                          <a:solidFill>
                            <a:schemeClr val="tx1"/>
                          </a:solidFill>
                          <a:effectLst/>
                          <a:latin typeface="ＭＳ Ｐゴシック" pitchFamily="50" charset="-128"/>
                          <a:ea typeface="ＭＳ Ｐゴシック" pitchFamily="50" charset="-128"/>
                        </a:rPr>
                        <a:t>)</a:t>
                      </a:r>
                    </a:p>
                  </a:txBody>
                  <a:tcPr marL="90005" marR="90005" marT="46796" marB="46796"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1" lang="ja-JP" altLang="en-US" sz="2400" b="0" i="0" u="none" strike="noStrike" cap="none" normalizeH="0" baseline="0" dirty="0" smtClean="0">
                          <a:ln>
                            <a:noFill/>
                          </a:ln>
                          <a:solidFill>
                            <a:schemeClr val="tx1"/>
                          </a:solidFill>
                          <a:effectLst/>
                          <a:latin typeface="ＭＳ Ｐゴシック" pitchFamily="50" charset="-128"/>
                          <a:ea typeface="ＭＳ Ｐゴシック" pitchFamily="50" charset="-128"/>
                        </a:rPr>
                        <a:t>スキャナ入力等により作成した画像データを納品します。</a:t>
                      </a:r>
                    </a:p>
                  </a:txBody>
                  <a:tcPr marL="91445" marR="91445" marT="45716" marB="4571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898235">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1" lang="en-US" altLang="ja-JP" sz="2400" b="0" i="0" u="none" strike="noStrike" cap="none" normalizeH="0" baseline="0" smtClean="0">
                          <a:ln>
                            <a:noFill/>
                          </a:ln>
                          <a:solidFill>
                            <a:schemeClr val="tx1"/>
                          </a:solidFill>
                          <a:effectLst/>
                          <a:latin typeface="ＭＳ Ｐゴシック" pitchFamily="50" charset="-128"/>
                          <a:ea typeface="ＭＳ Ｐゴシック" pitchFamily="50" charset="-128"/>
                        </a:rPr>
                        <a:t>CAD</a:t>
                      </a:r>
                      <a:r>
                        <a:rPr kumimoji="1" lang="ja-JP" altLang="en-US" sz="2400" b="0" i="0" u="none" strike="noStrike" cap="none" normalizeH="0" baseline="0" smtClean="0">
                          <a:ln>
                            <a:noFill/>
                          </a:ln>
                          <a:solidFill>
                            <a:schemeClr val="tx1"/>
                          </a:solidFill>
                          <a:effectLst/>
                          <a:latin typeface="ＭＳ Ｐゴシック" pitchFamily="50" charset="-128"/>
                          <a:ea typeface="ＭＳ Ｐゴシック" pitchFamily="50" charset="-128"/>
                        </a:rPr>
                        <a:t>等で作成が困難な図面</a:t>
                      </a:r>
                    </a:p>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1" lang="en-US" altLang="ja-JP" sz="2400" b="0" i="0" u="none" strike="noStrike" cap="none" normalizeH="0" baseline="0" smtClean="0">
                          <a:ln>
                            <a:noFill/>
                          </a:ln>
                          <a:solidFill>
                            <a:schemeClr val="tx1"/>
                          </a:solidFill>
                          <a:effectLst/>
                          <a:latin typeface="ＭＳ Ｐゴシック" pitchFamily="50" charset="-128"/>
                          <a:ea typeface="ＭＳ Ｐゴシック" pitchFamily="50" charset="-128"/>
                        </a:rPr>
                        <a:t>(</a:t>
                      </a:r>
                      <a:r>
                        <a:rPr kumimoji="1" lang="ja-JP" altLang="en-US" sz="2400" b="0" i="0" u="none" strike="noStrike" cap="none" normalizeH="0" baseline="0" smtClean="0">
                          <a:ln>
                            <a:noFill/>
                          </a:ln>
                          <a:solidFill>
                            <a:schemeClr val="tx1"/>
                          </a:solidFill>
                          <a:effectLst/>
                          <a:latin typeface="ＭＳ Ｐゴシック" pitchFamily="50" charset="-128"/>
                          <a:ea typeface="ＭＳ Ｐゴシック" pitchFamily="50" charset="-128"/>
                        </a:rPr>
                        <a:t>ルートマップ、スケッチなど</a:t>
                      </a:r>
                      <a:r>
                        <a:rPr kumimoji="1" lang="en-US" altLang="ja-JP" sz="2400" b="0" i="0" u="none" strike="noStrike" cap="none" normalizeH="0" baseline="0" smtClean="0">
                          <a:ln>
                            <a:noFill/>
                          </a:ln>
                          <a:solidFill>
                            <a:schemeClr val="tx1"/>
                          </a:solidFill>
                          <a:effectLst/>
                          <a:latin typeface="ＭＳ Ｐゴシック" pitchFamily="50" charset="-128"/>
                          <a:ea typeface="ＭＳ Ｐゴシック" pitchFamily="50" charset="-128"/>
                        </a:rPr>
                        <a:t>)</a:t>
                      </a:r>
                    </a:p>
                  </a:txBody>
                  <a:tcPr marL="90005" marR="90005" marT="46796" marB="46796"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1" lang="ja-JP" altLang="en-US" sz="2400" b="0" i="0" u="none" strike="noStrike" cap="none" normalizeH="0" baseline="0" dirty="0" smtClean="0">
                          <a:ln>
                            <a:noFill/>
                          </a:ln>
                          <a:solidFill>
                            <a:schemeClr val="tx1"/>
                          </a:solidFill>
                          <a:effectLst/>
                          <a:latin typeface="ＭＳ Ｐゴシック" pitchFamily="50" charset="-128"/>
                          <a:ea typeface="ＭＳ Ｐゴシック" pitchFamily="50" charset="-128"/>
                        </a:rPr>
                        <a:t>スキャナ入力等により作成した画像データを納品します。</a:t>
                      </a:r>
                    </a:p>
                  </a:txBody>
                  <a:tcPr marL="91445" marR="91445" marT="45716" marB="4571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822926">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1" lang="ja-JP" altLang="en-US" sz="2400" b="0" i="0" u="none" strike="noStrike" cap="none" normalizeH="0" baseline="0" smtClean="0">
                          <a:ln>
                            <a:noFill/>
                          </a:ln>
                          <a:solidFill>
                            <a:schemeClr val="tx1"/>
                          </a:solidFill>
                          <a:effectLst/>
                          <a:latin typeface="ＭＳ Ｐゴシック" pitchFamily="50" charset="-128"/>
                          <a:ea typeface="ＭＳ Ｐゴシック" pitchFamily="50" charset="-128"/>
                        </a:rPr>
                        <a:t>紙でしか入手できない資料</a:t>
                      </a:r>
                    </a:p>
                  </a:txBody>
                  <a:tcPr marL="90005" marR="90005" marT="46796" marB="46796"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1" lang="ja-JP" altLang="en-US" sz="2400" b="0" i="0" u="none" strike="noStrike" cap="none" normalizeH="0" baseline="0" dirty="0" smtClean="0">
                          <a:ln>
                            <a:noFill/>
                          </a:ln>
                          <a:solidFill>
                            <a:schemeClr val="tx1"/>
                          </a:solidFill>
                          <a:effectLst/>
                          <a:latin typeface="ＭＳ Ｐゴシック" pitchFamily="50" charset="-128"/>
                          <a:ea typeface="ＭＳ Ｐゴシック" pitchFamily="50" charset="-128"/>
                        </a:rPr>
                        <a:t>スキャナ入力等により作成した画像データを納品します。</a:t>
                      </a:r>
                    </a:p>
                  </a:txBody>
                  <a:tcPr marL="91445" marR="91445" marT="45716" marB="4571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r>
            </a:tbl>
          </a:graphicData>
        </a:graphic>
      </p:graphicFrame>
      <p:sp>
        <p:nvSpPr>
          <p:cNvPr id="27667" name="Rectangle 2"/>
          <p:cNvSpPr>
            <a:spLocks noChangeArrowheads="1"/>
          </p:cNvSpPr>
          <p:nvPr/>
        </p:nvSpPr>
        <p:spPr bwMode="auto">
          <a:xfrm>
            <a:off x="11113" y="0"/>
            <a:ext cx="8640000" cy="64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marL="342900" indent="-342900"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buClr>
                <a:srgbClr val="330066"/>
              </a:buClr>
              <a:buSzPct val="70000"/>
              <a:buFont typeface="Wingdings" pitchFamily="2" charset="2"/>
              <a:buNone/>
            </a:pPr>
            <a:r>
              <a:rPr lang="en-US" altLang="ja-JP" sz="3000" b="0" dirty="0">
                <a:solidFill>
                  <a:schemeClr val="tx2"/>
                </a:solidFill>
                <a:latin typeface="HGP創英角ｺﾞｼｯｸUB" pitchFamily="50" charset="-128"/>
                <a:ea typeface="HGP創英角ｺﾞｼｯｸUB" pitchFamily="50" charset="-128"/>
              </a:rPr>
              <a:t>【</a:t>
            </a:r>
            <a:r>
              <a:rPr lang="ja-JP" altLang="en-US" sz="3000" b="0" dirty="0">
                <a:solidFill>
                  <a:schemeClr val="tx2"/>
                </a:solidFill>
                <a:latin typeface="HGP創英角ｺﾞｼｯｸUB" pitchFamily="50" charset="-128"/>
                <a:ea typeface="HGP創英角ｺﾞｼｯｸUB" pitchFamily="50" charset="-128"/>
              </a:rPr>
              <a:t>工事</a:t>
            </a:r>
            <a:r>
              <a:rPr lang="en-US" altLang="ja-JP" sz="3000" b="0" dirty="0">
                <a:solidFill>
                  <a:schemeClr val="tx2"/>
                </a:solidFill>
                <a:latin typeface="HGP創英角ｺﾞｼｯｸUB" pitchFamily="50" charset="-128"/>
                <a:ea typeface="HGP創英角ｺﾞｼｯｸUB" pitchFamily="50" charset="-128"/>
              </a:rPr>
              <a:t>】</a:t>
            </a:r>
            <a:r>
              <a:rPr lang="ja-JP" altLang="en-US" sz="3000" b="0" dirty="0">
                <a:solidFill>
                  <a:schemeClr val="tx2"/>
                </a:solidFill>
                <a:latin typeface="HGP創英角ｺﾞｼｯｸUB" pitchFamily="50" charset="-128"/>
                <a:ea typeface="HGP創英角ｺﾞｼｯｸUB" pitchFamily="50" charset="-128"/>
              </a:rPr>
              <a:t>電子化が困難な資料の取り扱い</a:t>
            </a:r>
          </a:p>
        </p:txBody>
      </p:sp>
      <p:sp>
        <p:nvSpPr>
          <p:cNvPr id="2" name="テキスト ボックス 1"/>
          <p:cNvSpPr txBox="1"/>
          <p:nvPr/>
        </p:nvSpPr>
        <p:spPr bwMode="auto">
          <a:xfrm>
            <a:off x="395288" y="800100"/>
            <a:ext cx="8748712" cy="12926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defPPr>
              <a:defRPr lang="ja-JP"/>
            </a:defPPr>
            <a:lvl1pPr marL="457200" indent="-457200" algn="l" eaLnBrk="1" hangingPunct="1">
              <a:spcBef>
                <a:spcPct val="50000"/>
              </a:spcBef>
              <a:buClr>
                <a:schemeClr val="tx1"/>
              </a:buClr>
              <a:buSzPct val="100000"/>
              <a:buFont typeface="HGP創英角ｺﾞｼｯｸUB" panose="020B0900000000000000" pitchFamily="50" charset="-128"/>
              <a:buChar char="○"/>
              <a:defRPr sz="2600" b="0">
                <a:solidFill>
                  <a:srgbClr val="000000"/>
                </a:solidFill>
                <a:latin typeface="HGP創英角ｺﾞｼｯｸUB" pitchFamily="50" charset="-128"/>
                <a:ea typeface="HGP創英角ｺﾞｼｯｸUB" pitchFamily="50" charset="-128"/>
              </a:defRPr>
            </a:lvl1pPr>
            <a:lvl2pPr marL="742950" indent="-285750" eaLnBrk="0" hangingPunct="0"/>
            <a:lvl3pPr marL="1143000" indent="-228600" eaLnBrk="0" hangingPunct="0"/>
            <a:lvl4pPr marL="1600200" indent="-228600" eaLnBrk="0" hangingPunct="0"/>
            <a:lvl5pPr marL="2057400" indent="-228600" eaLnBrk="0" hangingPunct="0"/>
            <a:lvl6pPr marL="2514600" indent="-228600" algn="ctr" eaLnBrk="0" fontAlgn="base" hangingPunct="0">
              <a:spcBef>
                <a:spcPct val="0"/>
              </a:spcBef>
              <a:spcAft>
                <a:spcPct val="0"/>
              </a:spcAft>
            </a:lvl6pPr>
            <a:lvl7pPr marL="2971800" indent="-228600" algn="ctr" eaLnBrk="0" fontAlgn="base" hangingPunct="0">
              <a:spcBef>
                <a:spcPct val="0"/>
              </a:spcBef>
              <a:spcAft>
                <a:spcPct val="0"/>
              </a:spcAft>
            </a:lvl7pPr>
            <a:lvl8pPr marL="3429000" indent="-228600" algn="ctr" eaLnBrk="0" fontAlgn="base" hangingPunct="0">
              <a:spcBef>
                <a:spcPct val="0"/>
              </a:spcBef>
              <a:spcAft>
                <a:spcPct val="0"/>
              </a:spcAft>
            </a:lvl8pPr>
            <a:lvl9pPr marL="3886200" indent="-228600" algn="ctr" eaLnBrk="0" fontAlgn="base" hangingPunct="0">
              <a:spcBef>
                <a:spcPct val="0"/>
              </a:spcBef>
              <a:spcAft>
                <a:spcPct val="0"/>
              </a:spcAft>
            </a:lvl9pPr>
          </a:lstStyle>
          <a:p>
            <a:r>
              <a:rPr lang="ja-JP" altLang="en-US" dirty="0"/>
              <a:t>利用頻度、電子データとして残しておく必要性を考慮して、納品方法（紙、画像データ、</a:t>
            </a:r>
            <a:r>
              <a:rPr lang="en-US" altLang="ja-JP" dirty="0"/>
              <a:t>CAD</a:t>
            </a:r>
            <a:r>
              <a:rPr lang="ja-JP" altLang="en-US" dirty="0"/>
              <a:t>データ）及び格納フォルダを協議します。</a:t>
            </a:r>
          </a:p>
        </p:txBody>
      </p:sp>
    </p:spTree>
    <p:extLst>
      <p:ext uri="{BB962C8B-B14F-4D97-AF65-F5344CB8AC3E}">
        <p14:creationId xmlns="" xmlns:p14="http://schemas.microsoft.com/office/powerpoint/2010/main" val="2427135035"/>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67" name="Rectangle 2"/>
          <p:cNvSpPr>
            <a:spLocks noChangeArrowheads="1"/>
          </p:cNvSpPr>
          <p:nvPr/>
        </p:nvSpPr>
        <p:spPr bwMode="auto">
          <a:xfrm>
            <a:off x="11113" y="0"/>
            <a:ext cx="8640000" cy="64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marL="342900" indent="-342900"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buClr>
                <a:srgbClr val="330066"/>
              </a:buClr>
              <a:buSzPct val="70000"/>
              <a:buFont typeface="Wingdings" pitchFamily="2" charset="2"/>
              <a:buNone/>
            </a:pPr>
            <a:r>
              <a:rPr lang="en-US" altLang="ja-JP" sz="3000" b="0" dirty="0">
                <a:solidFill>
                  <a:schemeClr val="tx2"/>
                </a:solidFill>
                <a:latin typeface="HGP創英角ｺﾞｼｯｸUB" pitchFamily="50" charset="-128"/>
                <a:ea typeface="HGP創英角ｺﾞｼｯｸUB" pitchFamily="50" charset="-128"/>
              </a:rPr>
              <a:t>【</a:t>
            </a:r>
            <a:r>
              <a:rPr lang="ja-JP" altLang="en-US" sz="3000" b="0" dirty="0">
                <a:solidFill>
                  <a:schemeClr val="tx2"/>
                </a:solidFill>
                <a:latin typeface="HGP創英角ｺﾞｼｯｸUB" pitchFamily="50" charset="-128"/>
                <a:ea typeface="HGP創英角ｺﾞｼｯｸUB" pitchFamily="50" charset="-128"/>
              </a:rPr>
              <a:t>工事</a:t>
            </a:r>
            <a:r>
              <a:rPr lang="en-US" altLang="ja-JP" sz="3000" b="0" dirty="0" smtClean="0">
                <a:solidFill>
                  <a:schemeClr val="tx2"/>
                </a:solidFill>
                <a:latin typeface="HGP創英角ｺﾞｼｯｸUB" pitchFamily="50" charset="-128"/>
                <a:ea typeface="HGP創英角ｺﾞｼｯｸUB" pitchFamily="50" charset="-128"/>
              </a:rPr>
              <a:t>】</a:t>
            </a:r>
            <a:r>
              <a:rPr lang="ja-JP" altLang="en-US" sz="3000" b="0" dirty="0" smtClean="0">
                <a:solidFill>
                  <a:schemeClr val="tx2"/>
                </a:solidFill>
                <a:latin typeface="HGP創英角ｺﾞｼｯｸUB" pitchFamily="50" charset="-128"/>
                <a:ea typeface="HGP創英角ｺﾞｼｯｸUB" pitchFamily="50" charset="-128"/>
              </a:rPr>
              <a:t>情報共有システムの活用</a:t>
            </a:r>
            <a:endParaRPr lang="ja-JP" altLang="en-US" sz="3000" b="0" dirty="0">
              <a:solidFill>
                <a:schemeClr val="tx2"/>
              </a:solidFill>
              <a:latin typeface="HGP創英角ｺﾞｼｯｸUB" pitchFamily="50" charset="-128"/>
              <a:ea typeface="HGP創英角ｺﾞｼｯｸUB" pitchFamily="50" charset="-128"/>
            </a:endParaRPr>
          </a:p>
        </p:txBody>
      </p:sp>
      <p:sp>
        <p:nvSpPr>
          <p:cNvPr id="2" name="テキスト ボックス 1"/>
          <p:cNvSpPr txBox="1"/>
          <p:nvPr/>
        </p:nvSpPr>
        <p:spPr bwMode="auto">
          <a:xfrm>
            <a:off x="395288" y="800100"/>
            <a:ext cx="8748712" cy="8925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defPPr>
              <a:defRPr lang="ja-JP"/>
            </a:defPPr>
            <a:lvl1pPr marL="457200" indent="-457200" algn="l" eaLnBrk="1" hangingPunct="1">
              <a:spcBef>
                <a:spcPct val="50000"/>
              </a:spcBef>
              <a:buClr>
                <a:schemeClr val="tx1"/>
              </a:buClr>
              <a:buSzPct val="100000"/>
              <a:buFont typeface="HGP創英角ｺﾞｼｯｸUB" panose="020B0900000000000000" pitchFamily="50" charset="-128"/>
              <a:buChar char="○"/>
              <a:defRPr sz="2600" b="0">
                <a:solidFill>
                  <a:srgbClr val="000000"/>
                </a:solidFill>
                <a:latin typeface="HGP創英角ｺﾞｼｯｸUB" pitchFamily="50" charset="-128"/>
                <a:ea typeface="HGP創英角ｺﾞｼｯｸUB" pitchFamily="50" charset="-128"/>
              </a:defRPr>
            </a:lvl1pPr>
            <a:lvl2pPr marL="742950" indent="-285750" eaLnBrk="0" hangingPunct="0"/>
            <a:lvl3pPr marL="1143000" indent="-228600" eaLnBrk="0" hangingPunct="0"/>
            <a:lvl4pPr marL="1600200" indent="-228600" eaLnBrk="0" hangingPunct="0"/>
            <a:lvl5pPr marL="2057400" indent="-228600" eaLnBrk="0" hangingPunct="0"/>
            <a:lvl6pPr marL="2514600" indent="-228600" algn="ctr" eaLnBrk="0" fontAlgn="base" hangingPunct="0">
              <a:spcBef>
                <a:spcPct val="0"/>
              </a:spcBef>
              <a:spcAft>
                <a:spcPct val="0"/>
              </a:spcAft>
            </a:lvl6pPr>
            <a:lvl7pPr marL="2971800" indent="-228600" algn="ctr" eaLnBrk="0" fontAlgn="base" hangingPunct="0">
              <a:spcBef>
                <a:spcPct val="0"/>
              </a:spcBef>
              <a:spcAft>
                <a:spcPct val="0"/>
              </a:spcAft>
            </a:lvl7pPr>
            <a:lvl8pPr marL="3429000" indent="-228600" algn="ctr" eaLnBrk="0" fontAlgn="base" hangingPunct="0">
              <a:spcBef>
                <a:spcPct val="0"/>
              </a:spcBef>
              <a:spcAft>
                <a:spcPct val="0"/>
              </a:spcAft>
            </a:lvl8pPr>
            <a:lvl9pPr marL="3886200" indent="-228600" algn="ctr" eaLnBrk="0" fontAlgn="base" hangingPunct="0">
              <a:spcBef>
                <a:spcPct val="0"/>
              </a:spcBef>
              <a:spcAft>
                <a:spcPct val="0"/>
              </a:spcAft>
            </a:lvl9pPr>
          </a:lstStyle>
          <a:p>
            <a:r>
              <a:rPr lang="ja-JP" altLang="en-US" dirty="0"/>
              <a:t>工事期間中は、情報共有システムを活用することで、業務の効率化が図れる。</a:t>
            </a:r>
          </a:p>
        </p:txBody>
      </p:sp>
      <p:pic>
        <p:nvPicPr>
          <p:cNvPr id="24578"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1259632" y="1754207"/>
            <a:ext cx="7048767" cy="448310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6" name="正方形/長方形 8"/>
          <p:cNvSpPr>
            <a:spLocks noChangeArrowheads="1"/>
          </p:cNvSpPr>
          <p:nvPr/>
        </p:nvSpPr>
        <p:spPr bwMode="auto">
          <a:xfrm>
            <a:off x="3981901" y="6430639"/>
            <a:ext cx="4262507" cy="431800"/>
          </a:xfrm>
          <a:prstGeom prst="rect">
            <a:avLst/>
          </a:prstGeom>
          <a:solidFill>
            <a:schemeClr val="bg1"/>
          </a:solidFill>
          <a:ln w="9525" algn="ctr">
            <a:solidFill>
              <a:schemeClr val="tx1"/>
            </a:solidFill>
            <a:round/>
            <a:headEnd/>
            <a:tailEnd/>
          </a:ln>
        </p:spPr>
        <p:txBody>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r>
              <a:rPr lang="ja-JP" altLang="en-US" dirty="0"/>
              <a:t>関東地方整備局 情報共有システム運用の</a:t>
            </a:r>
            <a:r>
              <a:rPr lang="ja-JP" altLang="en-US" dirty="0" smtClean="0"/>
              <a:t>手引きより</a:t>
            </a:r>
            <a:endParaRPr lang="en-US" altLang="ja-JP" dirty="0" smtClean="0"/>
          </a:p>
          <a:p>
            <a:pPr eaLnBrk="1" hangingPunct="1"/>
            <a:r>
              <a:rPr lang="en-US" altLang="ja-JP" u="sng" dirty="0">
                <a:solidFill>
                  <a:srgbClr val="0000FF"/>
                </a:solidFill>
              </a:rPr>
              <a:t>http://www.ktr.mlit.go.jp/gijyutu/index00000009.html</a:t>
            </a:r>
            <a:endParaRPr lang="ja-JP" altLang="en-US" u="sng" dirty="0">
              <a:solidFill>
                <a:srgbClr val="0000FF"/>
              </a:solidFill>
            </a:endParaRPr>
          </a:p>
        </p:txBody>
      </p:sp>
    </p:spTree>
    <p:extLst>
      <p:ext uri="{BB962C8B-B14F-4D97-AF65-F5344CB8AC3E}">
        <p14:creationId xmlns="" xmlns:p14="http://schemas.microsoft.com/office/powerpoint/2010/main" val="1473213911"/>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67" name="Rectangle 2"/>
          <p:cNvSpPr>
            <a:spLocks noChangeArrowheads="1"/>
          </p:cNvSpPr>
          <p:nvPr/>
        </p:nvSpPr>
        <p:spPr bwMode="auto">
          <a:xfrm>
            <a:off x="11113" y="0"/>
            <a:ext cx="8640000" cy="64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marL="342900" indent="-342900"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buClr>
                <a:srgbClr val="330066"/>
              </a:buClr>
              <a:buSzPct val="70000"/>
              <a:buFont typeface="Wingdings" pitchFamily="2" charset="2"/>
              <a:buNone/>
            </a:pPr>
            <a:r>
              <a:rPr lang="en-US" altLang="ja-JP" sz="3000" b="0" dirty="0">
                <a:solidFill>
                  <a:schemeClr val="tx2"/>
                </a:solidFill>
                <a:latin typeface="HGP創英角ｺﾞｼｯｸUB" pitchFamily="50" charset="-128"/>
                <a:ea typeface="HGP創英角ｺﾞｼｯｸUB" pitchFamily="50" charset="-128"/>
              </a:rPr>
              <a:t>【</a:t>
            </a:r>
            <a:r>
              <a:rPr lang="ja-JP" altLang="en-US" sz="3000" b="0" dirty="0">
                <a:solidFill>
                  <a:schemeClr val="tx2"/>
                </a:solidFill>
                <a:latin typeface="HGP創英角ｺﾞｼｯｸUB" pitchFamily="50" charset="-128"/>
                <a:ea typeface="HGP創英角ｺﾞｼｯｸUB" pitchFamily="50" charset="-128"/>
              </a:rPr>
              <a:t>工事</a:t>
            </a:r>
            <a:r>
              <a:rPr lang="en-US" altLang="ja-JP" sz="3000" b="0" dirty="0" smtClean="0">
                <a:solidFill>
                  <a:schemeClr val="tx2"/>
                </a:solidFill>
                <a:latin typeface="HGP創英角ｺﾞｼｯｸUB" pitchFamily="50" charset="-128"/>
                <a:ea typeface="HGP創英角ｺﾞｼｯｸUB" pitchFamily="50" charset="-128"/>
              </a:rPr>
              <a:t>】</a:t>
            </a:r>
            <a:r>
              <a:rPr lang="ja-JP" altLang="en-US" sz="3000" b="0" dirty="0" smtClean="0">
                <a:solidFill>
                  <a:schemeClr val="tx2"/>
                </a:solidFill>
                <a:latin typeface="HGP創英角ｺﾞｼｯｸUB" pitchFamily="50" charset="-128"/>
                <a:ea typeface="HGP創英角ｺﾞｼｯｸUB" pitchFamily="50" charset="-128"/>
              </a:rPr>
              <a:t>情報共有システムからの出力</a:t>
            </a:r>
            <a:endParaRPr lang="ja-JP" altLang="en-US" sz="3000" b="0" dirty="0">
              <a:solidFill>
                <a:schemeClr val="tx2"/>
              </a:solidFill>
              <a:latin typeface="HGP創英角ｺﾞｼｯｸUB" pitchFamily="50" charset="-128"/>
              <a:ea typeface="HGP創英角ｺﾞｼｯｸUB" pitchFamily="50" charset="-128"/>
            </a:endParaRPr>
          </a:p>
        </p:txBody>
      </p:sp>
      <p:sp>
        <p:nvSpPr>
          <p:cNvPr id="2" name="テキスト ボックス 1"/>
          <p:cNvSpPr txBox="1"/>
          <p:nvPr/>
        </p:nvSpPr>
        <p:spPr bwMode="auto">
          <a:xfrm>
            <a:off x="395288" y="800100"/>
            <a:ext cx="8748712" cy="60939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defPPr>
              <a:defRPr lang="ja-JP"/>
            </a:defPPr>
            <a:lvl1pPr marL="457200" indent="-457200" algn="l" eaLnBrk="1" hangingPunct="1">
              <a:spcBef>
                <a:spcPct val="50000"/>
              </a:spcBef>
              <a:buClr>
                <a:schemeClr val="tx1"/>
              </a:buClr>
              <a:buSzPct val="100000"/>
              <a:buFont typeface="HGP創英角ｺﾞｼｯｸUB" panose="020B0900000000000000" pitchFamily="50" charset="-128"/>
              <a:buChar char="○"/>
              <a:defRPr sz="2600" b="0">
                <a:solidFill>
                  <a:srgbClr val="000000"/>
                </a:solidFill>
                <a:latin typeface="HGP創英角ｺﾞｼｯｸUB" pitchFamily="50" charset="-128"/>
                <a:ea typeface="HGP創英角ｺﾞｼｯｸUB" pitchFamily="50" charset="-128"/>
              </a:defRPr>
            </a:lvl1pPr>
            <a:lvl2pPr marL="742950" indent="-285750" eaLnBrk="0" hangingPunct="0"/>
            <a:lvl3pPr marL="1143000" indent="-228600" eaLnBrk="0" hangingPunct="0"/>
            <a:lvl4pPr marL="1600200" indent="-228600" eaLnBrk="0" hangingPunct="0"/>
            <a:lvl5pPr marL="2057400" indent="-228600" eaLnBrk="0" hangingPunct="0"/>
            <a:lvl6pPr marL="2514600" indent="-228600" algn="ctr" eaLnBrk="0" fontAlgn="base" hangingPunct="0">
              <a:spcBef>
                <a:spcPct val="0"/>
              </a:spcBef>
              <a:spcAft>
                <a:spcPct val="0"/>
              </a:spcAft>
            </a:lvl6pPr>
            <a:lvl7pPr marL="2971800" indent="-228600" algn="ctr" eaLnBrk="0" fontAlgn="base" hangingPunct="0">
              <a:spcBef>
                <a:spcPct val="0"/>
              </a:spcBef>
              <a:spcAft>
                <a:spcPct val="0"/>
              </a:spcAft>
            </a:lvl7pPr>
            <a:lvl8pPr marL="3429000" indent="-228600" algn="ctr" eaLnBrk="0" fontAlgn="base" hangingPunct="0">
              <a:spcBef>
                <a:spcPct val="0"/>
              </a:spcBef>
              <a:spcAft>
                <a:spcPct val="0"/>
              </a:spcAft>
            </a:lvl8pPr>
            <a:lvl9pPr marL="3886200" indent="-228600" algn="ctr" eaLnBrk="0" fontAlgn="base" hangingPunct="0">
              <a:spcBef>
                <a:spcPct val="0"/>
              </a:spcBef>
              <a:spcAft>
                <a:spcPct val="0"/>
              </a:spcAft>
            </a:lvl9pPr>
          </a:lstStyle>
          <a:p>
            <a:r>
              <a:rPr lang="ja-JP" altLang="en-US" dirty="0"/>
              <a:t>情報共有システムから工事帳票を出力する場合の留意点を以下に示す。</a:t>
            </a:r>
          </a:p>
          <a:p>
            <a:pPr>
              <a:buFont typeface="HGP創英角ｺﾞｼｯｸUB" panose="020B0900000000000000" pitchFamily="50" charset="-128"/>
              <a:buChar char="•"/>
            </a:pPr>
            <a:r>
              <a:rPr lang="en-US" altLang="ja-JP" sz="2400" dirty="0"/>
              <a:t>【</a:t>
            </a:r>
            <a:r>
              <a:rPr lang="ja-JP" altLang="en-US" sz="2400" dirty="0"/>
              <a:t>ワークフロー機能</a:t>
            </a:r>
            <a:r>
              <a:rPr lang="en-US" altLang="ja-JP" sz="2400" dirty="0"/>
              <a:t>】</a:t>
            </a:r>
            <a:r>
              <a:rPr lang="ja-JP" altLang="en-US" sz="2400" dirty="0"/>
              <a:t>により、提出・承認する工事帳票には、①施工計画書、②打合せ簿、③工事履行報告書、④材料確認願、⑤段階確認書がある。</a:t>
            </a:r>
          </a:p>
          <a:p>
            <a:pPr>
              <a:buFont typeface="HGP創英角ｺﾞｼｯｸUB" panose="020B0900000000000000" pitchFamily="50" charset="-128"/>
              <a:buChar char="•"/>
            </a:pPr>
            <a:r>
              <a:rPr lang="en-US" altLang="ja-JP" sz="2400" dirty="0"/>
              <a:t>【</a:t>
            </a:r>
            <a:r>
              <a:rPr lang="ja-JP" altLang="en-US" sz="2400" dirty="0"/>
              <a:t>電子成果品作成支援機能</a:t>
            </a:r>
            <a:r>
              <a:rPr lang="en-US" altLang="ja-JP" sz="2400" dirty="0"/>
              <a:t>】</a:t>
            </a:r>
            <a:r>
              <a:rPr lang="ja-JP" altLang="en-US" sz="2400" dirty="0"/>
              <a:t>により出力した工事帳票のデータ項目をもとに電子納品管理ファイル（</a:t>
            </a:r>
            <a:r>
              <a:rPr lang="en-US" altLang="ja-JP" sz="2400" dirty="0"/>
              <a:t>MEET.XML</a:t>
            </a:r>
            <a:r>
              <a:rPr lang="ja-JP" altLang="en-US" sz="2400" dirty="0" err="1"/>
              <a:t>、</a:t>
            </a:r>
            <a:r>
              <a:rPr lang="en-US" altLang="ja-JP" sz="2400" dirty="0"/>
              <a:t>PLAN.XML</a:t>
            </a:r>
            <a:r>
              <a:rPr lang="ja-JP" altLang="en-US" sz="2400" dirty="0"/>
              <a:t>）を作成し、フォルダ構成やファイル名を電子納品要領</a:t>
            </a:r>
            <a:r>
              <a:rPr lang="en-US" altLang="ja-JP" sz="2400" dirty="0"/>
              <a:t>(</a:t>
            </a:r>
            <a:r>
              <a:rPr lang="ja-JP" altLang="en-US" sz="2400" dirty="0"/>
              <a:t>工事</a:t>
            </a:r>
            <a:r>
              <a:rPr lang="en-US" altLang="ja-JP" sz="2400" dirty="0"/>
              <a:t>)</a:t>
            </a:r>
            <a:r>
              <a:rPr lang="ja-JP" altLang="en-US" sz="2400" dirty="0"/>
              <a:t>の仕様にあったデータ形式で出力する。</a:t>
            </a:r>
          </a:p>
          <a:p>
            <a:pPr>
              <a:buFont typeface="HGP創英角ｺﾞｼｯｸUB" panose="020B0900000000000000" pitchFamily="50" charset="-128"/>
              <a:buChar char="•"/>
            </a:pPr>
            <a:r>
              <a:rPr lang="ja-JP" altLang="en-US" sz="2400" dirty="0"/>
              <a:t>①施工計画書は、施工計画書フォルダ（</a:t>
            </a:r>
            <a:r>
              <a:rPr lang="en-US" altLang="ja-JP" sz="2400" dirty="0"/>
              <a:t>PLAN </a:t>
            </a:r>
            <a:r>
              <a:rPr lang="ja-JP" altLang="en-US" sz="2400" dirty="0"/>
              <a:t>フォルダ）に格納します。また、②打合せ簿、③工事履行報告書、④材料確認願、⑤段階確認書、⑥確認・立会願は、打合せ簿フォルダ（</a:t>
            </a:r>
            <a:r>
              <a:rPr lang="en-US" altLang="ja-JP" sz="2400" dirty="0"/>
              <a:t>MEET </a:t>
            </a:r>
            <a:r>
              <a:rPr lang="ja-JP" altLang="en-US" sz="2400" dirty="0"/>
              <a:t>フォルダ）に格納する。</a:t>
            </a:r>
          </a:p>
        </p:txBody>
      </p:sp>
      <p:sp>
        <p:nvSpPr>
          <p:cNvPr id="5" name="正方形/長方形 8"/>
          <p:cNvSpPr>
            <a:spLocks noChangeArrowheads="1"/>
          </p:cNvSpPr>
          <p:nvPr/>
        </p:nvSpPr>
        <p:spPr bwMode="auto">
          <a:xfrm>
            <a:off x="3981901" y="6430639"/>
            <a:ext cx="4262507" cy="431800"/>
          </a:xfrm>
          <a:prstGeom prst="rect">
            <a:avLst/>
          </a:prstGeom>
          <a:solidFill>
            <a:schemeClr val="bg1"/>
          </a:solidFill>
          <a:ln w="9525" algn="ctr">
            <a:solidFill>
              <a:schemeClr val="tx1"/>
            </a:solidFill>
            <a:round/>
            <a:headEnd/>
            <a:tailEnd/>
          </a:ln>
        </p:spPr>
        <p:txBody>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r>
              <a:rPr lang="ja-JP" altLang="en-US" dirty="0"/>
              <a:t>関東地方整備局 情報共有システム運用の</a:t>
            </a:r>
            <a:r>
              <a:rPr lang="ja-JP" altLang="en-US" dirty="0" smtClean="0"/>
              <a:t>手引きより</a:t>
            </a:r>
            <a:endParaRPr lang="en-US" altLang="ja-JP" dirty="0" smtClean="0"/>
          </a:p>
          <a:p>
            <a:pPr eaLnBrk="1" hangingPunct="1"/>
            <a:r>
              <a:rPr lang="en-US" altLang="ja-JP" u="sng" dirty="0">
                <a:solidFill>
                  <a:srgbClr val="0000FF"/>
                </a:solidFill>
              </a:rPr>
              <a:t>http://www.ktr.mlit.go.jp/gijyutu/index00000009.html</a:t>
            </a:r>
            <a:endParaRPr lang="ja-JP" altLang="en-US" u="sng" dirty="0">
              <a:solidFill>
                <a:srgbClr val="0000FF"/>
              </a:solidFill>
            </a:endParaRPr>
          </a:p>
        </p:txBody>
      </p:sp>
    </p:spTree>
    <p:extLst>
      <p:ext uri="{BB962C8B-B14F-4D97-AF65-F5344CB8AC3E}">
        <p14:creationId xmlns="" xmlns:p14="http://schemas.microsoft.com/office/powerpoint/2010/main" val="2891378392"/>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ext Box 10"/>
          <p:cNvSpPr txBox="1">
            <a:spLocks noChangeArrowheads="1"/>
          </p:cNvSpPr>
          <p:nvPr/>
        </p:nvSpPr>
        <p:spPr bwMode="auto">
          <a:xfrm>
            <a:off x="360000" y="1800000"/>
            <a:ext cx="8280000" cy="7694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spcBef>
                <a:spcPct val="50000"/>
              </a:spcBef>
            </a:pPr>
            <a:r>
              <a:rPr lang="en-US" altLang="ja-JP" sz="4400" b="0" i="1" u="sng" dirty="0">
                <a:solidFill>
                  <a:srgbClr val="330066"/>
                </a:solidFill>
                <a:latin typeface="HGP創英角ｺﾞｼｯｸUB" pitchFamily="50" charset="-128"/>
                <a:ea typeface="HGP創英角ｺﾞｼｯｸUB" pitchFamily="50" charset="-128"/>
              </a:rPr>
              <a:t>4</a:t>
            </a:r>
            <a:r>
              <a:rPr lang="ja-JP" altLang="en-US" sz="4400" b="0" i="1" u="sng" dirty="0" err="1" smtClean="0">
                <a:solidFill>
                  <a:srgbClr val="330066"/>
                </a:solidFill>
                <a:latin typeface="HGP創英角ｺﾞｼｯｸUB" pitchFamily="50" charset="-128"/>
                <a:ea typeface="HGP創英角ｺﾞｼｯｸUB" pitchFamily="50" charset="-128"/>
              </a:rPr>
              <a:t>．</a:t>
            </a:r>
            <a:r>
              <a:rPr lang="ja-JP" altLang="en-US" sz="4400" b="0" i="1" u="sng" dirty="0" smtClean="0">
                <a:solidFill>
                  <a:srgbClr val="330066"/>
                </a:solidFill>
                <a:latin typeface="HGP創英角ｺﾞｼｯｸUB" pitchFamily="50" charset="-128"/>
                <a:ea typeface="HGP創英角ｺﾞｼｯｸUB" pitchFamily="50" charset="-128"/>
              </a:rPr>
              <a:t>図面と各成果品の留意事項</a:t>
            </a:r>
            <a:endParaRPr lang="ja-JP" altLang="en-US" sz="4400" dirty="0">
              <a:solidFill>
                <a:srgbClr val="330066"/>
              </a:solidFill>
              <a:latin typeface="HGP創英角ｺﾞｼｯｸUB" pitchFamily="50" charset="-128"/>
              <a:ea typeface="HGP創英角ｺﾞｼｯｸUB" pitchFamily="50" charset="-128"/>
            </a:endParaRPr>
          </a:p>
        </p:txBody>
      </p:sp>
    </p:spTree>
    <p:extLst>
      <p:ext uri="{BB962C8B-B14F-4D97-AF65-F5344CB8AC3E}">
        <p14:creationId xmlns="" xmlns:p14="http://schemas.microsoft.com/office/powerpoint/2010/main" val="1464259456"/>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ext Box 10"/>
          <p:cNvSpPr txBox="1">
            <a:spLocks noChangeArrowheads="1"/>
          </p:cNvSpPr>
          <p:nvPr/>
        </p:nvSpPr>
        <p:spPr bwMode="auto">
          <a:xfrm>
            <a:off x="360000" y="1800000"/>
            <a:ext cx="8280000" cy="7694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spcBef>
                <a:spcPct val="50000"/>
              </a:spcBef>
            </a:pPr>
            <a:r>
              <a:rPr lang="ja-JP" altLang="en-US" sz="4400" b="0" dirty="0" smtClean="0">
                <a:solidFill>
                  <a:srgbClr val="330066"/>
                </a:solidFill>
                <a:latin typeface="HGP創英角ｺﾞｼｯｸUB" pitchFamily="50" charset="-128"/>
                <a:ea typeface="HGP創英角ｺﾞｼｯｸUB" pitchFamily="50" charset="-128"/>
              </a:rPr>
              <a:t>図面に関する留意事項ついて</a:t>
            </a:r>
            <a:endParaRPr lang="ja-JP" altLang="en-US" sz="4400" b="0" dirty="0">
              <a:solidFill>
                <a:srgbClr val="330066"/>
              </a:solidFill>
              <a:latin typeface="HGP創英角ｺﾞｼｯｸUB" pitchFamily="50" charset="-128"/>
              <a:ea typeface="HGP創英角ｺﾞｼｯｸUB" pitchFamily="50" charset="-128"/>
            </a:endParaRPr>
          </a:p>
        </p:txBody>
      </p:sp>
    </p:spTree>
    <p:extLst>
      <p:ext uri="{BB962C8B-B14F-4D97-AF65-F5344CB8AC3E}">
        <p14:creationId xmlns="" xmlns:p14="http://schemas.microsoft.com/office/powerpoint/2010/main" val="1241106238"/>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idx="4294967295"/>
          </p:nvPr>
        </p:nvSpPr>
        <p:spPr>
          <a:xfrm>
            <a:off x="108000" y="0"/>
            <a:ext cx="8640000" cy="648000"/>
          </a:xfrm>
        </p:spPr>
        <p:txBody>
          <a:bodyPr anchor="ctr"/>
          <a:lstStyle/>
          <a:p>
            <a:pPr eaLnBrk="1" hangingPunct="1"/>
            <a:r>
              <a:rPr lang="ja-JP" altLang="en-US" sz="3600" b="0" dirty="0" smtClean="0">
                <a:latin typeface="HGP創英角ｺﾞｼｯｸUB" pitchFamily="50" charset="-128"/>
                <a:ea typeface="HGP創英角ｺﾞｼｯｸUB" pitchFamily="50" charset="-128"/>
              </a:rPr>
              <a:t>対象工種（直轄事業で取り扱う</a:t>
            </a:r>
            <a:r>
              <a:rPr lang="en-US" altLang="ja-JP" sz="3600" b="0" dirty="0" smtClean="0">
                <a:latin typeface="HGP創英角ｺﾞｼｯｸUB" pitchFamily="50" charset="-128"/>
                <a:ea typeface="HGP創英角ｺﾞｼｯｸUB" pitchFamily="50" charset="-128"/>
              </a:rPr>
              <a:t>34</a:t>
            </a:r>
            <a:r>
              <a:rPr lang="ja-JP" altLang="en-US" sz="3600" b="0" dirty="0" smtClean="0">
                <a:latin typeface="HGP創英角ｺﾞｼｯｸUB" pitchFamily="50" charset="-128"/>
                <a:ea typeface="HGP創英角ｺﾞｼｯｸUB" pitchFamily="50" charset="-128"/>
              </a:rPr>
              <a:t>工種）</a:t>
            </a:r>
          </a:p>
        </p:txBody>
      </p:sp>
      <p:pic>
        <p:nvPicPr>
          <p:cNvPr id="30723" name="Picture 3"/>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1368425" y="836613"/>
            <a:ext cx="6315075" cy="4848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0724" name="Picture 4" descr="04ILAD28"/>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179388" y="5084763"/>
            <a:ext cx="1908175" cy="16081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0725" name="Rectangle 5"/>
          <p:cNvSpPr>
            <a:spLocks noChangeArrowheads="1"/>
          </p:cNvSpPr>
          <p:nvPr/>
        </p:nvSpPr>
        <p:spPr bwMode="auto">
          <a:xfrm>
            <a:off x="5184775" y="5768975"/>
            <a:ext cx="3635375" cy="260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marL="342900" indent="-342900"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r" eaLnBrk="1" hangingPunct="1">
              <a:lnSpc>
                <a:spcPct val="80000"/>
              </a:lnSpc>
              <a:spcBef>
                <a:spcPct val="20000"/>
              </a:spcBef>
              <a:buClr>
                <a:srgbClr val="330066"/>
              </a:buClr>
              <a:buSzPct val="70000"/>
              <a:buFont typeface="Wingdings" pitchFamily="2" charset="2"/>
              <a:buNone/>
            </a:pPr>
            <a:r>
              <a:rPr lang="en-US" altLang="ja-JP" sz="1900" b="0">
                <a:solidFill>
                  <a:srgbClr val="000000"/>
                </a:solidFill>
                <a:latin typeface="HGP創英角ｺﾞｼｯｸUB" pitchFamily="50" charset="-128"/>
                <a:ea typeface="HGP創英角ｺﾞｼｯｸUB" pitchFamily="50" charset="-128"/>
              </a:rPr>
              <a:t>CAD</a:t>
            </a:r>
            <a:r>
              <a:rPr lang="ja-JP" altLang="en-US" sz="1900" b="0">
                <a:solidFill>
                  <a:srgbClr val="000000"/>
                </a:solidFill>
                <a:latin typeface="HGP創英角ｺﾞｼｯｸUB" pitchFamily="50" charset="-128"/>
                <a:ea typeface="HGP創英角ｺﾞｼｯｸUB" pitchFamily="50" charset="-128"/>
              </a:rPr>
              <a:t>製図基準</a:t>
            </a:r>
            <a:r>
              <a:rPr lang="en-US" altLang="ja-JP" sz="1900" b="0">
                <a:solidFill>
                  <a:srgbClr val="000000"/>
                </a:solidFill>
                <a:latin typeface="HGP創英角ｺﾞｼｯｸUB" pitchFamily="50" charset="-128"/>
                <a:ea typeface="HGP創英角ｺﾞｼｯｸUB" pitchFamily="50" charset="-128"/>
              </a:rPr>
              <a:t>(</a:t>
            </a:r>
            <a:r>
              <a:rPr lang="ja-JP" altLang="en-US" sz="1900" b="0">
                <a:solidFill>
                  <a:srgbClr val="000000"/>
                </a:solidFill>
                <a:latin typeface="HGP創英角ｺﾞｼｯｸUB" pitchFamily="50" charset="-128"/>
                <a:ea typeface="HGP創英角ｺﾞｼｯｸUB" pitchFamily="50" charset="-128"/>
              </a:rPr>
              <a:t>案</a:t>
            </a:r>
            <a:r>
              <a:rPr lang="en-US" altLang="ja-JP" sz="1900" b="0">
                <a:solidFill>
                  <a:srgbClr val="000000"/>
                </a:solidFill>
                <a:latin typeface="HGP創英角ｺﾞｼｯｸUB" pitchFamily="50" charset="-128"/>
                <a:ea typeface="HGP創英角ｺﾞｼｯｸUB" pitchFamily="50" charset="-128"/>
              </a:rPr>
              <a:t>)</a:t>
            </a:r>
            <a:r>
              <a:rPr lang="ja-JP" altLang="en-US" sz="1900" b="0">
                <a:solidFill>
                  <a:srgbClr val="000000"/>
                </a:solidFill>
                <a:latin typeface="HGP創英角ｺﾞｼｯｸUB" pitchFamily="50" charset="-128"/>
                <a:ea typeface="HGP創英角ｺﾞｼｯｸUB" pitchFamily="50" charset="-128"/>
              </a:rPr>
              <a:t>　</a:t>
            </a:r>
            <a:r>
              <a:rPr lang="en-US" altLang="ja-JP" sz="1900" b="0">
                <a:solidFill>
                  <a:srgbClr val="000000"/>
                </a:solidFill>
                <a:latin typeface="HGP創英角ｺﾞｼｯｸUB" pitchFamily="50" charset="-128"/>
                <a:ea typeface="HGP創英角ｺﾞｼｯｸUB" pitchFamily="50" charset="-128"/>
              </a:rPr>
              <a:t>P.3</a:t>
            </a:r>
          </a:p>
        </p:txBody>
      </p:sp>
      <p:sp>
        <p:nvSpPr>
          <p:cNvPr id="30726" name="Rectangle 6"/>
          <p:cNvSpPr>
            <a:spLocks noChangeArrowheads="1"/>
          </p:cNvSpPr>
          <p:nvPr/>
        </p:nvSpPr>
        <p:spPr bwMode="auto">
          <a:xfrm>
            <a:off x="1979613" y="6210300"/>
            <a:ext cx="7164387" cy="64770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lvl1pPr marL="342900" indent="-342900"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lnSpc>
                <a:spcPct val="80000"/>
              </a:lnSpc>
              <a:spcBef>
                <a:spcPct val="20000"/>
              </a:spcBef>
              <a:buClr>
                <a:srgbClr val="330066"/>
              </a:buClr>
              <a:buSzPct val="70000"/>
              <a:buFont typeface="Wingdings" pitchFamily="2" charset="2"/>
              <a:buNone/>
            </a:pPr>
            <a:r>
              <a:rPr lang="ja-JP" altLang="en-US" sz="1900" i="1" u="sng">
                <a:solidFill>
                  <a:srgbClr val="333399"/>
                </a:solidFill>
                <a:latin typeface="HGP創英角ｺﾞｼｯｸUB" pitchFamily="50" charset="-128"/>
                <a:ea typeface="HGP創英角ｺﾞｼｯｸUB" pitchFamily="50" charset="-128"/>
              </a:rPr>
              <a:t>→概略設計、予備設計では測量精度が担保されていない場合が多いため詳細設計以降を対象としています。</a:t>
            </a:r>
            <a:endParaRPr lang="ja-JP" altLang="en-US" sz="1900">
              <a:solidFill>
                <a:srgbClr val="333399"/>
              </a:solidFill>
              <a:latin typeface="HGP創英角ｺﾞｼｯｸUB" pitchFamily="50" charset="-128"/>
              <a:ea typeface="HGP創英角ｺﾞｼｯｸUB" pitchFamily="50" charset="-128"/>
            </a:endParaRPr>
          </a:p>
        </p:txBody>
      </p:sp>
    </p:spTree>
    <p:extLst>
      <p:ext uri="{BB962C8B-B14F-4D97-AF65-F5344CB8AC3E}">
        <p14:creationId xmlns="" xmlns:p14="http://schemas.microsoft.com/office/powerpoint/2010/main" val="3533792596"/>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AutoShape 3"/>
          <p:cNvSpPr>
            <a:spLocks noChangeAspect="1" noChangeArrowheads="1" noTextEdit="1"/>
          </p:cNvSpPr>
          <p:nvPr/>
        </p:nvSpPr>
        <p:spPr bwMode="auto">
          <a:xfrm>
            <a:off x="1403350" y="728663"/>
            <a:ext cx="6546850" cy="5543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ja-JP" altLang="en-US"/>
          </a:p>
        </p:txBody>
      </p:sp>
      <p:sp>
        <p:nvSpPr>
          <p:cNvPr id="31747" name="Line 15"/>
          <p:cNvSpPr>
            <a:spLocks noChangeShapeType="1"/>
          </p:cNvSpPr>
          <p:nvPr/>
        </p:nvSpPr>
        <p:spPr bwMode="auto">
          <a:xfrm>
            <a:off x="2249488" y="1554163"/>
            <a:ext cx="0" cy="4906962"/>
          </a:xfrm>
          <a:prstGeom prst="line">
            <a:avLst/>
          </a:prstGeom>
          <a:noFill/>
          <a:ln w="3175" cap="rnd">
            <a:solidFill>
              <a:srgbClr val="000000"/>
            </a:solidFill>
            <a:round/>
            <a:headEnd/>
            <a:tailEnd/>
          </a:ln>
          <a:extLst>
            <a:ext uri="{909E8E84-426E-40DD-AFC4-6F175D3DCCD1}">
              <a14:hiddenFill xmlns="" xmlns:a14="http://schemas.microsoft.com/office/drawing/2010/main">
                <a:noFill/>
              </a14:hiddenFill>
            </a:ext>
          </a:extLst>
        </p:spPr>
        <p:txBody>
          <a:bodyPr/>
          <a:lstStyle/>
          <a:p>
            <a:endParaRPr lang="ja-JP" altLang="en-US"/>
          </a:p>
        </p:txBody>
      </p:sp>
      <p:grpSp>
        <p:nvGrpSpPr>
          <p:cNvPr id="31748" name="Group 184"/>
          <p:cNvGrpSpPr>
            <a:grpSpLocks/>
          </p:cNvGrpSpPr>
          <p:nvPr/>
        </p:nvGrpSpPr>
        <p:grpSpPr bwMode="auto">
          <a:xfrm>
            <a:off x="1692275" y="981075"/>
            <a:ext cx="6311900" cy="5313363"/>
            <a:chOff x="980" y="713"/>
            <a:chExt cx="3976" cy="3347"/>
          </a:xfrm>
        </p:grpSpPr>
        <p:sp>
          <p:nvSpPr>
            <p:cNvPr id="31751" name="Rectangle 4"/>
            <p:cNvSpPr>
              <a:spLocks noChangeArrowheads="1"/>
            </p:cNvSpPr>
            <p:nvPr/>
          </p:nvSpPr>
          <p:spPr bwMode="auto">
            <a:xfrm>
              <a:off x="1417" y="714"/>
              <a:ext cx="3534" cy="185"/>
            </a:xfrm>
            <a:prstGeom prst="rect">
              <a:avLst/>
            </a:prstGeom>
            <a:solidFill>
              <a:srgbClr val="FFFF8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endParaRPr lang="ja-JP" altLang="en-US" sz="1800">
                <a:solidFill>
                  <a:srgbClr val="000000"/>
                </a:solidFill>
                <a:latin typeface="HGP創英角ｺﾞｼｯｸUB" pitchFamily="50" charset="-128"/>
                <a:ea typeface="HGP創英角ｺﾞｼｯｸUB" pitchFamily="50" charset="-128"/>
              </a:endParaRPr>
            </a:p>
          </p:txBody>
        </p:sp>
        <p:sp>
          <p:nvSpPr>
            <p:cNvPr id="31752" name="Rectangle 5"/>
            <p:cNvSpPr>
              <a:spLocks noChangeArrowheads="1"/>
            </p:cNvSpPr>
            <p:nvPr/>
          </p:nvSpPr>
          <p:spPr bwMode="auto">
            <a:xfrm>
              <a:off x="1417" y="714"/>
              <a:ext cx="3534" cy="185"/>
            </a:xfrm>
            <a:prstGeom prst="rect">
              <a:avLst/>
            </a:prstGeom>
            <a:noFill/>
            <a:ln w="3175" cap="rnd">
              <a:solidFill>
                <a:srgbClr val="000000"/>
              </a:solidFill>
              <a:round/>
              <a:headEnd/>
              <a:tailEnd/>
            </a:ln>
            <a:extLst>
              <a:ext uri="{909E8E84-426E-40DD-AFC4-6F175D3DCCD1}">
                <a14:hiddenFill xmlns="" xmlns:a14="http://schemas.microsoft.com/office/drawing/2010/main">
                  <a:solidFill>
                    <a:srgbClr val="FFFFFF"/>
                  </a:solidFill>
                </a14:hiddenFill>
              </a:ext>
            </a:extLst>
          </p:spPr>
          <p:txBody>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endParaRPr lang="ja-JP" altLang="en-US" sz="1800">
                <a:solidFill>
                  <a:srgbClr val="000000"/>
                </a:solidFill>
                <a:latin typeface="HGP創英角ｺﾞｼｯｸUB" pitchFamily="50" charset="-128"/>
                <a:ea typeface="HGP創英角ｺﾞｼｯｸUB" pitchFamily="50" charset="-128"/>
              </a:endParaRPr>
            </a:p>
          </p:txBody>
        </p:sp>
        <p:sp>
          <p:nvSpPr>
            <p:cNvPr id="31753" name="Rectangle 6"/>
            <p:cNvSpPr>
              <a:spLocks noChangeArrowheads="1"/>
            </p:cNvSpPr>
            <p:nvPr/>
          </p:nvSpPr>
          <p:spPr bwMode="auto">
            <a:xfrm>
              <a:off x="2700" y="1171"/>
              <a:ext cx="500" cy="84"/>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endParaRPr lang="ja-JP" altLang="en-US" sz="1800">
                <a:solidFill>
                  <a:srgbClr val="000000"/>
                </a:solidFill>
                <a:latin typeface="HGP創英角ｺﾞｼｯｸUB" pitchFamily="50" charset="-128"/>
                <a:ea typeface="HGP創英角ｺﾞｼｯｸUB" pitchFamily="50" charset="-128"/>
              </a:endParaRPr>
            </a:p>
          </p:txBody>
        </p:sp>
        <p:sp>
          <p:nvSpPr>
            <p:cNvPr id="31754" name="Rectangle 7"/>
            <p:cNvSpPr>
              <a:spLocks noChangeArrowheads="1"/>
            </p:cNvSpPr>
            <p:nvPr/>
          </p:nvSpPr>
          <p:spPr bwMode="auto">
            <a:xfrm>
              <a:off x="2767" y="1179"/>
              <a:ext cx="339" cy="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r>
                <a:rPr lang="ja-JP" altLang="en-US" sz="700" b="0">
                  <a:solidFill>
                    <a:srgbClr val="000000"/>
                  </a:solidFill>
                  <a:latin typeface="HGP創英角ｺﾞｼｯｸUB" pitchFamily="50" charset="-128"/>
                  <a:ea typeface="HGP創英角ｺﾞｼｯｸUB" pitchFamily="50" charset="-128"/>
                </a:rPr>
                <a:t>発注電子媒体</a:t>
              </a:r>
              <a:endParaRPr lang="ja-JP" altLang="en-US" sz="1800" b="0">
                <a:solidFill>
                  <a:srgbClr val="000000"/>
                </a:solidFill>
                <a:latin typeface="HGP創英角ｺﾞｼｯｸUB" pitchFamily="50" charset="-128"/>
                <a:ea typeface="HGP創英角ｺﾞｼｯｸUB" pitchFamily="50" charset="-128"/>
              </a:endParaRPr>
            </a:p>
          </p:txBody>
        </p:sp>
        <p:sp>
          <p:nvSpPr>
            <p:cNvPr id="31755" name="Freeform 8"/>
            <p:cNvSpPr>
              <a:spLocks/>
            </p:cNvSpPr>
            <p:nvPr/>
          </p:nvSpPr>
          <p:spPr bwMode="auto">
            <a:xfrm>
              <a:off x="3054" y="1171"/>
              <a:ext cx="62" cy="188"/>
            </a:xfrm>
            <a:custGeom>
              <a:avLst/>
              <a:gdLst>
                <a:gd name="T0" fmla="*/ 0 w 62"/>
                <a:gd name="T1" fmla="*/ 0 h 188"/>
                <a:gd name="T2" fmla="*/ 62 w 62"/>
                <a:gd name="T3" fmla="*/ 94 h 188"/>
                <a:gd name="T4" fmla="*/ 0 w 62"/>
                <a:gd name="T5" fmla="*/ 188 h 188"/>
                <a:gd name="T6" fmla="*/ 0 w 62"/>
                <a:gd name="T7" fmla="*/ 188 h 188"/>
                <a:gd name="T8" fmla="*/ 0 60000 65536"/>
                <a:gd name="T9" fmla="*/ 0 60000 65536"/>
                <a:gd name="T10" fmla="*/ 0 60000 65536"/>
                <a:gd name="T11" fmla="*/ 0 60000 65536"/>
                <a:gd name="T12" fmla="*/ 0 w 62"/>
                <a:gd name="T13" fmla="*/ 0 h 188"/>
                <a:gd name="T14" fmla="*/ 62 w 62"/>
                <a:gd name="T15" fmla="*/ 188 h 188"/>
              </a:gdLst>
              <a:ahLst/>
              <a:cxnLst>
                <a:cxn ang="T8">
                  <a:pos x="T0" y="T1"/>
                </a:cxn>
                <a:cxn ang="T9">
                  <a:pos x="T2" y="T3"/>
                </a:cxn>
                <a:cxn ang="T10">
                  <a:pos x="T4" y="T5"/>
                </a:cxn>
                <a:cxn ang="T11">
                  <a:pos x="T6" y="T7"/>
                </a:cxn>
              </a:cxnLst>
              <a:rect l="T12" t="T13" r="T14" b="T15"/>
              <a:pathLst>
                <a:path w="62" h="188">
                  <a:moveTo>
                    <a:pt x="0" y="0"/>
                  </a:moveTo>
                  <a:cubicBezTo>
                    <a:pt x="34" y="0"/>
                    <a:pt x="62" y="42"/>
                    <a:pt x="62" y="94"/>
                  </a:cubicBezTo>
                  <a:cubicBezTo>
                    <a:pt x="62" y="146"/>
                    <a:pt x="34" y="188"/>
                    <a:pt x="0" y="188"/>
                  </a:cubicBezTo>
                  <a:cubicBezTo>
                    <a:pt x="0" y="188"/>
                    <a:pt x="0" y="188"/>
                    <a:pt x="0" y="188"/>
                  </a:cubicBezTo>
                </a:path>
              </a:pathLst>
            </a:custGeom>
            <a:noFill/>
            <a:ln w="7938" cap="rnd">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endParaRPr lang="ja-JP" altLang="en-US"/>
            </a:p>
          </p:txBody>
        </p:sp>
        <p:sp>
          <p:nvSpPr>
            <p:cNvPr id="31756" name="Rectangle 9"/>
            <p:cNvSpPr>
              <a:spLocks noChangeArrowheads="1"/>
            </p:cNvSpPr>
            <p:nvPr/>
          </p:nvSpPr>
          <p:spPr bwMode="auto">
            <a:xfrm>
              <a:off x="1793" y="3309"/>
              <a:ext cx="875" cy="188"/>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endParaRPr lang="ja-JP" altLang="en-US" sz="1800">
                <a:solidFill>
                  <a:srgbClr val="000000"/>
                </a:solidFill>
                <a:latin typeface="HGP創英角ｺﾞｼｯｸUB" pitchFamily="50" charset="-128"/>
                <a:ea typeface="HGP創英角ｺﾞｼｯｸUB" pitchFamily="50" charset="-128"/>
              </a:endParaRPr>
            </a:p>
          </p:txBody>
        </p:sp>
        <p:sp>
          <p:nvSpPr>
            <p:cNvPr id="31757" name="Rectangle 10"/>
            <p:cNvSpPr>
              <a:spLocks noChangeArrowheads="1"/>
            </p:cNvSpPr>
            <p:nvPr/>
          </p:nvSpPr>
          <p:spPr bwMode="auto">
            <a:xfrm>
              <a:off x="1793" y="3309"/>
              <a:ext cx="875" cy="188"/>
            </a:xfrm>
            <a:prstGeom prst="rect">
              <a:avLst/>
            </a:prstGeom>
            <a:noFill/>
            <a:ln w="3175" cap="rnd">
              <a:solidFill>
                <a:srgbClr val="000000"/>
              </a:solidFill>
              <a:round/>
              <a:headEnd/>
              <a:tailEnd/>
            </a:ln>
            <a:extLst>
              <a:ext uri="{909E8E84-426E-40DD-AFC4-6F175D3DCCD1}">
                <a14:hiddenFill xmlns="" xmlns:a14="http://schemas.microsoft.com/office/drawing/2010/main">
                  <a:solidFill>
                    <a:srgbClr val="FFFFFF"/>
                  </a:solidFill>
                </a14:hiddenFill>
              </a:ext>
            </a:extLst>
          </p:spPr>
          <p:txBody>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endParaRPr lang="ja-JP" altLang="en-US" sz="1800">
                <a:solidFill>
                  <a:srgbClr val="000000"/>
                </a:solidFill>
                <a:latin typeface="HGP創英角ｺﾞｼｯｸUB" pitchFamily="50" charset="-128"/>
                <a:ea typeface="HGP創英角ｺﾞｼｯｸUB" pitchFamily="50" charset="-128"/>
              </a:endParaRPr>
            </a:p>
          </p:txBody>
        </p:sp>
        <p:sp>
          <p:nvSpPr>
            <p:cNvPr id="31758" name="Rectangle 11"/>
            <p:cNvSpPr>
              <a:spLocks noChangeArrowheads="1"/>
            </p:cNvSpPr>
            <p:nvPr/>
          </p:nvSpPr>
          <p:spPr bwMode="auto">
            <a:xfrm>
              <a:off x="2012" y="3310"/>
              <a:ext cx="436" cy="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r>
                <a:rPr lang="ja-JP" altLang="en-US" sz="900" b="0">
                  <a:solidFill>
                    <a:srgbClr val="000000"/>
                  </a:solidFill>
                  <a:latin typeface="HGP創英角ｺﾞｼｯｸUB" pitchFamily="50" charset="-128"/>
                  <a:ea typeface="HGP創英角ｺﾞｼｯｸUB" pitchFamily="50" charset="-128"/>
                </a:rPr>
                <a:t>工事成果図面</a:t>
              </a:r>
              <a:endParaRPr lang="ja-JP" altLang="en-US" sz="1800" b="0">
                <a:solidFill>
                  <a:srgbClr val="000000"/>
                </a:solidFill>
                <a:latin typeface="HGP創英角ｺﾞｼｯｸUB" pitchFamily="50" charset="-128"/>
                <a:ea typeface="HGP創英角ｺﾞｼｯｸUB" pitchFamily="50" charset="-128"/>
              </a:endParaRPr>
            </a:p>
          </p:txBody>
        </p:sp>
        <p:sp>
          <p:nvSpPr>
            <p:cNvPr id="31759" name="Rectangle 12"/>
            <p:cNvSpPr>
              <a:spLocks noChangeArrowheads="1"/>
            </p:cNvSpPr>
            <p:nvPr/>
          </p:nvSpPr>
          <p:spPr bwMode="auto">
            <a:xfrm>
              <a:off x="980" y="907"/>
              <a:ext cx="437" cy="3152"/>
            </a:xfrm>
            <a:prstGeom prst="rect">
              <a:avLst/>
            </a:prstGeom>
            <a:solidFill>
              <a:srgbClr val="CCEC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endParaRPr lang="ja-JP" altLang="en-US" sz="1800">
                <a:solidFill>
                  <a:srgbClr val="000000"/>
                </a:solidFill>
                <a:latin typeface="HGP創英角ｺﾞｼｯｸUB" pitchFamily="50" charset="-128"/>
                <a:ea typeface="HGP創英角ｺﾞｼｯｸUB" pitchFamily="50" charset="-128"/>
              </a:endParaRPr>
            </a:p>
          </p:txBody>
        </p:sp>
        <p:sp>
          <p:nvSpPr>
            <p:cNvPr id="31760" name="Rectangle 13"/>
            <p:cNvSpPr>
              <a:spLocks noChangeArrowheads="1"/>
            </p:cNvSpPr>
            <p:nvPr/>
          </p:nvSpPr>
          <p:spPr bwMode="auto">
            <a:xfrm>
              <a:off x="980" y="908"/>
              <a:ext cx="437" cy="3152"/>
            </a:xfrm>
            <a:prstGeom prst="rect">
              <a:avLst/>
            </a:prstGeom>
            <a:noFill/>
            <a:ln w="3175" cap="rnd">
              <a:solidFill>
                <a:srgbClr val="000000"/>
              </a:solidFill>
              <a:round/>
              <a:headEnd/>
              <a:tailEnd/>
            </a:ln>
            <a:extLst>
              <a:ext uri="{909E8E84-426E-40DD-AFC4-6F175D3DCCD1}">
                <a14:hiddenFill xmlns="" xmlns:a14="http://schemas.microsoft.com/office/drawing/2010/main">
                  <a:solidFill>
                    <a:srgbClr val="FFFFFF"/>
                  </a:solidFill>
                </a14:hiddenFill>
              </a:ext>
            </a:extLst>
          </p:spPr>
          <p:txBody>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endParaRPr lang="ja-JP" altLang="en-US" sz="1800">
                <a:solidFill>
                  <a:srgbClr val="000000"/>
                </a:solidFill>
                <a:latin typeface="HGP創英角ｺﾞｼｯｸUB" pitchFamily="50" charset="-128"/>
                <a:ea typeface="HGP創英角ｺﾞｼｯｸUB" pitchFamily="50" charset="-128"/>
              </a:endParaRPr>
            </a:p>
          </p:txBody>
        </p:sp>
        <p:sp>
          <p:nvSpPr>
            <p:cNvPr id="31761" name="Line 14"/>
            <p:cNvSpPr>
              <a:spLocks noChangeShapeType="1"/>
            </p:cNvSpPr>
            <p:nvPr/>
          </p:nvSpPr>
          <p:spPr bwMode="auto">
            <a:xfrm>
              <a:off x="2929" y="720"/>
              <a:ext cx="0" cy="3340"/>
            </a:xfrm>
            <a:prstGeom prst="line">
              <a:avLst/>
            </a:prstGeom>
            <a:noFill/>
            <a:ln w="3175" cap="rnd">
              <a:solidFill>
                <a:srgbClr val="000000"/>
              </a:solidFill>
              <a:round/>
              <a:headEnd/>
              <a:tailEnd/>
            </a:ln>
            <a:extLst>
              <a:ext uri="{909E8E84-426E-40DD-AFC4-6F175D3DCCD1}">
                <a14:hiddenFill xmlns="" xmlns:a14="http://schemas.microsoft.com/office/drawing/2010/main">
                  <a:noFill/>
                </a14:hiddenFill>
              </a:ext>
            </a:extLst>
          </p:spPr>
          <p:txBody>
            <a:bodyPr/>
            <a:lstStyle/>
            <a:p>
              <a:endParaRPr lang="ja-JP" altLang="en-US"/>
            </a:p>
          </p:txBody>
        </p:sp>
        <p:sp>
          <p:nvSpPr>
            <p:cNvPr id="31762" name="Line 16"/>
            <p:cNvSpPr>
              <a:spLocks noChangeShapeType="1"/>
            </p:cNvSpPr>
            <p:nvPr/>
          </p:nvSpPr>
          <p:spPr bwMode="auto">
            <a:xfrm>
              <a:off x="4951" y="758"/>
              <a:ext cx="0" cy="3302"/>
            </a:xfrm>
            <a:prstGeom prst="line">
              <a:avLst/>
            </a:prstGeom>
            <a:noFill/>
            <a:ln w="3175" cap="rnd">
              <a:solidFill>
                <a:srgbClr val="000000"/>
              </a:solidFill>
              <a:round/>
              <a:headEnd/>
              <a:tailEnd/>
            </a:ln>
            <a:extLst>
              <a:ext uri="{909E8E84-426E-40DD-AFC4-6F175D3DCCD1}">
                <a14:hiddenFill xmlns="" xmlns:a14="http://schemas.microsoft.com/office/drawing/2010/main">
                  <a:noFill/>
                </a14:hiddenFill>
              </a:ext>
            </a:extLst>
          </p:spPr>
          <p:txBody>
            <a:bodyPr/>
            <a:lstStyle/>
            <a:p>
              <a:endParaRPr lang="ja-JP" altLang="en-US"/>
            </a:p>
          </p:txBody>
        </p:sp>
        <p:sp>
          <p:nvSpPr>
            <p:cNvPr id="31763" name="Line 17"/>
            <p:cNvSpPr>
              <a:spLocks noChangeShapeType="1"/>
            </p:cNvSpPr>
            <p:nvPr/>
          </p:nvSpPr>
          <p:spPr bwMode="auto">
            <a:xfrm>
              <a:off x="980" y="902"/>
              <a:ext cx="3966" cy="0"/>
            </a:xfrm>
            <a:prstGeom prst="line">
              <a:avLst/>
            </a:prstGeom>
            <a:noFill/>
            <a:ln w="3175" cap="rnd">
              <a:solidFill>
                <a:srgbClr val="000000"/>
              </a:solidFill>
              <a:round/>
              <a:headEnd/>
              <a:tailEnd/>
            </a:ln>
            <a:extLst>
              <a:ext uri="{909E8E84-426E-40DD-AFC4-6F175D3DCCD1}">
                <a14:hiddenFill xmlns="" xmlns:a14="http://schemas.microsoft.com/office/drawing/2010/main">
                  <a:noFill/>
                </a14:hiddenFill>
              </a:ext>
            </a:extLst>
          </p:spPr>
          <p:txBody>
            <a:bodyPr/>
            <a:lstStyle/>
            <a:p>
              <a:endParaRPr lang="ja-JP" altLang="en-US"/>
            </a:p>
          </p:txBody>
        </p:sp>
        <p:sp>
          <p:nvSpPr>
            <p:cNvPr id="31764" name="Rectangle 18"/>
            <p:cNvSpPr>
              <a:spLocks noChangeArrowheads="1"/>
            </p:cNvSpPr>
            <p:nvPr/>
          </p:nvSpPr>
          <p:spPr bwMode="auto">
            <a:xfrm>
              <a:off x="1793" y="1244"/>
              <a:ext cx="875" cy="188"/>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endParaRPr lang="ja-JP" altLang="en-US" sz="1800">
                <a:solidFill>
                  <a:srgbClr val="000000"/>
                </a:solidFill>
                <a:latin typeface="HGP創英角ｺﾞｼｯｸUB" pitchFamily="50" charset="-128"/>
                <a:ea typeface="HGP創英角ｺﾞｼｯｸUB" pitchFamily="50" charset="-128"/>
              </a:endParaRPr>
            </a:p>
          </p:txBody>
        </p:sp>
        <p:sp>
          <p:nvSpPr>
            <p:cNvPr id="31765" name="Rectangle 19"/>
            <p:cNvSpPr>
              <a:spLocks noChangeArrowheads="1"/>
            </p:cNvSpPr>
            <p:nvPr/>
          </p:nvSpPr>
          <p:spPr bwMode="auto">
            <a:xfrm>
              <a:off x="1793" y="1244"/>
              <a:ext cx="875" cy="188"/>
            </a:xfrm>
            <a:prstGeom prst="rect">
              <a:avLst/>
            </a:prstGeom>
            <a:noFill/>
            <a:ln w="3175" cap="rnd">
              <a:solidFill>
                <a:srgbClr val="000000"/>
              </a:solidFill>
              <a:round/>
              <a:headEnd/>
              <a:tailEnd/>
            </a:ln>
            <a:extLst>
              <a:ext uri="{909E8E84-426E-40DD-AFC4-6F175D3DCCD1}">
                <a14:hiddenFill xmlns="" xmlns:a14="http://schemas.microsoft.com/office/drawing/2010/main">
                  <a:solidFill>
                    <a:srgbClr val="FFFFFF"/>
                  </a:solidFill>
                </a14:hiddenFill>
              </a:ext>
            </a:extLst>
          </p:spPr>
          <p:txBody>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endParaRPr lang="ja-JP" altLang="en-US" sz="1800">
                <a:solidFill>
                  <a:srgbClr val="000000"/>
                </a:solidFill>
                <a:latin typeface="HGP創英角ｺﾞｼｯｸUB" pitchFamily="50" charset="-128"/>
                <a:ea typeface="HGP創英角ｺﾞｼｯｸUB" pitchFamily="50" charset="-128"/>
              </a:endParaRPr>
            </a:p>
          </p:txBody>
        </p:sp>
        <p:sp>
          <p:nvSpPr>
            <p:cNvPr id="31766" name="Rectangle 20"/>
            <p:cNvSpPr>
              <a:spLocks noChangeArrowheads="1"/>
            </p:cNvSpPr>
            <p:nvPr/>
          </p:nvSpPr>
          <p:spPr bwMode="auto">
            <a:xfrm>
              <a:off x="2085" y="1255"/>
              <a:ext cx="291" cy="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r>
                <a:rPr lang="ja-JP" altLang="en-US" sz="900" b="0">
                  <a:solidFill>
                    <a:srgbClr val="000000"/>
                  </a:solidFill>
                  <a:latin typeface="HGP創英角ｺﾞｼｯｸUB" pitchFamily="50" charset="-128"/>
                  <a:ea typeface="HGP創英角ｺﾞｼｯｸUB" pitchFamily="50" charset="-128"/>
                </a:rPr>
                <a:t>発注図面</a:t>
              </a:r>
              <a:endParaRPr lang="ja-JP" altLang="en-US" sz="1800" b="0">
                <a:solidFill>
                  <a:srgbClr val="000000"/>
                </a:solidFill>
                <a:latin typeface="HGP創英角ｺﾞｼｯｸUB" pitchFamily="50" charset="-128"/>
                <a:ea typeface="HGP創英角ｺﾞｼｯｸUB" pitchFamily="50" charset="-128"/>
              </a:endParaRPr>
            </a:p>
          </p:txBody>
        </p:sp>
        <p:sp>
          <p:nvSpPr>
            <p:cNvPr id="31767" name="Rectangle 21"/>
            <p:cNvSpPr>
              <a:spLocks noChangeArrowheads="1"/>
            </p:cNvSpPr>
            <p:nvPr/>
          </p:nvSpPr>
          <p:spPr bwMode="auto">
            <a:xfrm>
              <a:off x="1928" y="1343"/>
              <a:ext cx="36" cy="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r>
                <a:rPr lang="ja-JP" altLang="en-US" sz="900" b="0">
                  <a:solidFill>
                    <a:srgbClr val="000000"/>
                  </a:solidFill>
                  <a:latin typeface="HGP創英角ｺﾞｼｯｸUB" pitchFamily="50" charset="-128"/>
                  <a:ea typeface="HGP創英角ｺﾞｼｯｸUB" pitchFamily="50" charset="-128"/>
                </a:rPr>
                <a:t>（</a:t>
              </a:r>
              <a:endParaRPr lang="ja-JP" altLang="en-US" sz="1800" b="0">
                <a:solidFill>
                  <a:srgbClr val="000000"/>
                </a:solidFill>
                <a:latin typeface="HGP創英角ｺﾞｼｯｸUB" pitchFamily="50" charset="-128"/>
                <a:ea typeface="HGP創英角ｺﾞｼｯｸUB" pitchFamily="50" charset="-128"/>
              </a:endParaRPr>
            </a:p>
          </p:txBody>
        </p:sp>
        <p:sp>
          <p:nvSpPr>
            <p:cNvPr id="31768" name="Rectangle 22"/>
            <p:cNvSpPr>
              <a:spLocks noChangeArrowheads="1"/>
            </p:cNvSpPr>
            <p:nvPr/>
          </p:nvSpPr>
          <p:spPr bwMode="auto">
            <a:xfrm>
              <a:off x="2518" y="1343"/>
              <a:ext cx="36" cy="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r>
                <a:rPr lang="ja-JP" altLang="en-US" sz="900" b="0">
                  <a:solidFill>
                    <a:srgbClr val="000000"/>
                  </a:solidFill>
                  <a:latin typeface="HGP創英角ｺﾞｼｯｸUB" pitchFamily="50" charset="-128"/>
                  <a:ea typeface="HGP創英角ｺﾞｼｯｸUB" pitchFamily="50" charset="-128"/>
                </a:rPr>
                <a:t>）</a:t>
              </a:r>
              <a:endParaRPr lang="ja-JP" altLang="en-US" sz="1800" b="0">
                <a:solidFill>
                  <a:srgbClr val="000000"/>
                </a:solidFill>
                <a:latin typeface="HGP創英角ｺﾞｼｯｸUB" pitchFamily="50" charset="-128"/>
                <a:ea typeface="HGP創英角ｺﾞｼｯｸUB" pitchFamily="50" charset="-128"/>
              </a:endParaRPr>
            </a:p>
          </p:txBody>
        </p:sp>
        <p:sp>
          <p:nvSpPr>
            <p:cNvPr id="31769" name="Rectangle 23"/>
            <p:cNvSpPr>
              <a:spLocks noChangeArrowheads="1"/>
            </p:cNvSpPr>
            <p:nvPr/>
          </p:nvSpPr>
          <p:spPr bwMode="auto">
            <a:xfrm>
              <a:off x="1964" y="1337"/>
              <a:ext cx="565" cy="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r>
                <a:rPr lang="ja-JP" altLang="en-US" sz="900" b="0">
                  <a:solidFill>
                    <a:srgbClr val="000000"/>
                  </a:solidFill>
                  <a:latin typeface="HGP創英角ｺﾞｼｯｸUB" pitchFamily="50" charset="-128"/>
                  <a:ea typeface="HGP創英角ｺﾞｼｯｸUB" pitchFamily="50" charset="-128"/>
                </a:rPr>
                <a:t> </a:t>
              </a:r>
              <a:r>
                <a:rPr lang="en-US" altLang="ja-JP" sz="900" b="0">
                  <a:solidFill>
                    <a:srgbClr val="000000"/>
                  </a:solidFill>
                  <a:latin typeface="HGP創英角ｺﾞｼｯｸUB" pitchFamily="50" charset="-128"/>
                  <a:ea typeface="HGP創英角ｺﾞｼｯｸUB" pitchFamily="50" charset="-128"/>
                </a:rPr>
                <a:t>CAD</a:t>
              </a:r>
              <a:r>
                <a:rPr lang="ja-JP" altLang="en-US" sz="900" b="0">
                  <a:solidFill>
                    <a:srgbClr val="000000"/>
                  </a:solidFill>
                  <a:latin typeface="HGP創英角ｺﾞｼｯｸUB" pitchFamily="50" charset="-128"/>
                  <a:ea typeface="HGP創英角ｺﾞｼｯｸUB" pitchFamily="50" charset="-128"/>
                </a:rPr>
                <a:t>データ［</a:t>
              </a:r>
              <a:r>
                <a:rPr lang="en-US" altLang="ja-JP" sz="900" b="0">
                  <a:solidFill>
                    <a:srgbClr val="000000"/>
                  </a:solidFill>
                  <a:latin typeface="HGP創英角ｺﾞｼｯｸUB" pitchFamily="50" charset="-128"/>
                  <a:ea typeface="HGP創英角ｺﾞｼｯｸUB" pitchFamily="50" charset="-128"/>
                </a:rPr>
                <a:t>SXF</a:t>
              </a:r>
              <a:r>
                <a:rPr lang="ja-JP" altLang="en-US" sz="900" b="0">
                  <a:solidFill>
                    <a:srgbClr val="000000"/>
                  </a:solidFill>
                  <a:latin typeface="HGP創英角ｺﾞｼｯｸUB" pitchFamily="50" charset="-128"/>
                  <a:ea typeface="HGP創英角ｺﾞｼｯｸUB" pitchFamily="50" charset="-128"/>
                </a:rPr>
                <a:t>］ </a:t>
              </a:r>
              <a:endParaRPr lang="ja-JP" altLang="en-US" sz="1800" b="0">
                <a:solidFill>
                  <a:srgbClr val="000000"/>
                </a:solidFill>
                <a:latin typeface="HGP創英角ｺﾞｼｯｸUB" pitchFamily="50" charset="-128"/>
                <a:ea typeface="HGP創英角ｺﾞｼｯｸUB" pitchFamily="50" charset="-128"/>
              </a:endParaRPr>
            </a:p>
          </p:txBody>
        </p:sp>
        <p:sp>
          <p:nvSpPr>
            <p:cNvPr id="31770" name="Line 24"/>
            <p:cNvSpPr>
              <a:spLocks noChangeShapeType="1"/>
            </p:cNvSpPr>
            <p:nvPr/>
          </p:nvSpPr>
          <p:spPr bwMode="auto">
            <a:xfrm>
              <a:off x="2230" y="1056"/>
              <a:ext cx="0" cy="188"/>
            </a:xfrm>
            <a:prstGeom prst="line">
              <a:avLst/>
            </a:prstGeom>
            <a:noFill/>
            <a:ln w="3175" cap="rnd">
              <a:solidFill>
                <a:srgbClr val="000000"/>
              </a:solidFill>
              <a:round/>
              <a:headEnd/>
              <a:tailEnd/>
            </a:ln>
            <a:extLst>
              <a:ext uri="{909E8E84-426E-40DD-AFC4-6F175D3DCCD1}">
                <a14:hiddenFill xmlns="" xmlns:a14="http://schemas.microsoft.com/office/drawing/2010/main">
                  <a:noFill/>
                </a14:hiddenFill>
              </a:ext>
            </a:extLst>
          </p:spPr>
          <p:txBody>
            <a:bodyPr/>
            <a:lstStyle/>
            <a:p>
              <a:endParaRPr lang="ja-JP" altLang="en-US"/>
            </a:p>
          </p:txBody>
        </p:sp>
        <p:sp>
          <p:nvSpPr>
            <p:cNvPr id="31771" name="Freeform 25"/>
            <p:cNvSpPr>
              <a:spLocks/>
            </p:cNvSpPr>
            <p:nvPr/>
          </p:nvSpPr>
          <p:spPr bwMode="auto">
            <a:xfrm>
              <a:off x="2210" y="1203"/>
              <a:ext cx="41" cy="41"/>
            </a:xfrm>
            <a:custGeom>
              <a:avLst/>
              <a:gdLst>
                <a:gd name="T0" fmla="*/ 0 w 41"/>
                <a:gd name="T1" fmla="*/ 0 h 41"/>
                <a:gd name="T2" fmla="*/ 20 w 41"/>
                <a:gd name="T3" fmla="*/ 41 h 41"/>
                <a:gd name="T4" fmla="*/ 41 w 41"/>
                <a:gd name="T5" fmla="*/ 0 h 41"/>
                <a:gd name="T6" fmla="*/ 0 60000 65536"/>
                <a:gd name="T7" fmla="*/ 0 60000 65536"/>
                <a:gd name="T8" fmla="*/ 0 60000 65536"/>
                <a:gd name="T9" fmla="*/ 0 w 41"/>
                <a:gd name="T10" fmla="*/ 0 h 41"/>
                <a:gd name="T11" fmla="*/ 41 w 41"/>
                <a:gd name="T12" fmla="*/ 41 h 41"/>
              </a:gdLst>
              <a:ahLst/>
              <a:cxnLst>
                <a:cxn ang="T6">
                  <a:pos x="T0" y="T1"/>
                </a:cxn>
                <a:cxn ang="T7">
                  <a:pos x="T2" y="T3"/>
                </a:cxn>
                <a:cxn ang="T8">
                  <a:pos x="T4" y="T5"/>
                </a:cxn>
              </a:cxnLst>
              <a:rect l="T9" t="T10" r="T11" b="T12"/>
              <a:pathLst>
                <a:path w="41" h="41">
                  <a:moveTo>
                    <a:pt x="0" y="0"/>
                  </a:moveTo>
                  <a:lnTo>
                    <a:pt x="20" y="41"/>
                  </a:lnTo>
                  <a:lnTo>
                    <a:pt x="41" y="0"/>
                  </a:lnTo>
                </a:path>
              </a:pathLst>
            </a:custGeom>
            <a:noFill/>
            <a:ln w="3175" cap="rnd">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endParaRPr lang="ja-JP" altLang="en-US"/>
            </a:p>
          </p:txBody>
        </p:sp>
        <p:sp>
          <p:nvSpPr>
            <p:cNvPr id="31772" name="Rectangle 26"/>
            <p:cNvSpPr>
              <a:spLocks noChangeArrowheads="1"/>
            </p:cNvSpPr>
            <p:nvPr/>
          </p:nvSpPr>
          <p:spPr bwMode="auto">
            <a:xfrm>
              <a:off x="3169" y="1244"/>
              <a:ext cx="771" cy="188"/>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endParaRPr lang="ja-JP" altLang="en-US" sz="1800">
                <a:solidFill>
                  <a:srgbClr val="000000"/>
                </a:solidFill>
                <a:latin typeface="HGP創英角ｺﾞｼｯｸUB" pitchFamily="50" charset="-128"/>
                <a:ea typeface="HGP創英角ｺﾞｼｯｸUB" pitchFamily="50" charset="-128"/>
              </a:endParaRPr>
            </a:p>
          </p:txBody>
        </p:sp>
        <p:sp>
          <p:nvSpPr>
            <p:cNvPr id="31773" name="Rectangle 27"/>
            <p:cNvSpPr>
              <a:spLocks noChangeArrowheads="1"/>
            </p:cNvSpPr>
            <p:nvPr/>
          </p:nvSpPr>
          <p:spPr bwMode="auto">
            <a:xfrm>
              <a:off x="3169" y="1244"/>
              <a:ext cx="771" cy="188"/>
            </a:xfrm>
            <a:prstGeom prst="rect">
              <a:avLst/>
            </a:prstGeom>
            <a:noFill/>
            <a:ln w="3175" cap="rnd">
              <a:solidFill>
                <a:srgbClr val="000000"/>
              </a:solidFill>
              <a:round/>
              <a:headEnd/>
              <a:tailEnd/>
            </a:ln>
            <a:extLst>
              <a:ext uri="{909E8E84-426E-40DD-AFC4-6F175D3DCCD1}">
                <a14:hiddenFill xmlns="" xmlns:a14="http://schemas.microsoft.com/office/drawing/2010/main">
                  <a:solidFill>
                    <a:srgbClr val="FFFFFF"/>
                  </a:solidFill>
                </a14:hiddenFill>
              </a:ext>
            </a:extLst>
          </p:spPr>
          <p:txBody>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endParaRPr lang="ja-JP" altLang="en-US" sz="1800">
                <a:solidFill>
                  <a:srgbClr val="000000"/>
                </a:solidFill>
                <a:latin typeface="HGP創英角ｺﾞｼｯｸUB" pitchFamily="50" charset="-128"/>
                <a:ea typeface="HGP創英角ｺﾞｼｯｸUB" pitchFamily="50" charset="-128"/>
              </a:endParaRPr>
            </a:p>
          </p:txBody>
        </p:sp>
        <p:sp>
          <p:nvSpPr>
            <p:cNvPr id="31774" name="Rectangle 28"/>
            <p:cNvSpPr>
              <a:spLocks noChangeArrowheads="1"/>
            </p:cNvSpPr>
            <p:nvPr/>
          </p:nvSpPr>
          <p:spPr bwMode="auto">
            <a:xfrm>
              <a:off x="3299" y="1255"/>
              <a:ext cx="504" cy="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r>
                <a:rPr lang="ja-JP" altLang="en-US" sz="900" b="0">
                  <a:solidFill>
                    <a:srgbClr val="000000"/>
                  </a:solidFill>
                  <a:latin typeface="HGP創英角ｺﾞｼｯｸUB" pitchFamily="50" charset="-128"/>
                  <a:ea typeface="HGP創英角ｺﾞｼｯｸUB" pitchFamily="50" charset="-128"/>
                </a:rPr>
                <a:t>発注図面の整理</a:t>
              </a:r>
              <a:endParaRPr lang="ja-JP" altLang="en-US" sz="1800" b="0">
                <a:solidFill>
                  <a:srgbClr val="000000"/>
                </a:solidFill>
                <a:latin typeface="HGP創英角ｺﾞｼｯｸUB" pitchFamily="50" charset="-128"/>
                <a:ea typeface="HGP創英角ｺﾞｼｯｸUB" pitchFamily="50" charset="-128"/>
              </a:endParaRPr>
            </a:p>
          </p:txBody>
        </p:sp>
        <p:sp>
          <p:nvSpPr>
            <p:cNvPr id="31775" name="Line 30"/>
            <p:cNvSpPr>
              <a:spLocks noChangeShapeType="1"/>
            </p:cNvSpPr>
            <p:nvPr/>
          </p:nvSpPr>
          <p:spPr bwMode="auto">
            <a:xfrm>
              <a:off x="2668" y="1401"/>
              <a:ext cx="495" cy="0"/>
            </a:xfrm>
            <a:prstGeom prst="line">
              <a:avLst/>
            </a:prstGeom>
            <a:noFill/>
            <a:ln w="3175" cap="rnd">
              <a:solidFill>
                <a:srgbClr val="000000"/>
              </a:solidFill>
              <a:round/>
              <a:headEnd/>
              <a:tailEnd/>
            </a:ln>
            <a:extLst>
              <a:ext uri="{909E8E84-426E-40DD-AFC4-6F175D3DCCD1}">
                <a14:hiddenFill xmlns="" xmlns:a14="http://schemas.microsoft.com/office/drawing/2010/main">
                  <a:noFill/>
                </a14:hiddenFill>
              </a:ext>
            </a:extLst>
          </p:spPr>
          <p:txBody>
            <a:bodyPr/>
            <a:lstStyle/>
            <a:p>
              <a:endParaRPr lang="ja-JP" altLang="en-US"/>
            </a:p>
          </p:txBody>
        </p:sp>
        <p:sp>
          <p:nvSpPr>
            <p:cNvPr id="31776" name="Freeform 31"/>
            <p:cNvSpPr>
              <a:spLocks/>
            </p:cNvSpPr>
            <p:nvPr/>
          </p:nvSpPr>
          <p:spPr bwMode="auto">
            <a:xfrm>
              <a:off x="3123" y="1380"/>
              <a:ext cx="40" cy="41"/>
            </a:xfrm>
            <a:custGeom>
              <a:avLst/>
              <a:gdLst>
                <a:gd name="T0" fmla="*/ 0 w 40"/>
                <a:gd name="T1" fmla="*/ 41 h 41"/>
                <a:gd name="T2" fmla="*/ 40 w 40"/>
                <a:gd name="T3" fmla="*/ 21 h 41"/>
                <a:gd name="T4" fmla="*/ 0 w 40"/>
                <a:gd name="T5" fmla="*/ 0 h 41"/>
                <a:gd name="T6" fmla="*/ 0 60000 65536"/>
                <a:gd name="T7" fmla="*/ 0 60000 65536"/>
                <a:gd name="T8" fmla="*/ 0 60000 65536"/>
                <a:gd name="T9" fmla="*/ 0 w 40"/>
                <a:gd name="T10" fmla="*/ 0 h 41"/>
                <a:gd name="T11" fmla="*/ 40 w 40"/>
                <a:gd name="T12" fmla="*/ 41 h 41"/>
              </a:gdLst>
              <a:ahLst/>
              <a:cxnLst>
                <a:cxn ang="T6">
                  <a:pos x="T0" y="T1"/>
                </a:cxn>
                <a:cxn ang="T7">
                  <a:pos x="T2" y="T3"/>
                </a:cxn>
                <a:cxn ang="T8">
                  <a:pos x="T4" y="T5"/>
                </a:cxn>
              </a:cxnLst>
              <a:rect l="T9" t="T10" r="T11" b="T12"/>
              <a:pathLst>
                <a:path w="40" h="41">
                  <a:moveTo>
                    <a:pt x="0" y="41"/>
                  </a:moveTo>
                  <a:lnTo>
                    <a:pt x="40" y="21"/>
                  </a:lnTo>
                  <a:lnTo>
                    <a:pt x="0" y="0"/>
                  </a:lnTo>
                </a:path>
              </a:pathLst>
            </a:custGeom>
            <a:noFill/>
            <a:ln w="3175" cap="rnd">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endParaRPr lang="ja-JP" altLang="en-US"/>
            </a:p>
          </p:txBody>
        </p:sp>
        <p:sp>
          <p:nvSpPr>
            <p:cNvPr id="31777" name="Freeform 32"/>
            <p:cNvSpPr>
              <a:spLocks/>
            </p:cNvSpPr>
            <p:nvPr/>
          </p:nvSpPr>
          <p:spPr bwMode="auto">
            <a:xfrm>
              <a:off x="3127" y="1682"/>
              <a:ext cx="875" cy="376"/>
            </a:xfrm>
            <a:custGeom>
              <a:avLst/>
              <a:gdLst>
                <a:gd name="T0" fmla="*/ 0 w 875"/>
                <a:gd name="T1" fmla="*/ 188 h 376"/>
                <a:gd name="T2" fmla="*/ 438 w 875"/>
                <a:gd name="T3" fmla="*/ 0 h 376"/>
                <a:gd name="T4" fmla="*/ 875 w 875"/>
                <a:gd name="T5" fmla="*/ 188 h 376"/>
                <a:gd name="T6" fmla="*/ 438 w 875"/>
                <a:gd name="T7" fmla="*/ 376 h 376"/>
                <a:gd name="T8" fmla="*/ 0 w 875"/>
                <a:gd name="T9" fmla="*/ 188 h 376"/>
                <a:gd name="T10" fmla="*/ 0 60000 65536"/>
                <a:gd name="T11" fmla="*/ 0 60000 65536"/>
                <a:gd name="T12" fmla="*/ 0 60000 65536"/>
                <a:gd name="T13" fmla="*/ 0 60000 65536"/>
                <a:gd name="T14" fmla="*/ 0 60000 65536"/>
                <a:gd name="T15" fmla="*/ 0 w 875"/>
                <a:gd name="T16" fmla="*/ 0 h 376"/>
                <a:gd name="T17" fmla="*/ 875 w 875"/>
                <a:gd name="T18" fmla="*/ 376 h 376"/>
              </a:gdLst>
              <a:ahLst/>
              <a:cxnLst>
                <a:cxn ang="T10">
                  <a:pos x="T0" y="T1"/>
                </a:cxn>
                <a:cxn ang="T11">
                  <a:pos x="T2" y="T3"/>
                </a:cxn>
                <a:cxn ang="T12">
                  <a:pos x="T4" y="T5"/>
                </a:cxn>
                <a:cxn ang="T13">
                  <a:pos x="T6" y="T7"/>
                </a:cxn>
                <a:cxn ang="T14">
                  <a:pos x="T8" y="T9"/>
                </a:cxn>
              </a:cxnLst>
              <a:rect l="T15" t="T16" r="T17" b="T18"/>
              <a:pathLst>
                <a:path w="875" h="376">
                  <a:moveTo>
                    <a:pt x="0" y="188"/>
                  </a:moveTo>
                  <a:lnTo>
                    <a:pt x="438" y="0"/>
                  </a:lnTo>
                  <a:lnTo>
                    <a:pt x="875" y="188"/>
                  </a:lnTo>
                  <a:lnTo>
                    <a:pt x="438" y="376"/>
                  </a:lnTo>
                  <a:lnTo>
                    <a:pt x="0" y="188"/>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ja-JP" altLang="en-US"/>
            </a:p>
          </p:txBody>
        </p:sp>
        <p:sp>
          <p:nvSpPr>
            <p:cNvPr id="31778" name="Freeform 33"/>
            <p:cNvSpPr>
              <a:spLocks/>
            </p:cNvSpPr>
            <p:nvPr/>
          </p:nvSpPr>
          <p:spPr bwMode="auto">
            <a:xfrm>
              <a:off x="3127" y="1682"/>
              <a:ext cx="875" cy="376"/>
            </a:xfrm>
            <a:custGeom>
              <a:avLst/>
              <a:gdLst>
                <a:gd name="T0" fmla="*/ 0 w 875"/>
                <a:gd name="T1" fmla="*/ 188 h 376"/>
                <a:gd name="T2" fmla="*/ 438 w 875"/>
                <a:gd name="T3" fmla="*/ 0 h 376"/>
                <a:gd name="T4" fmla="*/ 875 w 875"/>
                <a:gd name="T5" fmla="*/ 188 h 376"/>
                <a:gd name="T6" fmla="*/ 438 w 875"/>
                <a:gd name="T7" fmla="*/ 376 h 376"/>
                <a:gd name="T8" fmla="*/ 0 w 875"/>
                <a:gd name="T9" fmla="*/ 188 h 376"/>
                <a:gd name="T10" fmla="*/ 0 60000 65536"/>
                <a:gd name="T11" fmla="*/ 0 60000 65536"/>
                <a:gd name="T12" fmla="*/ 0 60000 65536"/>
                <a:gd name="T13" fmla="*/ 0 60000 65536"/>
                <a:gd name="T14" fmla="*/ 0 60000 65536"/>
                <a:gd name="T15" fmla="*/ 0 w 875"/>
                <a:gd name="T16" fmla="*/ 0 h 376"/>
                <a:gd name="T17" fmla="*/ 875 w 875"/>
                <a:gd name="T18" fmla="*/ 376 h 376"/>
              </a:gdLst>
              <a:ahLst/>
              <a:cxnLst>
                <a:cxn ang="T10">
                  <a:pos x="T0" y="T1"/>
                </a:cxn>
                <a:cxn ang="T11">
                  <a:pos x="T2" y="T3"/>
                </a:cxn>
                <a:cxn ang="T12">
                  <a:pos x="T4" y="T5"/>
                </a:cxn>
                <a:cxn ang="T13">
                  <a:pos x="T6" y="T7"/>
                </a:cxn>
                <a:cxn ang="T14">
                  <a:pos x="T8" y="T9"/>
                </a:cxn>
              </a:cxnLst>
              <a:rect l="T15" t="T16" r="T17" b="T18"/>
              <a:pathLst>
                <a:path w="875" h="376">
                  <a:moveTo>
                    <a:pt x="0" y="188"/>
                  </a:moveTo>
                  <a:lnTo>
                    <a:pt x="438" y="0"/>
                  </a:lnTo>
                  <a:lnTo>
                    <a:pt x="875" y="188"/>
                  </a:lnTo>
                  <a:lnTo>
                    <a:pt x="438" y="376"/>
                  </a:lnTo>
                  <a:lnTo>
                    <a:pt x="0" y="188"/>
                  </a:lnTo>
                  <a:close/>
                </a:path>
              </a:pathLst>
            </a:custGeom>
            <a:noFill/>
            <a:ln w="3175" cap="rnd">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endParaRPr lang="ja-JP" altLang="en-US"/>
            </a:p>
          </p:txBody>
        </p:sp>
        <p:sp>
          <p:nvSpPr>
            <p:cNvPr id="31779" name="Rectangle 34"/>
            <p:cNvSpPr>
              <a:spLocks noChangeArrowheads="1"/>
            </p:cNvSpPr>
            <p:nvPr/>
          </p:nvSpPr>
          <p:spPr bwMode="auto">
            <a:xfrm>
              <a:off x="3310" y="1828"/>
              <a:ext cx="504" cy="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r>
                <a:rPr lang="ja-JP" altLang="en-US" sz="900" b="0">
                  <a:solidFill>
                    <a:srgbClr val="000000"/>
                  </a:solidFill>
                  <a:latin typeface="HGP創英角ｺﾞｼｯｸUB" pitchFamily="50" charset="-128"/>
                  <a:ea typeface="HGP創英角ｺﾞｼｯｸUB" pitchFamily="50" charset="-128"/>
                </a:rPr>
                <a:t>発注図面の照査</a:t>
              </a:r>
              <a:endParaRPr lang="ja-JP" altLang="en-US" sz="1800" b="0">
                <a:solidFill>
                  <a:srgbClr val="000000"/>
                </a:solidFill>
                <a:latin typeface="HGP創英角ｺﾞｼｯｸUB" pitchFamily="50" charset="-128"/>
                <a:ea typeface="HGP創英角ｺﾞｼｯｸUB" pitchFamily="50" charset="-128"/>
              </a:endParaRPr>
            </a:p>
          </p:txBody>
        </p:sp>
        <p:sp>
          <p:nvSpPr>
            <p:cNvPr id="31780" name="Line 35"/>
            <p:cNvSpPr>
              <a:spLocks noChangeShapeType="1"/>
            </p:cNvSpPr>
            <p:nvPr/>
          </p:nvSpPr>
          <p:spPr bwMode="auto">
            <a:xfrm>
              <a:off x="3560" y="1434"/>
              <a:ext cx="5" cy="248"/>
            </a:xfrm>
            <a:prstGeom prst="line">
              <a:avLst/>
            </a:prstGeom>
            <a:noFill/>
            <a:ln w="3175" cap="rnd">
              <a:solidFill>
                <a:srgbClr val="000000"/>
              </a:solidFill>
              <a:round/>
              <a:headEnd/>
              <a:tailEnd/>
            </a:ln>
            <a:extLst>
              <a:ext uri="{909E8E84-426E-40DD-AFC4-6F175D3DCCD1}">
                <a14:hiddenFill xmlns="" xmlns:a14="http://schemas.microsoft.com/office/drawing/2010/main">
                  <a:noFill/>
                </a14:hiddenFill>
              </a:ext>
            </a:extLst>
          </p:spPr>
          <p:txBody>
            <a:bodyPr/>
            <a:lstStyle/>
            <a:p>
              <a:endParaRPr lang="ja-JP" altLang="en-US"/>
            </a:p>
          </p:txBody>
        </p:sp>
        <p:sp>
          <p:nvSpPr>
            <p:cNvPr id="31781" name="Freeform 36"/>
            <p:cNvSpPr>
              <a:spLocks/>
            </p:cNvSpPr>
            <p:nvPr/>
          </p:nvSpPr>
          <p:spPr bwMode="auto">
            <a:xfrm>
              <a:off x="3545" y="1641"/>
              <a:ext cx="40" cy="41"/>
            </a:xfrm>
            <a:custGeom>
              <a:avLst/>
              <a:gdLst>
                <a:gd name="T0" fmla="*/ 0 w 40"/>
                <a:gd name="T1" fmla="*/ 0 h 41"/>
                <a:gd name="T2" fmla="*/ 20 w 40"/>
                <a:gd name="T3" fmla="*/ 41 h 41"/>
                <a:gd name="T4" fmla="*/ 40 w 40"/>
                <a:gd name="T5" fmla="*/ 0 h 41"/>
                <a:gd name="T6" fmla="*/ 0 60000 65536"/>
                <a:gd name="T7" fmla="*/ 0 60000 65536"/>
                <a:gd name="T8" fmla="*/ 0 60000 65536"/>
                <a:gd name="T9" fmla="*/ 0 w 40"/>
                <a:gd name="T10" fmla="*/ 0 h 41"/>
                <a:gd name="T11" fmla="*/ 40 w 40"/>
                <a:gd name="T12" fmla="*/ 41 h 41"/>
              </a:gdLst>
              <a:ahLst/>
              <a:cxnLst>
                <a:cxn ang="T6">
                  <a:pos x="T0" y="T1"/>
                </a:cxn>
                <a:cxn ang="T7">
                  <a:pos x="T2" y="T3"/>
                </a:cxn>
                <a:cxn ang="T8">
                  <a:pos x="T4" y="T5"/>
                </a:cxn>
              </a:cxnLst>
              <a:rect l="T9" t="T10" r="T11" b="T12"/>
              <a:pathLst>
                <a:path w="40" h="41">
                  <a:moveTo>
                    <a:pt x="0" y="0"/>
                  </a:moveTo>
                  <a:lnTo>
                    <a:pt x="20" y="41"/>
                  </a:lnTo>
                  <a:lnTo>
                    <a:pt x="40" y="0"/>
                  </a:lnTo>
                </a:path>
              </a:pathLst>
            </a:custGeom>
            <a:noFill/>
            <a:ln w="3175" cap="rnd">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endParaRPr lang="ja-JP" altLang="en-US"/>
            </a:p>
          </p:txBody>
        </p:sp>
        <p:sp>
          <p:nvSpPr>
            <p:cNvPr id="31782" name="Rectangle 37"/>
            <p:cNvSpPr>
              <a:spLocks noChangeArrowheads="1"/>
            </p:cNvSpPr>
            <p:nvPr/>
          </p:nvSpPr>
          <p:spPr bwMode="auto">
            <a:xfrm>
              <a:off x="3242" y="2245"/>
              <a:ext cx="646" cy="136"/>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endParaRPr lang="ja-JP" altLang="en-US" sz="1800">
                <a:solidFill>
                  <a:srgbClr val="000000"/>
                </a:solidFill>
                <a:latin typeface="HGP創英角ｺﾞｼｯｸUB" pitchFamily="50" charset="-128"/>
                <a:ea typeface="HGP創英角ｺﾞｼｯｸUB" pitchFamily="50" charset="-128"/>
              </a:endParaRPr>
            </a:p>
          </p:txBody>
        </p:sp>
        <p:sp>
          <p:nvSpPr>
            <p:cNvPr id="31783" name="Rectangle 38"/>
            <p:cNvSpPr>
              <a:spLocks noChangeArrowheads="1"/>
            </p:cNvSpPr>
            <p:nvPr/>
          </p:nvSpPr>
          <p:spPr bwMode="auto">
            <a:xfrm>
              <a:off x="3242" y="2245"/>
              <a:ext cx="646" cy="136"/>
            </a:xfrm>
            <a:prstGeom prst="rect">
              <a:avLst/>
            </a:prstGeom>
            <a:noFill/>
            <a:ln w="3175" cap="rnd">
              <a:solidFill>
                <a:srgbClr val="000000"/>
              </a:solidFill>
              <a:round/>
              <a:headEnd/>
              <a:tailEnd/>
            </a:ln>
            <a:extLst>
              <a:ext uri="{909E8E84-426E-40DD-AFC4-6F175D3DCCD1}">
                <a14:hiddenFill xmlns="" xmlns:a14="http://schemas.microsoft.com/office/drawing/2010/main">
                  <a:solidFill>
                    <a:srgbClr val="FFFFFF"/>
                  </a:solidFill>
                </a14:hiddenFill>
              </a:ext>
            </a:extLst>
          </p:spPr>
          <p:txBody>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endParaRPr lang="ja-JP" altLang="en-US" sz="1800">
                <a:solidFill>
                  <a:srgbClr val="000000"/>
                </a:solidFill>
                <a:latin typeface="HGP創英角ｺﾞｼｯｸUB" pitchFamily="50" charset="-128"/>
                <a:ea typeface="HGP創英角ｺﾞｼｯｸUB" pitchFamily="50" charset="-128"/>
              </a:endParaRPr>
            </a:p>
          </p:txBody>
        </p:sp>
        <p:sp>
          <p:nvSpPr>
            <p:cNvPr id="31784" name="Rectangle 39"/>
            <p:cNvSpPr>
              <a:spLocks noChangeArrowheads="1"/>
            </p:cNvSpPr>
            <p:nvPr/>
          </p:nvSpPr>
          <p:spPr bwMode="auto">
            <a:xfrm>
              <a:off x="3362" y="2277"/>
              <a:ext cx="400" cy="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r>
                <a:rPr lang="ja-JP" altLang="en-US" sz="900" b="0">
                  <a:solidFill>
                    <a:srgbClr val="000000"/>
                  </a:solidFill>
                  <a:latin typeface="HGP創英角ｺﾞｼｯｸUB" pitchFamily="50" charset="-128"/>
                  <a:ea typeface="HGP創英角ｺﾞｼｯｸUB" pitchFamily="50" charset="-128"/>
                </a:rPr>
                <a:t>・協議図面等</a:t>
              </a:r>
              <a:endParaRPr lang="ja-JP" altLang="en-US" sz="1800" b="0">
                <a:solidFill>
                  <a:srgbClr val="000000"/>
                </a:solidFill>
                <a:latin typeface="HGP創英角ｺﾞｼｯｸUB" pitchFamily="50" charset="-128"/>
                <a:ea typeface="HGP創英角ｺﾞｼｯｸUB" pitchFamily="50" charset="-128"/>
              </a:endParaRPr>
            </a:p>
          </p:txBody>
        </p:sp>
        <p:sp>
          <p:nvSpPr>
            <p:cNvPr id="31785" name="Rectangle 40"/>
            <p:cNvSpPr>
              <a:spLocks noChangeArrowheads="1"/>
            </p:cNvSpPr>
            <p:nvPr/>
          </p:nvSpPr>
          <p:spPr bwMode="auto">
            <a:xfrm>
              <a:off x="1793" y="2245"/>
              <a:ext cx="875" cy="125"/>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endParaRPr lang="ja-JP" altLang="en-US" sz="1800">
                <a:solidFill>
                  <a:srgbClr val="000000"/>
                </a:solidFill>
                <a:latin typeface="HGP創英角ｺﾞｼｯｸUB" pitchFamily="50" charset="-128"/>
                <a:ea typeface="HGP創英角ｺﾞｼｯｸUB" pitchFamily="50" charset="-128"/>
              </a:endParaRPr>
            </a:p>
          </p:txBody>
        </p:sp>
        <p:sp>
          <p:nvSpPr>
            <p:cNvPr id="31786" name="Rectangle 41"/>
            <p:cNvSpPr>
              <a:spLocks noChangeArrowheads="1"/>
            </p:cNvSpPr>
            <p:nvPr/>
          </p:nvSpPr>
          <p:spPr bwMode="auto">
            <a:xfrm>
              <a:off x="1793" y="2245"/>
              <a:ext cx="875" cy="125"/>
            </a:xfrm>
            <a:prstGeom prst="rect">
              <a:avLst/>
            </a:prstGeom>
            <a:noFill/>
            <a:ln w="3175" cap="rnd">
              <a:solidFill>
                <a:srgbClr val="000000"/>
              </a:solidFill>
              <a:round/>
              <a:headEnd/>
              <a:tailEnd/>
            </a:ln>
            <a:extLst>
              <a:ext uri="{909E8E84-426E-40DD-AFC4-6F175D3DCCD1}">
                <a14:hiddenFill xmlns="" xmlns:a14="http://schemas.microsoft.com/office/drawing/2010/main">
                  <a:solidFill>
                    <a:srgbClr val="FFFFFF"/>
                  </a:solidFill>
                </a14:hiddenFill>
              </a:ext>
            </a:extLst>
          </p:spPr>
          <p:txBody>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endParaRPr lang="ja-JP" altLang="en-US" sz="1800">
                <a:solidFill>
                  <a:srgbClr val="000000"/>
                </a:solidFill>
                <a:latin typeface="HGP創英角ｺﾞｼｯｸUB" pitchFamily="50" charset="-128"/>
                <a:ea typeface="HGP創英角ｺﾞｼｯｸUB" pitchFamily="50" charset="-128"/>
              </a:endParaRPr>
            </a:p>
          </p:txBody>
        </p:sp>
        <p:sp>
          <p:nvSpPr>
            <p:cNvPr id="31787" name="Rectangle 42"/>
            <p:cNvSpPr>
              <a:spLocks noChangeArrowheads="1"/>
            </p:cNvSpPr>
            <p:nvPr/>
          </p:nvSpPr>
          <p:spPr bwMode="auto">
            <a:xfrm>
              <a:off x="2085" y="2266"/>
              <a:ext cx="291" cy="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r>
                <a:rPr lang="ja-JP" altLang="en-US" sz="900" b="0">
                  <a:solidFill>
                    <a:srgbClr val="000000"/>
                  </a:solidFill>
                  <a:latin typeface="HGP創英角ｺﾞｼｯｸUB" pitchFamily="50" charset="-128"/>
                  <a:ea typeface="HGP創英角ｺﾞｼｯｸUB" pitchFamily="50" charset="-128"/>
                </a:rPr>
                <a:t>指示図面</a:t>
              </a:r>
              <a:endParaRPr lang="ja-JP" altLang="en-US" sz="1800" b="0">
                <a:solidFill>
                  <a:srgbClr val="000000"/>
                </a:solidFill>
                <a:latin typeface="HGP創英角ｺﾞｼｯｸUB" pitchFamily="50" charset="-128"/>
                <a:ea typeface="HGP創英角ｺﾞｼｯｸUB" pitchFamily="50" charset="-128"/>
              </a:endParaRPr>
            </a:p>
          </p:txBody>
        </p:sp>
        <p:sp>
          <p:nvSpPr>
            <p:cNvPr id="31788" name="Freeform 43"/>
            <p:cNvSpPr>
              <a:spLocks/>
            </p:cNvSpPr>
            <p:nvPr/>
          </p:nvSpPr>
          <p:spPr bwMode="auto">
            <a:xfrm>
              <a:off x="2668" y="2155"/>
              <a:ext cx="568" cy="292"/>
            </a:xfrm>
            <a:custGeom>
              <a:avLst/>
              <a:gdLst>
                <a:gd name="T0" fmla="*/ 0 w 568"/>
                <a:gd name="T1" fmla="*/ 146 h 292"/>
                <a:gd name="T2" fmla="*/ 85 w 568"/>
                <a:gd name="T3" fmla="*/ 0 h 292"/>
                <a:gd name="T4" fmla="*/ 85 w 568"/>
                <a:gd name="T5" fmla="*/ 96 h 292"/>
                <a:gd name="T6" fmla="*/ 484 w 568"/>
                <a:gd name="T7" fmla="*/ 96 h 292"/>
                <a:gd name="T8" fmla="*/ 484 w 568"/>
                <a:gd name="T9" fmla="*/ 0 h 292"/>
                <a:gd name="T10" fmla="*/ 568 w 568"/>
                <a:gd name="T11" fmla="*/ 146 h 292"/>
                <a:gd name="T12" fmla="*/ 484 w 568"/>
                <a:gd name="T13" fmla="*/ 292 h 292"/>
                <a:gd name="T14" fmla="*/ 484 w 568"/>
                <a:gd name="T15" fmla="*/ 195 h 292"/>
                <a:gd name="T16" fmla="*/ 85 w 568"/>
                <a:gd name="T17" fmla="*/ 195 h 292"/>
                <a:gd name="T18" fmla="*/ 85 w 568"/>
                <a:gd name="T19" fmla="*/ 292 h 292"/>
                <a:gd name="T20" fmla="*/ 0 w 568"/>
                <a:gd name="T21" fmla="*/ 146 h 2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68"/>
                <a:gd name="T34" fmla="*/ 0 h 292"/>
                <a:gd name="T35" fmla="*/ 568 w 568"/>
                <a:gd name="T36" fmla="*/ 292 h 2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68" h="292">
                  <a:moveTo>
                    <a:pt x="0" y="146"/>
                  </a:moveTo>
                  <a:lnTo>
                    <a:pt x="85" y="0"/>
                  </a:lnTo>
                  <a:lnTo>
                    <a:pt x="85" y="96"/>
                  </a:lnTo>
                  <a:lnTo>
                    <a:pt x="484" y="96"/>
                  </a:lnTo>
                  <a:lnTo>
                    <a:pt x="484" y="0"/>
                  </a:lnTo>
                  <a:lnTo>
                    <a:pt x="568" y="146"/>
                  </a:lnTo>
                  <a:lnTo>
                    <a:pt x="484" y="292"/>
                  </a:lnTo>
                  <a:lnTo>
                    <a:pt x="484" y="195"/>
                  </a:lnTo>
                  <a:lnTo>
                    <a:pt x="85" y="195"/>
                  </a:lnTo>
                  <a:lnTo>
                    <a:pt x="85" y="292"/>
                  </a:lnTo>
                  <a:lnTo>
                    <a:pt x="0" y="146"/>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ja-JP" altLang="en-US"/>
            </a:p>
          </p:txBody>
        </p:sp>
        <p:sp>
          <p:nvSpPr>
            <p:cNvPr id="31789" name="Freeform 44"/>
            <p:cNvSpPr>
              <a:spLocks/>
            </p:cNvSpPr>
            <p:nvPr/>
          </p:nvSpPr>
          <p:spPr bwMode="auto">
            <a:xfrm>
              <a:off x="2668" y="2155"/>
              <a:ext cx="568" cy="292"/>
            </a:xfrm>
            <a:custGeom>
              <a:avLst/>
              <a:gdLst>
                <a:gd name="T0" fmla="*/ 0 w 568"/>
                <a:gd name="T1" fmla="*/ 146 h 292"/>
                <a:gd name="T2" fmla="*/ 85 w 568"/>
                <a:gd name="T3" fmla="*/ 0 h 292"/>
                <a:gd name="T4" fmla="*/ 85 w 568"/>
                <a:gd name="T5" fmla="*/ 96 h 292"/>
                <a:gd name="T6" fmla="*/ 484 w 568"/>
                <a:gd name="T7" fmla="*/ 96 h 292"/>
                <a:gd name="T8" fmla="*/ 484 w 568"/>
                <a:gd name="T9" fmla="*/ 0 h 292"/>
                <a:gd name="T10" fmla="*/ 568 w 568"/>
                <a:gd name="T11" fmla="*/ 146 h 292"/>
                <a:gd name="T12" fmla="*/ 484 w 568"/>
                <a:gd name="T13" fmla="*/ 292 h 292"/>
                <a:gd name="T14" fmla="*/ 484 w 568"/>
                <a:gd name="T15" fmla="*/ 195 h 292"/>
                <a:gd name="T16" fmla="*/ 85 w 568"/>
                <a:gd name="T17" fmla="*/ 195 h 292"/>
                <a:gd name="T18" fmla="*/ 85 w 568"/>
                <a:gd name="T19" fmla="*/ 292 h 292"/>
                <a:gd name="T20" fmla="*/ 0 w 568"/>
                <a:gd name="T21" fmla="*/ 146 h 2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68"/>
                <a:gd name="T34" fmla="*/ 0 h 292"/>
                <a:gd name="T35" fmla="*/ 568 w 568"/>
                <a:gd name="T36" fmla="*/ 292 h 2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68" h="292">
                  <a:moveTo>
                    <a:pt x="0" y="146"/>
                  </a:moveTo>
                  <a:lnTo>
                    <a:pt x="85" y="0"/>
                  </a:lnTo>
                  <a:lnTo>
                    <a:pt x="85" y="96"/>
                  </a:lnTo>
                  <a:lnTo>
                    <a:pt x="484" y="96"/>
                  </a:lnTo>
                  <a:lnTo>
                    <a:pt x="484" y="0"/>
                  </a:lnTo>
                  <a:lnTo>
                    <a:pt x="568" y="146"/>
                  </a:lnTo>
                  <a:lnTo>
                    <a:pt x="484" y="292"/>
                  </a:lnTo>
                  <a:lnTo>
                    <a:pt x="484" y="195"/>
                  </a:lnTo>
                  <a:lnTo>
                    <a:pt x="85" y="195"/>
                  </a:lnTo>
                  <a:lnTo>
                    <a:pt x="85" y="292"/>
                  </a:lnTo>
                  <a:lnTo>
                    <a:pt x="0" y="146"/>
                  </a:lnTo>
                  <a:close/>
                </a:path>
              </a:pathLst>
            </a:custGeom>
            <a:noFill/>
            <a:ln w="3175" cap="rnd">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endParaRPr lang="ja-JP" altLang="en-US"/>
            </a:p>
          </p:txBody>
        </p:sp>
        <p:sp>
          <p:nvSpPr>
            <p:cNvPr id="31790" name="Rectangle 45"/>
            <p:cNvSpPr>
              <a:spLocks noChangeArrowheads="1"/>
            </p:cNvSpPr>
            <p:nvPr/>
          </p:nvSpPr>
          <p:spPr bwMode="auto">
            <a:xfrm>
              <a:off x="2793" y="2005"/>
              <a:ext cx="313" cy="501"/>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endParaRPr lang="ja-JP" altLang="en-US" sz="1800">
                <a:solidFill>
                  <a:srgbClr val="000000"/>
                </a:solidFill>
                <a:latin typeface="HGP創英角ｺﾞｼｯｸUB" pitchFamily="50" charset="-128"/>
                <a:ea typeface="HGP創英角ｺﾞｼｯｸUB" pitchFamily="50" charset="-128"/>
              </a:endParaRPr>
            </a:p>
          </p:txBody>
        </p:sp>
        <p:sp>
          <p:nvSpPr>
            <p:cNvPr id="31791" name="Rectangle 46"/>
            <p:cNvSpPr>
              <a:spLocks noChangeArrowheads="1"/>
            </p:cNvSpPr>
            <p:nvPr/>
          </p:nvSpPr>
          <p:spPr bwMode="auto">
            <a:xfrm>
              <a:off x="2981" y="2048"/>
              <a:ext cx="37" cy="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r>
                <a:rPr lang="ja-JP" altLang="en-US" sz="700" b="0">
                  <a:solidFill>
                    <a:srgbClr val="000000"/>
                  </a:solidFill>
                  <a:latin typeface="HGP創英角ｺﾞｼｯｸUB" pitchFamily="50" charset="-128"/>
                  <a:ea typeface="HGP創英角ｺﾞｼｯｸUB" pitchFamily="50" charset="-128"/>
                </a:rPr>
                <a:t>、</a:t>
              </a:r>
              <a:endParaRPr lang="ja-JP" altLang="en-US" sz="1800" b="0">
                <a:solidFill>
                  <a:srgbClr val="000000"/>
                </a:solidFill>
                <a:latin typeface="HGP創英角ｺﾞｼｯｸUB" pitchFamily="50" charset="-128"/>
                <a:ea typeface="HGP創英角ｺﾞｼｯｸUB" pitchFamily="50" charset="-128"/>
              </a:endParaRPr>
            </a:p>
          </p:txBody>
        </p:sp>
        <p:sp>
          <p:nvSpPr>
            <p:cNvPr id="31792" name="Rectangle 47"/>
            <p:cNvSpPr>
              <a:spLocks noChangeArrowheads="1"/>
            </p:cNvSpPr>
            <p:nvPr/>
          </p:nvSpPr>
          <p:spPr bwMode="auto">
            <a:xfrm>
              <a:off x="2882" y="2048"/>
              <a:ext cx="132" cy="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r>
                <a:rPr lang="ja-JP" altLang="en-US" sz="700" b="0">
                  <a:solidFill>
                    <a:srgbClr val="000000"/>
                  </a:solidFill>
                  <a:latin typeface="HGP創英角ｺﾞｼｯｸUB" pitchFamily="50" charset="-128"/>
                  <a:ea typeface="HGP創英角ｺﾞｼｯｸUB" pitchFamily="50" charset="-128"/>
                </a:rPr>
                <a:t>協議 </a:t>
              </a:r>
              <a:endParaRPr lang="ja-JP" altLang="en-US" sz="1800" b="0">
                <a:solidFill>
                  <a:srgbClr val="000000"/>
                </a:solidFill>
                <a:latin typeface="HGP創英角ｺﾞｼｯｸUB" pitchFamily="50" charset="-128"/>
                <a:ea typeface="HGP創英角ｺﾞｼｯｸUB" pitchFamily="50" charset="-128"/>
              </a:endParaRPr>
            </a:p>
          </p:txBody>
        </p:sp>
        <p:sp>
          <p:nvSpPr>
            <p:cNvPr id="31793" name="Rectangle 48"/>
            <p:cNvSpPr>
              <a:spLocks noChangeArrowheads="1"/>
            </p:cNvSpPr>
            <p:nvPr/>
          </p:nvSpPr>
          <p:spPr bwMode="auto">
            <a:xfrm>
              <a:off x="2981" y="2121"/>
              <a:ext cx="37" cy="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r>
                <a:rPr lang="ja-JP" altLang="en-US" sz="700" b="0">
                  <a:solidFill>
                    <a:srgbClr val="000000"/>
                  </a:solidFill>
                  <a:latin typeface="HGP創英角ｺﾞｼｯｸUB" pitchFamily="50" charset="-128"/>
                  <a:ea typeface="HGP創英角ｺﾞｼｯｸUB" pitchFamily="50" charset="-128"/>
                </a:rPr>
                <a:t>、</a:t>
              </a:r>
              <a:endParaRPr lang="ja-JP" altLang="en-US" sz="1800" b="0">
                <a:solidFill>
                  <a:srgbClr val="000000"/>
                </a:solidFill>
                <a:latin typeface="HGP創英角ｺﾞｼｯｸUB" pitchFamily="50" charset="-128"/>
                <a:ea typeface="HGP創英角ｺﾞｼｯｸUB" pitchFamily="50" charset="-128"/>
              </a:endParaRPr>
            </a:p>
          </p:txBody>
        </p:sp>
        <p:sp>
          <p:nvSpPr>
            <p:cNvPr id="31794" name="Rectangle 49"/>
            <p:cNvSpPr>
              <a:spLocks noChangeArrowheads="1"/>
            </p:cNvSpPr>
            <p:nvPr/>
          </p:nvSpPr>
          <p:spPr bwMode="auto">
            <a:xfrm>
              <a:off x="2882" y="2121"/>
              <a:ext cx="132" cy="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r>
                <a:rPr lang="ja-JP" altLang="en-US" sz="700" b="0">
                  <a:solidFill>
                    <a:srgbClr val="000000"/>
                  </a:solidFill>
                  <a:latin typeface="HGP創英角ｺﾞｼｯｸUB" pitchFamily="50" charset="-128"/>
                  <a:ea typeface="HGP創英角ｺﾞｼｯｸUB" pitchFamily="50" charset="-128"/>
                </a:rPr>
                <a:t>承諾 </a:t>
              </a:r>
              <a:endParaRPr lang="ja-JP" altLang="en-US" sz="1800" b="0">
                <a:solidFill>
                  <a:srgbClr val="000000"/>
                </a:solidFill>
                <a:latin typeface="HGP創英角ｺﾞｼｯｸUB" pitchFamily="50" charset="-128"/>
                <a:ea typeface="HGP創英角ｺﾞｼｯｸUB" pitchFamily="50" charset="-128"/>
              </a:endParaRPr>
            </a:p>
          </p:txBody>
        </p:sp>
        <p:sp>
          <p:nvSpPr>
            <p:cNvPr id="31795" name="Rectangle 50"/>
            <p:cNvSpPr>
              <a:spLocks noChangeArrowheads="1"/>
            </p:cNvSpPr>
            <p:nvPr/>
          </p:nvSpPr>
          <p:spPr bwMode="auto">
            <a:xfrm>
              <a:off x="2898" y="2188"/>
              <a:ext cx="113" cy="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r>
                <a:rPr lang="ja-JP" altLang="en-US" sz="700" b="0">
                  <a:solidFill>
                    <a:srgbClr val="000000"/>
                  </a:solidFill>
                  <a:latin typeface="HGP創英角ｺﾞｼｯｸUB" pitchFamily="50" charset="-128"/>
                  <a:ea typeface="HGP創英角ｺﾞｼｯｸUB" pitchFamily="50" charset="-128"/>
                </a:rPr>
                <a:t>報告</a:t>
              </a:r>
              <a:endParaRPr lang="ja-JP" altLang="en-US" sz="1800" b="0">
                <a:solidFill>
                  <a:srgbClr val="000000"/>
                </a:solidFill>
                <a:latin typeface="HGP創英角ｺﾞｼｯｸUB" pitchFamily="50" charset="-128"/>
                <a:ea typeface="HGP創英角ｺﾞｼｯｸUB" pitchFamily="50" charset="-128"/>
              </a:endParaRPr>
            </a:p>
          </p:txBody>
        </p:sp>
        <p:sp>
          <p:nvSpPr>
            <p:cNvPr id="31796" name="Rectangle 51"/>
            <p:cNvSpPr>
              <a:spLocks noChangeArrowheads="1"/>
            </p:cNvSpPr>
            <p:nvPr/>
          </p:nvSpPr>
          <p:spPr bwMode="auto">
            <a:xfrm>
              <a:off x="2898" y="2261"/>
              <a:ext cx="113" cy="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r>
                <a:rPr lang="ja-JP" altLang="en-US" sz="700" b="0">
                  <a:solidFill>
                    <a:srgbClr val="000000"/>
                  </a:solidFill>
                  <a:latin typeface="HGP創英角ｺﾞｼｯｸUB" pitchFamily="50" charset="-128"/>
                  <a:ea typeface="HGP創英角ｺﾞｼｯｸUB" pitchFamily="50" charset="-128"/>
                </a:rPr>
                <a:t>指示</a:t>
              </a:r>
              <a:endParaRPr lang="ja-JP" altLang="en-US" sz="1800" b="0">
                <a:solidFill>
                  <a:srgbClr val="000000"/>
                </a:solidFill>
                <a:latin typeface="HGP創英角ｺﾞｼｯｸUB" pitchFamily="50" charset="-128"/>
                <a:ea typeface="HGP創英角ｺﾞｼｯｸUB" pitchFamily="50" charset="-128"/>
              </a:endParaRPr>
            </a:p>
          </p:txBody>
        </p:sp>
        <p:sp>
          <p:nvSpPr>
            <p:cNvPr id="31797" name="Rectangle 52"/>
            <p:cNvSpPr>
              <a:spLocks noChangeArrowheads="1"/>
            </p:cNvSpPr>
            <p:nvPr/>
          </p:nvSpPr>
          <p:spPr bwMode="auto">
            <a:xfrm>
              <a:off x="2882" y="2334"/>
              <a:ext cx="150" cy="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r>
                <a:rPr lang="ja-JP" altLang="en-US" sz="700" b="0">
                  <a:solidFill>
                    <a:srgbClr val="000000"/>
                  </a:solidFill>
                  <a:latin typeface="HGP創英角ｺﾞｼｯｸUB" pitchFamily="50" charset="-128"/>
                  <a:ea typeface="HGP創英角ｺﾞｼｯｸUB" pitchFamily="50" charset="-128"/>
                </a:rPr>
                <a:t>または</a:t>
              </a:r>
              <a:endParaRPr lang="ja-JP" altLang="en-US" sz="1800" b="0">
                <a:solidFill>
                  <a:srgbClr val="000000"/>
                </a:solidFill>
                <a:latin typeface="HGP創英角ｺﾞｼｯｸUB" pitchFamily="50" charset="-128"/>
                <a:ea typeface="HGP創英角ｺﾞｼｯｸUB" pitchFamily="50" charset="-128"/>
              </a:endParaRPr>
            </a:p>
          </p:txBody>
        </p:sp>
        <p:sp>
          <p:nvSpPr>
            <p:cNvPr id="31798" name="Rectangle 53"/>
            <p:cNvSpPr>
              <a:spLocks noChangeArrowheads="1"/>
            </p:cNvSpPr>
            <p:nvPr/>
          </p:nvSpPr>
          <p:spPr bwMode="auto">
            <a:xfrm>
              <a:off x="2898" y="2402"/>
              <a:ext cx="113" cy="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r>
                <a:rPr lang="ja-JP" altLang="en-US" sz="700" b="0">
                  <a:solidFill>
                    <a:srgbClr val="000000"/>
                  </a:solidFill>
                  <a:latin typeface="HGP創英角ｺﾞｼｯｸUB" pitchFamily="50" charset="-128"/>
                  <a:ea typeface="HGP創英角ｺﾞｼｯｸUB" pitchFamily="50" charset="-128"/>
                </a:rPr>
                <a:t>承諾</a:t>
              </a:r>
              <a:endParaRPr lang="ja-JP" altLang="en-US" sz="1800" b="0">
                <a:solidFill>
                  <a:srgbClr val="000000"/>
                </a:solidFill>
                <a:latin typeface="HGP創英角ｺﾞｼｯｸUB" pitchFamily="50" charset="-128"/>
                <a:ea typeface="HGP創英角ｺﾞｼｯｸUB" pitchFamily="50" charset="-128"/>
              </a:endParaRPr>
            </a:p>
          </p:txBody>
        </p:sp>
        <p:sp>
          <p:nvSpPr>
            <p:cNvPr id="31799" name="Rectangle 54"/>
            <p:cNvSpPr>
              <a:spLocks noChangeArrowheads="1"/>
            </p:cNvSpPr>
            <p:nvPr/>
          </p:nvSpPr>
          <p:spPr bwMode="auto">
            <a:xfrm>
              <a:off x="1793" y="2871"/>
              <a:ext cx="875" cy="125"/>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endParaRPr lang="ja-JP" altLang="en-US" sz="1800">
                <a:solidFill>
                  <a:srgbClr val="000000"/>
                </a:solidFill>
                <a:latin typeface="HGP創英角ｺﾞｼｯｸUB" pitchFamily="50" charset="-128"/>
                <a:ea typeface="HGP創英角ｺﾞｼｯｸUB" pitchFamily="50" charset="-128"/>
              </a:endParaRPr>
            </a:p>
          </p:txBody>
        </p:sp>
        <p:sp>
          <p:nvSpPr>
            <p:cNvPr id="31800" name="Rectangle 55"/>
            <p:cNvSpPr>
              <a:spLocks noChangeArrowheads="1"/>
            </p:cNvSpPr>
            <p:nvPr/>
          </p:nvSpPr>
          <p:spPr bwMode="auto">
            <a:xfrm>
              <a:off x="1793" y="2871"/>
              <a:ext cx="875" cy="125"/>
            </a:xfrm>
            <a:prstGeom prst="rect">
              <a:avLst/>
            </a:prstGeom>
            <a:noFill/>
            <a:ln w="3175" cap="rnd">
              <a:solidFill>
                <a:srgbClr val="000000"/>
              </a:solidFill>
              <a:round/>
              <a:headEnd/>
              <a:tailEnd/>
            </a:ln>
            <a:extLst>
              <a:ext uri="{909E8E84-426E-40DD-AFC4-6F175D3DCCD1}">
                <a14:hiddenFill xmlns="" xmlns:a14="http://schemas.microsoft.com/office/drawing/2010/main">
                  <a:solidFill>
                    <a:srgbClr val="FFFFFF"/>
                  </a:solidFill>
                </a14:hiddenFill>
              </a:ext>
            </a:extLst>
          </p:spPr>
          <p:txBody>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endParaRPr lang="ja-JP" altLang="en-US" sz="1800">
                <a:solidFill>
                  <a:srgbClr val="000000"/>
                </a:solidFill>
                <a:latin typeface="HGP創英角ｺﾞｼｯｸUB" pitchFamily="50" charset="-128"/>
                <a:ea typeface="HGP創英角ｺﾞｼｯｸUB" pitchFamily="50" charset="-128"/>
              </a:endParaRPr>
            </a:p>
          </p:txBody>
        </p:sp>
        <p:sp>
          <p:nvSpPr>
            <p:cNvPr id="31801" name="Rectangle 56"/>
            <p:cNvSpPr>
              <a:spLocks noChangeArrowheads="1"/>
            </p:cNvSpPr>
            <p:nvPr/>
          </p:nvSpPr>
          <p:spPr bwMode="auto">
            <a:xfrm>
              <a:off x="2012" y="2892"/>
              <a:ext cx="436" cy="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r>
                <a:rPr lang="ja-JP" altLang="en-US" sz="900" b="0">
                  <a:solidFill>
                    <a:srgbClr val="000000"/>
                  </a:solidFill>
                  <a:latin typeface="HGP創英角ｺﾞｼｯｸUB" pitchFamily="50" charset="-128"/>
                  <a:ea typeface="HGP創英角ｺﾞｼｯｸUB" pitchFamily="50" charset="-128"/>
                </a:rPr>
                <a:t>変更発注図面</a:t>
              </a:r>
              <a:endParaRPr lang="ja-JP" altLang="en-US" sz="1800" b="0">
                <a:solidFill>
                  <a:srgbClr val="000000"/>
                </a:solidFill>
                <a:latin typeface="HGP創英角ｺﾞｼｯｸUB" pitchFamily="50" charset="-128"/>
                <a:ea typeface="HGP創英角ｺﾞｼｯｸUB" pitchFamily="50" charset="-128"/>
              </a:endParaRPr>
            </a:p>
          </p:txBody>
        </p:sp>
        <p:sp>
          <p:nvSpPr>
            <p:cNvPr id="31802" name="Line 57"/>
            <p:cNvSpPr>
              <a:spLocks noChangeShapeType="1"/>
            </p:cNvSpPr>
            <p:nvPr/>
          </p:nvSpPr>
          <p:spPr bwMode="auto">
            <a:xfrm>
              <a:off x="3565" y="2058"/>
              <a:ext cx="0" cy="180"/>
            </a:xfrm>
            <a:prstGeom prst="line">
              <a:avLst/>
            </a:prstGeom>
            <a:noFill/>
            <a:ln w="3175" cap="rnd">
              <a:solidFill>
                <a:srgbClr val="000000"/>
              </a:solidFill>
              <a:round/>
              <a:headEnd/>
              <a:tailEnd/>
            </a:ln>
            <a:extLst>
              <a:ext uri="{909E8E84-426E-40DD-AFC4-6F175D3DCCD1}">
                <a14:hiddenFill xmlns="" xmlns:a14="http://schemas.microsoft.com/office/drawing/2010/main">
                  <a:noFill/>
                </a14:hiddenFill>
              </a:ext>
            </a:extLst>
          </p:spPr>
          <p:txBody>
            <a:bodyPr/>
            <a:lstStyle/>
            <a:p>
              <a:endParaRPr lang="ja-JP" altLang="en-US"/>
            </a:p>
          </p:txBody>
        </p:sp>
        <p:sp>
          <p:nvSpPr>
            <p:cNvPr id="31803" name="Freeform 58"/>
            <p:cNvSpPr>
              <a:spLocks/>
            </p:cNvSpPr>
            <p:nvPr/>
          </p:nvSpPr>
          <p:spPr bwMode="auto">
            <a:xfrm>
              <a:off x="3545" y="2198"/>
              <a:ext cx="40" cy="40"/>
            </a:xfrm>
            <a:custGeom>
              <a:avLst/>
              <a:gdLst>
                <a:gd name="T0" fmla="*/ 0 w 40"/>
                <a:gd name="T1" fmla="*/ 0 h 40"/>
                <a:gd name="T2" fmla="*/ 20 w 40"/>
                <a:gd name="T3" fmla="*/ 40 h 40"/>
                <a:gd name="T4" fmla="*/ 40 w 40"/>
                <a:gd name="T5" fmla="*/ 0 h 40"/>
                <a:gd name="T6" fmla="*/ 0 60000 65536"/>
                <a:gd name="T7" fmla="*/ 0 60000 65536"/>
                <a:gd name="T8" fmla="*/ 0 60000 65536"/>
                <a:gd name="T9" fmla="*/ 0 w 40"/>
                <a:gd name="T10" fmla="*/ 0 h 40"/>
                <a:gd name="T11" fmla="*/ 40 w 40"/>
                <a:gd name="T12" fmla="*/ 40 h 40"/>
              </a:gdLst>
              <a:ahLst/>
              <a:cxnLst>
                <a:cxn ang="T6">
                  <a:pos x="T0" y="T1"/>
                </a:cxn>
                <a:cxn ang="T7">
                  <a:pos x="T2" y="T3"/>
                </a:cxn>
                <a:cxn ang="T8">
                  <a:pos x="T4" y="T5"/>
                </a:cxn>
              </a:cxnLst>
              <a:rect l="T9" t="T10" r="T11" b="T12"/>
              <a:pathLst>
                <a:path w="40" h="40">
                  <a:moveTo>
                    <a:pt x="0" y="0"/>
                  </a:moveTo>
                  <a:lnTo>
                    <a:pt x="20" y="40"/>
                  </a:lnTo>
                  <a:lnTo>
                    <a:pt x="40" y="0"/>
                  </a:lnTo>
                </a:path>
              </a:pathLst>
            </a:custGeom>
            <a:noFill/>
            <a:ln w="3175" cap="rnd">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endParaRPr lang="ja-JP" altLang="en-US"/>
            </a:p>
          </p:txBody>
        </p:sp>
        <p:sp>
          <p:nvSpPr>
            <p:cNvPr id="31804" name="Line 59"/>
            <p:cNvSpPr>
              <a:spLocks noChangeShapeType="1"/>
            </p:cNvSpPr>
            <p:nvPr/>
          </p:nvSpPr>
          <p:spPr bwMode="auto">
            <a:xfrm>
              <a:off x="2668" y="2933"/>
              <a:ext cx="813" cy="0"/>
            </a:xfrm>
            <a:prstGeom prst="line">
              <a:avLst/>
            </a:prstGeom>
            <a:noFill/>
            <a:ln w="3175" cap="rnd">
              <a:solidFill>
                <a:srgbClr val="000000"/>
              </a:solidFill>
              <a:round/>
              <a:headEnd/>
              <a:tailEnd/>
            </a:ln>
            <a:extLst>
              <a:ext uri="{909E8E84-426E-40DD-AFC4-6F175D3DCCD1}">
                <a14:hiddenFill xmlns="" xmlns:a14="http://schemas.microsoft.com/office/drawing/2010/main">
                  <a:noFill/>
                </a14:hiddenFill>
              </a:ext>
            </a:extLst>
          </p:spPr>
          <p:txBody>
            <a:bodyPr/>
            <a:lstStyle/>
            <a:p>
              <a:endParaRPr lang="ja-JP" altLang="en-US"/>
            </a:p>
          </p:txBody>
        </p:sp>
        <p:sp>
          <p:nvSpPr>
            <p:cNvPr id="31805" name="Freeform 60"/>
            <p:cNvSpPr>
              <a:spLocks/>
            </p:cNvSpPr>
            <p:nvPr/>
          </p:nvSpPr>
          <p:spPr bwMode="auto">
            <a:xfrm>
              <a:off x="3441" y="2913"/>
              <a:ext cx="40" cy="41"/>
            </a:xfrm>
            <a:custGeom>
              <a:avLst/>
              <a:gdLst>
                <a:gd name="T0" fmla="*/ 0 w 40"/>
                <a:gd name="T1" fmla="*/ 41 h 41"/>
                <a:gd name="T2" fmla="*/ 40 w 40"/>
                <a:gd name="T3" fmla="*/ 20 h 41"/>
                <a:gd name="T4" fmla="*/ 0 w 40"/>
                <a:gd name="T5" fmla="*/ 0 h 41"/>
                <a:gd name="T6" fmla="*/ 0 60000 65536"/>
                <a:gd name="T7" fmla="*/ 0 60000 65536"/>
                <a:gd name="T8" fmla="*/ 0 60000 65536"/>
                <a:gd name="T9" fmla="*/ 0 w 40"/>
                <a:gd name="T10" fmla="*/ 0 h 41"/>
                <a:gd name="T11" fmla="*/ 40 w 40"/>
                <a:gd name="T12" fmla="*/ 41 h 41"/>
              </a:gdLst>
              <a:ahLst/>
              <a:cxnLst>
                <a:cxn ang="T6">
                  <a:pos x="T0" y="T1"/>
                </a:cxn>
                <a:cxn ang="T7">
                  <a:pos x="T2" y="T3"/>
                </a:cxn>
                <a:cxn ang="T8">
                  <a:pos x="T4" y="T5"/>
                </a:cxn>
              </a:cxnLst>
              <a:rect l="T9" t="T10" r="T11" b="T12"/>
              <a:pathLst>
                <a:path w="40" h="41">
                  <a:moveTo>
                    <a:pt x="0" y="41"/>
                  </a:moveTo>
                  <a:lnTo>
                    <a:pt x="40" y="20"/>
                  </a:lnTo>
                  <a:lnTo>
                    <a:pt x="0" y="0"/>
                  </a:lnTo>
                </a:path>
              </a:pathLst>
            </a:custGeom>
            <a:noFill/>
            <a:ln w="3175" cap="rnd">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endParaRPr lang="ja-JP" altLang="en-US"/>
            </a:p>
          </p:txBody>
        </p:sp>
        <p:sp>
          <p:nvSpPr>
            <p:cNvPr id="31806" name="Rectangle 61"/>
            <p:cNvSpPr>
              <a:spLocks noChangeArrowheads="1"/>
            </p:cNvSpPr>
            <p:nvPr/>
          </p:nvSpPr>
          <p:spPr bwMode="auto">
            <a:xfrm>
              <a:off x="3127" y="2871"/>
              <a:ext cx="875" cy="125"/>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endParaRPr lang="ja-JP" altLang="en-US" sz="1800">
                <a:solidFill>
                  <a:srgbClr val="000000"/>
                </a:solidFill>
                <a:latin typeface="HGP創英角ｺﾞｼｯｸUB" pitchFamily="50" charset="-128"/>
                <a:ea typeface="HGP創英角ｺﾞｼｯｸUB" pitchFamily="50" charset="-128"/>
              </a:endParaRPr>
            </a:p>
          </p:txBody>
        </p:sp>
        <p:sp>
          <p:nvSpPr>
            <p:cNvPr id="31807" name="Rectangle 62"/>
            <p:cNvSpPr>
              <a:spLocks noChangeArrowheads="1"/>
            </p:cNvSpPr>
            <p:nvPr/>
          </p:nvSpPr>
          <p:spPr bwMode="auto">
            <a:xfrm>
              <a:off x="3127" y="2871"/>
              <a:ext cx="875" cy="125"/>
            </a:xfrm>
            <a:prstGeom prst="rect">
              <a:avLst/>
            </a:prstGeom>
            <a:noFill/>
            <a:ln w="3175" cap="rnd">
              <a:solidFill>
                <a:srgbClr val="000000"/>
              </a:solidFill>
              <a:round/>
              <a:headEnd/>
              <a:tailEnd/>
            </a:ln>
            <a:extLst>
              <a:ext uri="{909E8E84-426E-40DD-AFC4-6F175D3DCCD1}">
                <a14:hiddenFill xmlns="" xmlns:a14="http://schemas.microsoft.com/office/drawing/2010/main">
                  <a:solidFill>
                    <a:srgbClr val="FFFFFF"/>
                  </a:solidFill>
                </a14:hiddenFill>
              </a:ext>
            </a:extLst>
          </p:spPr>
          <p:txBody>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endParaRPr lang="ja-JP" altLang="en-US" sz="1800">
                <a:solidFill>
                  <a:srgbClr val="000000"/>
                </a:solidFill>
                <a:latin typeface="HGP創英角ｺﾞｼｯｸUB" pitchFamily="50" charset="-128"/>
                <a:ea typeface="HGP創英角ｺﾞｼｯｸUB" pitchFamily="50" charset="-128"/>
              </a:endParaRPr>
            </a:p>
          </p:txBody>
        </p:sp>
        <p:sp>
          <p:nvSpPr>
            <p:cNvPr id="31808" name="Rectangle 63"/>
            <p:cNvSpPr>
              <a:spLocks noChangeArrowheads="1"/>
            </p:cNvSpPr>
            <p:nvPr/>
          </p:nvSpPr>
          <p:spPr bwMode="auto">
            <a:xfrm>
              <a:off x="3231" y="2892"/>
              <a:ext cx="649" cy="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r>
                <a:rPr lang="ja-JP" altLang="en-US" sz="900" b="0">
                  <a:solidFill>
                    <a:srgbClr val="000000"/>
                  </a:solidFill>
                  <a:latin typeface="HGP創英角ｺﾞｼｯｸUB" pitchFamily="50" charset="-128"/>
                  <a:ea typeface="HGP創英角ｺﾞｼｯｸUB" pitchFamily="50" charset="-128"/>
                </a:rPr>
                <a:t>変更発注図面の整理</a:t>
              </a:r>
              <a:endParaRPr lang="ja-JP" altLang="en-US" sz="1800" b="0">
                <a:solidFill>
                  <a:srgbClr val="000000"/>
                </a:solidFill>
                <a:latin typeface="HGP創英角ｺﾞｼｯｸUB" pitchFamily="50" charset="-128"/>
                <a:ea typeface="HGP創英角ｺﾞｼｯｸUB" pitchFamily="50" charset="-128"/>
              </a:endParaRPr>
            </a:p>
          </p:txBody>
        </p:sp>
        <p:sp>
          <p:nvSpPr>
            <p:cNvPr id="31809" name="Line 65"/>
            <p:cNvSpPr>
              <a:spLocks noChangeShapeType="1"/>
            </p:cNvSpPr>
            <p:nvPr/>
          </p:nvSpPr>
          <p:spPr bwMode="auto">
            <a:xfrm>
              <a:off x="2230" y="2363"/>
              <a:ext cx="0" cy="501"/>
            </a:xfrm>
            <a:prstGeom prst="line">
              <a:avLst/>
            </a:prstGeom>
            <a:noFill/>
            <a:ln w="3175" cap="rnd">
              <a:solidFill>
                <a:srgbClr val="000000"/>
              </a:solidFill>
              <a:round/>
              <a:headEnd/>
              <a:tailEnd/>
            </a:ln>
            <a:extLst>
              <a:ext uri="{909E8E84-426E-40DD-AFC4-6F175D3DCCD1}">
                <a14:hiddenFill xmlns="" xmlns:a14="http://schemas.microsoft.com/office/drawing/2010/main">
                  <a:noFill/>
                </a14:hiddenFill>
              </a:ext>
            </a:extLst>
          </p:spPr>
          <p:txBody>
            <a:bodyPr/>
            <a:lstStyle/>
            <a:p>
              <a:endParaRPr lang="ja-JP" altLang="en-US"/>
            </a:p>
          </p:txBody>
        </p:sp>
        <p:sp>
          <p:nvSpPr>
            <p:cNvPr id="31810" name="Freeform 66"/>
            <p:cNvSpPr>
              <a:spLocks/>
            </p:cNvSpPr>
            <p:nvPr/>
          </p:nvSpPr>
          <p:spPr bwMode="auto">
            <a:xfrm>
              <a:off x="2210" y="2823"/>
              <a:ext cx="41" cy="41"/>
            </a:xfrm>
            <a:custGeom>
              <a:avLst/>
              <a:gdLst>
                <a:gd name="T0" fmla="*/ 0 w 41"/>
                <a:gd name="T1" fmla="*/ 0 h 41"/>
                <a:gd name="T2" fmla="*/ 20 w 41"/>
                <a:gd name="T3" fmla="*/ 41 h 41"/>
                <a:gd name="T4" fmla="*/ 41 w 41"/>
                <a:gd name="T5" fmla="*/ 0 h 41"/>
                <a:gd name="T6" fmla="*/ 0 60000 65536"/>
                <a:gd name="T7" fmla="*/ 0 60000 65536"/>
                <a:gd name="T8" fmla="*/ 0 60000 65536"/>
                <a:gd name="T9" fmla="*/ 0 w 41"/>
                <a:gd name="T10" fmla="*/ 0 h 41"/>
                <a:gd name="T11" fmla="*/ 41 w 41"/>
                <a:gd name="T12" fmla="*/ 41 h 41"/>
              </a:gdLst>
              <a:ahLst/>
              <a:cxnLst>
                <a:cxn ang="T6">
                  <a:pos x="T0" y="T1"/>
                </a:cxn>
                <a:cxn ang="T7">
                  <a:pos x="T2" y="T3"/>
                </a:cxn>
                <a:cxn ang="T8">
                  <a:pos x="T4" y="T5"/>
                </a:cxn>
              </a:cxnLst>
              <a:rect l="T9" t="T10" r="T11" b="T12"/>
              <a:pathLst>
                <a:path w="41" h="41">
                  <a:moveTo>
                    <a:pt x="0" y="0"/>
                  </a:moveTo>
                  <a:lnTo>
                    <a:pt x="20" y="41"/>
                  </a:lnTo>
                  <a:lnTo>
                    <a:pt x="41" y="0"/>
                  </a:lnTo>
                </a:path>
              </a:pathLst>
            </a:custGeom>
            <a:noFill/>
            <a:ln w="3175" cap="rnd">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endParaRPr lang="ja-JP" altLang="en-US"/>
            </a:p>
          </p:txBody>
        </p:sp>
        <p:sp>
          <p:nvSpPr>
            <p:cNvPr id="31811" name="Rectangle 68"/>
            <p:cNvSpPr>
              <a:spLocks noChangeArrowheads="1"/>
            </p:cNvSpPr>
            <p:nvPr/>
          </p:nvSpPr>
          <p:spPr bwMode="auto">
            <a:xfrm>
              <a:off x="3127" y="3309"/>
              <a:ext cx="875" cy="188"/>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endParaRPr lang="ja-JP" altLang="en-US" sz="1800">
                <a:solidFill>
                  <a:srgbClr val="000000"/>
                </a:solidFill>
                <a:latin typeface="HGP創英角ｺﾞｼｯｸUB" pitchFamily="50" charset="-128"/>
                <a:ea typeface="HGP創英角ｺﾞｼｯｸUB" pitchFamily="50" charset="-128"/>
              </a:endParaRPr>
            </a:p>
          </p:txBody>
        </p:sp>
        <p:sp>
          <p:nvSpPr>
            <p:cNvPr id="31812" name="Rectangle 69"/>
            <p:cNvSpPr>
              <a:spLocks noChangeArrowheads="1"/>
            </p:cNvSpPr>
            <p:nvPr/>
          </p:nvSpPr>
          <p:spPr bwMode="auto">
            <a:xfrm>
              <a:off x="3127" y="3309"/>
              <a:ext cx="875" cy="188"/>
            </a:xfrm>
            <a:prstGeom prst="rect">
              <a:avLst/>
            </a:prstGeom>
            <a:noFill/>
            <a:ln w="3175" cap="rnd">
              <a:solidFill>
                <a:srgbClr val="000000"/>
              </a:solidFill>
              <a:round/>
              <a:headEnd/>
              <a:tailEnd/>
            </a:ln>
            <a:extLst>
              <a:ext uri="{909E8E84-426E-40DD-AFC4-6F175D3DCCD1}">
                <a14:hiddenFill xmlns="" xmlns:a14="http://schemas.microsoft.com/office/drawing/2010/main">
                  <a:solidFill>
                    <a:srgbClr val="FFFFFF"/>
                  </a:solidFill>
                </a14:hiddenFill>
              </a:ext>
            </a:extLst>
          </p:spPr>
          <p:txBody>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endParaRPr lang="ja-JP" altLang="en-US" sz="1800">
                <a:solidFill>
                  <a:srgbClr val="000000"/>
                </a:solidFill>
                <a:latin typeface="HGP創英角ｺﾞｼｯｸUB" pitchFamily="50" charset="-128"/>
                <a:ea typeface="HGP創英角ｺﾞｼｯｸUB" pitchFamily="50" charset="-128"/>
              </a:endParaRPr>
            </a:p>
          </p:txBody>
        </p:sp>
        <p:sp>
          <p:nvSpPr>
            <p:cNvPr id="31813" name="Rectangle 70"/>
            <p:cNvSpPr>
              <a:spLocks noChangeArrowheads="1"/>
            </p:cNvSpPr>
            <p:nvPr/>
          </p:nvSpPr>
          <p:spPr bwMode="auto">
            <a:xfrm>
              <a:off x="3419" y="3319"/>
              <a:ext cx="291" cy="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r>
                <a:rPr lang="ja-JP" altLang="en-US" sz="900" b="0">
                  <a:solidFill>
                    <a:srgbClr val="000000"/>
                  </a:solidFill>
                  <a:latin typeface="HGP創英角ｺﾞｼｯｸUB" pitchFamily="50" charset="-128"/>
                  <a:ea typeface="HGP創英角ｺﾞｼｯｸUB" pitchFamily="50" charset="-128"/>
                </a:rPr>
                <a:t>完成図面</a:t>
              </a:r>
              <a:endParaRPr lang="ja-JP" altLang="en-US" sz="1800" b="0">
                <a:solidFill>
                  <a:srgbClr val="000000"/>
                </a:solidFill>
                <a:latin typeface="HGP創英角ｺﾞｼｯｸUB" pitchFamily="50" charset="-128"/>
                <a:ea typeface="HGP創英角ｺﾞｼｯｸUB" pitchFamily="50" charset="-128"/>
              </a:endParaRPr>
            </a:p>
          </p:txBody>
        </p:sp>
        <p:sp>
          <p:nvSpPr>
            <p:cNvPr id="31814" name="Rectangle 71"/>
            <p:cNvSpPr>
              <a:spLocks noChangeArrowheads="1"/>
            </p:cNvSpPr>
            <p:nvPr/>
          </p:nvSpPr>
          <p:spPr bwMode="auto">
            <a:xfrm>
              <a:off x="3195" y="3508"/>
              <a:ext cx="780" cy="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r>
                <a:rPr lang="en-US" altLang="ja-JP" sz="900" b="0">
                  <a:solidFill>
                    <a:srgbClr val="000000"/>
                  </a:solidFill>
                  <a:latin typeface="HGP創英角ｺﾞｼｯｸUB" pitchFamily="50" charset="-128"/>
                  <a:ea typeface="HGP創英角ｺﾞｼｯｸUB" pitchFamily="50" charset="-128"/>
                </a:rPr>
                <a:t>DRAWINGF</a:t>
              </a:r>
              <a:r>
                <a:rPr lang="ja-JP" altLang="en-US" sz="900" b="0">
                  <a:solidFill>
                    <a:srgbClr val="000000"/>
                  </a:solidFill>
                  <a:latin typeface="HGP創英角ｺﾞｼｯｸUB" pitchFamily="50" charset="-128"/>
                  <a:ea typeface="HGP創英角ｺﾞｼｯｸUB" pitchFamily="50" charset="-128"/>
                </a:rPr>
                <a:t>フォルダに格納</a:t>
              </a:r>
              <a:endParaRPr lang="ja-JP" altLang="en-US" sz="1800" b="0">
                <a:solidFill>
                  <a:srgbClr val="000000"/>
                </a:solidFill>
                <a:latin typeface="HGP創英角ｺﾞｼｯｸUB" pitchFamily="50" charset="-128"/>
                <a:ea typeface="HGP創英角ｺﾞｼｯｸUB" pitchFamily="50" charset="-128"/>
              </a:endParaRPr>
            </a:p>
          </p:txBody>
        </p:sp>
        <p:sp>
          <p:nvSpPr>
            <p:cNvPr id="31815" name="Line 72"/>
            <p:cNvSpPr>
              <a:spLocks noChangeShapeType="1"/>
            </p:cNvSpPr>
            <p:nvPr/>
          </p:nvSpPr>
          <p:spPr bwMode="auto">
            <a:xfrm flipH="1">
              <a:off x="2668" y="3434"/>
              <a:ext cx="459" cy="0"/>
            </a:xfrm>
            <a:prstGeom prst="line">
              <a:avLst/>
            </a:prstGeom>
            <a:noFill/>
            <a:ln w="3175" cap="rnd">
              <a:solidFill>
                <a:srgbClr val="000000"/>
              </a:solidFill>
              <a:round/>
              <a:headEnd/>
              <a:tailEnd/>
            </a:ln>
            <a:extLst>
              <a:ext uri="{909E8E84-426E-40DD-AFC4-6F175D3DCCD1}">
                <a14:hiddenFill xmlns="" xmlns:a14="http://schemas.microsoft.com/office/drawing/2010/main">
                  <a:noFill/>
                </a14:hiddenFill>
              </a:ext>
            </a:extLst>
          </p:spPr>
          <p:txBody>
            <a:bodyPr/>
            <a:lstStyle/>
            <a:p>
              <a:endParaRPr lang="ja-JP" altLang="en-US"/>
            </a:p>
          </p:txBody>
        </p:sp>
        <p:sp>
          <p:nvSpPr>
            <p:cNvPr id="31816" name="Freeform 73"/>
            <p:cNvSpPr>
              <a:spLocks/>
            </p:cNvSpPr>
            <p:nvPr/>
          </p:nvSpPr>
          <p:spPr bwMode="auto">
            <a:xfrm>
              <a:off x="2668" y="3414"/>
              <a:ext cx="41" cy="40"/>
            </a:xfrm>
            <a:custGeom>
              <a:avLst/>
              <a:gdLst>
                <a:gd name="T0" fmla="*/ 41 w 41"/>
                <a:gd name="T1" fmla="*/ 0 h 40"/>
                <a:gd name="T2" fmla="*/ 0 w 41"/>
                <a:gd name="T3" fmla="*/ 20 h 40"/>
                <a:gd name="T4" fmla="*/ 41 w 41"/>
                <a:gd name="T5" fmla="*/ 40 h 40"/>
                <a:gd name="T6" fmla="*/ 0 60000 65536"/>
                <a:gd name="T7" fmla="*/ 0 60000 65536"/>
                <a:gd name="T8" fmla="*/ 0 60000 65536"/>
                <a:gd name="T9" fmla="*/ 0 w 41"/>
                <a:gd name="T10" fmla="*/ 0 h 40"/>
                <a:gd name="T11" fmla="*/ 41 w 41"/>
                <a:gd name="T12" fmla="*/ 40 h 40"/>
              </a:gdLst>
              <a:ahLst/>
              <a:cxnLst>
                <a:cxn ang="T6">
                  <a:pos x="T0" y="T1"/>
                </a:cxn>
                <a:cxn ang="T7">
                  <a:pos x="T2" y="T3"/>
                </a:cxn>
                <a:cxn ang="T8">
                  <a:pos x="T4" y="T5"/>
                </a:cxn>
              </a:cxnLst>
              <a:rect l="T9" t="T10" r="T11" b="T12"/>
              <a:pathLst>
                <a:path w="41" h="40">
                  <a:moveTo>
                    <a:pt x="41" y="0"/>
                  </a:moveTo>
                  <a:lnTo>
                    <a:pt x="0" y="20"/>
                  </a:lnTo>
                  <a:lnTo>
                    <a:pt x="41" y="40"/>
                  </a:lnTo>
                </a:path>
              </a:pathLst>
            </a:custGeom>
            <a:noFill/>
            <a:ln w="3175" cap="rnd">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endParaRPr lang="ja-JP" altLang="en-US"/>
            </a:p>
          </p:txBody>
        </p:sp>
        <p:sp>
          <p:nvSpPr>
            <p:cNvPr id="31817" name="Line 74"/>
            <p:cNvSpPr>
              <a:spLocks noChangeShapeType="1"/>
            </p:cNvSpPr>
            <p:nvPr/>
          </p:nvSpPr>
          <p:spPr bwMode="auto">
            <a:xfrm>
              <a:off x="980" y="3684"/>
              <a:ext cx="3976" cy="0"/>
            </a:xfrm>
            <a:prstGeom prst="line">
              <a:avLst/>
            </a:prstGeom>
            <a:noFill/>
            <a:ln w="3175" cap="rnd">
              <a:solidFill>
                <a:srgbClr val="000000"/>
              </a:solidFill>
              <a:round/>
              <a:headEnd/>
              <a:tailEnd/>
            </a:ln>
            <a:extLst>
              <a:ext uri="{909E8E84-426E-40DD-AFC4-6F175D3DCCD1}">
                <a14:hiddenFill xmlns="" xmlns:a14="http://schemas.microsoft.com/office/drawing/2010/main">
                  <a:noFill/>
                </a14:hiddenFill>
              </a:ext>
            </a:extLst>
          </p:spPr>
          <p:txBody>
            <a:bodyPr/>
            <a:lstStyle/>
            <a:p>
              <a:endParaRPr lang="ja-JP" altLang="en-US"/>
            </a:p>
          </p:txBody>
        </p:sp>
        <p:sp>
          <p:nvSpPr>
            <p:cNvPr id="31818" name="Rectangle 75"/>
            <p:cNvSpPr>
              <a:spLocks noChangeArrowheads="1"/>
            </p:cNvSpPr>
            <p:nvPr/>
          </p:nvSpPr>
          <p:spPr bwMode="auto">
            <a:xfrm>
              <a:off x="1793" y="3803"/>
              <a:ext cx="875" cy="131"/>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endParaRPr lang="ja-JP" altLang="en-US" sz="1800">
                <a:solidFill>
                  <a:srgbClr val="000000"/>
                </a:solidFill>
                <a:latin typeface="HGP創英角ｺﾞｼｯｸUB" pitchFamily="50" charset="-128"/>
                <a:ea typeface="HGP創英角ｺﾞｼｯｸUB" pitchFamily="50" charset="-128"/>
              </a:endParaRPr>
            </a:p>
          </p:txBody>
        </p:sp>
        <p:sp>
          <p:nvSpPr>
            <p:cNvPr id="31819" name="Rectangle 76"/>
            <p:cNvSpPr>
              <a:spLocks noChangeArrowheads="1"/>
            </p:cNvSpPr>
            <p:nvPr/>
          </p:nvSpPr>
          <p:spPr bwMode="auto">
            <a:xfrm>
              <a:off x="1793" y="3803"/>
              <a:ext cx="875" cy="131"/>
            </a:xfrm>
            <a:prstGeom prst="rect">
              <a:avLst/>
            </a:prstGeom>
            <a:noFill/>
            <a:ln w="3175" cap="rnd">
              <a:solidFill>
                <a:srgbClr val="000000"/>
              </a:solidFill>
              <a:round/>
              <a:headEnd/>
              <a:tailEnd/>
            </a:ln>
            <a:extLst>
              <a:ext uri="{909E8E84-426E-40DD-AFC4-6F175D3DCCD1}">
                <a14:hiddenFill xmlns="" xmlns:a14="http://schemas.microsoft.com/office/drawing/2010/main">
                  <a:solidFill>
                    <a:srgbClr val="FFFFFF"/>
                  </a:solidFill>
                </a14:hiddenFill>
              </a:ext>
            </a:extLst>
          </p:spPr>
          <p:txBody>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endParaRPr lang="ja-JP" altLang="en-US" sz="1800">
                <a:solidFill>
                  <a:srgbClr val="000000"/>
                </a:solidFill>
                <a:latin typeface="HGP創英角ｺﾞｼｯｸUB" pitchFamily="50" charset="-128"/>
                <a:ea typeface="HGP創英角ｺﾞｼｯｸUB" pitchFamily="50" charset="-128"/>
              </a:endParaRPr>
            </a:p>
          </p:txBody>
        </p:sp>
        <p:sp>
          <p:nvSpPr>
            <p:cNvPr id="31820" name="Rectangle 77"/>
            <p:cNvSpPr>
              <a:spLocks noChangeArrowheads="1"/>
            </p:cNvSpPr>
            <p:nvPr/>
          </p:nvSpPr>
          <p:spPr bwMode="auto">
            <a:xfrm>
              <a:off x="2012" y="3825"/>
              <a:ext cx="436" cy="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r>
                <a:rPr lang="ja-JP" altLang="en-US" sz="900" b="0">
                  <a:solidFill>
                    <a:srgbClr val="000000"/>
                  </a:solidFill>
                  <a:latin typeface="HGP創英角ｺﾞｼｯｸUB" pitchFamily="50" charset="-128"/>
                  <a:ea typeface="HGP創英角ｺﾞｼｯｸUB" pitchFamily="50" charset="-128"/>
                </a:rPr>
                <a:t>維持管理図面</a:t>
              </a:r>
              <a:endParaRPr lang="ja-JP" altLang="en-US" sz="1800" b="0">
                <a:solidFill>
                  <a:srgbClr val="000000"/>
                </a:solidFill>
                <a:latin typeface="HGP創英角ｺﾞｼｯｸUB" pitchFamily="50" charset="-128"/>
                <a:ea typeface="HGP創英角ｺﾞｼｯｸUB" pitchFamily="50" charset="-128"/>
              </a:endParaRPr>
            </a:p>
          </p:txBody>
        </p:sp>
        <p:sp>
          <p:nvSpPr>
            <p:cNvPr id="31821" name="Line 78"/>
            <p:cNvSpPr>
              <a:spLocks noChangeShapeType="1"/>
            </p:cNvSpPr>
            <p:nvPr/>
          </p:nvSpPr>
          <p:spPr bwMode="auto">
            <a:xfrm>
              <a:off x="2230" y="3497"/>
              <a:ext cx="0" cy="306"/>
            </a:xfrm>
            <a:prstGeom prst="line">
              <a:avLst/>
            </a:prstGeom>
            <a:noFill/>
            <a:ln w="3175" cap="rnd">
              <a:solidFill>
                <a:srgbClr val="000000"/>
              </a:solidFill>
              <a:round/>
              <a:headEnd/>
              <a:tailEnd/>
            </a:ln>
            <a:extLst>
              <a:ext uri="{909E8E84-426E-40DD-AFC4-6F175D3DCCD1}">
                <a14:hiddenFill xmlns="" xmlns:a14="http://schemas.microsoft.com/office/drawing/2010/main">
                  <a:noFill/>
                </a14:hiddenFill>
              </a:ext>
            </a:extLst>
          </p:spPr>
          <p:txBody>
            <a:bodyPr/>
            <a:lstStyle/>
            <a:p>
              <a:endParaRPr lang="ja-JP" altLang="en-US"/>
            </a:p>
          </p:txBody>
        </p:sp>
        <p:sp>
          <p:nvSpPr>
            <p:cNvPr id="31822" name="Freeform 79"/>
            <p:cNvSpPr>
              <a:spLocks/>
            </p:cNvSpPr>
            <p:nvPr/>
          </p:nvSpPr>
          <p:spPr bwMode="auto">
            <a:xfrm>
              <a:off x="2210" y="3762"/>
              <a:ext cx="41" cy="41"/>
            </a:xfrm>
            <a:custGeom>
              <a:avLst/>
              <a:gdLst>
                <a:gd name="T0" fmla="*/ 0 w 41"/>
                <a:gd name="T1" fmla="*/ 0 h 41"/>
                <a:gd name="T2" fmla="*/ 20 w 41"/>
                <a:gd name="T3" fmla="*/ 41 h 41"/>
                <a:gd name="T4" fmla="*/ 41 w 41"/>
                <a:gd name="T5" fmla="*/ 0 h 41"/>
                <a:gd name="T6" fmla="*/ 0 60000 65536"/>
                <a:gd name="T7" fmla="*/ 0 60000 65536"/>
                <a:gd name="T8" fmla="*/ 0 60000 65536"/>
                <a:gd name="T9" fmla="*/ 0 w 41"/>
                <a:gd name="T10" fmla="*/ 0 h 41"/>
                <a:gd name="T11" fmla="*/ 41 w 41"/>
                <a:gd name="T12" fmla="*/ 41 h 41"/>
              </a:gdLst>
              <a:ahLst/>
              <a:cxnLst>
                <a:cxn ang="T6">
                  <a:pos x="T0" y="T1"/>
                </a:cxn>
                <a:cxn ang="T7">
                  <a:pos x="T2" y="T3"/>
                </a:cxn>
                <a:cxn ang="T8">
                  <a:pos x="T4" y="T5"/>
                </a:cxn>
              </a:cxnLst>
              <a:rect l="T9" t="T10" r="T11" b="T12"/>
              <a:pathLst>
                <a:path w="41" h="41">
                  <a:moveTo>
                    <a:pt x="0" y="0"/>
                  </a:moveTo>
                  <a:lnTo>
                    <a:pt x="20" y="41"/>
                  </a:lnTo>
                  <a:lnTo>
                    <a:pt x="41" y="0"/>
                  </a:lnTo>
                </a:path>
              </a:pathLst>
            </a:custGeom>
            <a:noFill/>
            <a:ln w="3175" cap="rnd">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endParaRPr lang="ja-JP" altLang="en-US"/>
            </a:p>
          </p:txBody>
        </p:sp>
        <p:sp>
          <p:nvSpPr>
            <p:cNvPr id="31823" name="Rectangle 80"/>
            <p:cNvSpPr>
              <a:spLocks noChangeArrowheads="1"/>
            </p:cNvSpPr>
            <p:nvPr/>
          </p:nvSpPr>
          <p:spPr bwMode="auto">
            <a:xfrm>
              <a:off x="1110" y="2256"/>
              <a:ext cx="176" cy="10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r>
                <a:rPr lang="ja-JP" altLang="en-US" sz="1100" b="0">
                  <a:solidFill>
                    <a:srgbClr val="000000"/>
                  </a:solidFill>
                  <a:latin typeface="HGP創英角ｺﾞｼｯｸUB" pitchFamily="50" charset="-128"/>
                  <a:ea typeface="HGP創英角ｺﾞｼｯｸUB" pitchFamily="50" charset="-128"/>
                </a:rPr>
                <a:t>施工</a:t>
              </a:r>
              <a:endParaRPr lang="ja-JP" altLang="en-US" sz="1800" b="0">
                <a:solidFill>
                  <a:srgbClr val="000000"/>
                </a:solidFill>
                <a:latin typeface="HGP創英角ｺﾞｼｯｸUB" pitchFamily="50" charset="-128"/>
                <a:ea typeface="HGP創英角ｺﾞｼｯｸUB" pitchFamily="50" charset="-128"/>
              </a:endParaRPr>
            </a:p>
          </p:txBody>
        </p:sp>
        <p:sp>
          <p:nvSpPr>
            <p:cNvPr id="31824" name="Line 81"/>
            <p:cNvSpPr>
              <a:spLocks noChangeShapeType="1"/>
            </p:cNvSpPr>
            <p:nvPr/>
          </p:nvSpPr>
          <p:spPr bwMode="auto">
            <a:xfrm>
              <a:off x="1417" y="4060"/>
              <a:ext cx="3534" cy="0"/>
            </a:xfrm>
            <a:prstGeom prst="line">
              <a:avLst/>
            </a:prstGeom>
            <a:noFill/>
            <a:ln w="3175" cap="rnd">
              <a:solidFill>
                <a:srgbClr val="000000"/>
              </a:solidFill>
              <a:round/>
              <a:headEnd/>
              <a:tailEnd/>
            </a:ln>
            <a:extLst>
              <a:ext uri="{909E8E84-426E-40DD-AFC4-6F175D3DCCD1}">
                <a14:hiddenFill xmlns="" xmlns:a14="http://schemas.microsoft.com/office/drawing/2010/main">
                  <a:noFill/>
                </a14:hiddenFill>
              </a:ext>
            </a:extLst>
          </p:spPr>
          <p:txBody>
            <a:bodyPr/>
            <a:lstStyle/>
            <a:p>
              <a:endParaRPr lang="ja-JP" altLang="en-US"/>
            </a:p>
          </p:txBody>
        </p:sp>
        <p:grpSp>
          <p:nvGrpSpPr>
            <p:cNvPr id="31825" name="Group 82"/>
            <p:cNvGrpSpPr>
              <a:grpSpLocks/>
            </p:cNvGrpSpPr>
            <p:nvPr/>
          </p:nvGrpSpPr>
          <p:grpSpPr bwMode="auto">
            <a:xfrm>
              <a:off x="2851" y="1245"/>
              <a:ext cx="151" cy="109"/>
              <a:chOff x="2542" y="1433"/>
              <a:chExt cx="151" cy="109"/>
            </a:xfrm>
          </p:grpSpPr>
          <p:sp>
            <p:nvSpPr>
              <p:cNvPr id="31903" name="Freeform 83"/>
              <p:cNvSpPr>
                <a:spLocks/>
              </p:cNvSpPr>
              <p:nvPr/>
            </p:nvSpPr>
            <p:spPr bwMode="auto">
              <a:xfrm>
                <a:off x="2542" y="1433"/>
                <a:ext cx="151" cy="97"/>
              </a:xfrm>
              <a:custGeom>
                <a:avLst/>
                <a:gdLst>
                  <a:gd name="T0" fmla="*/ 1 w 151"/>
                  <a:gd name="T1" fmla="*/ 62 h 97"/>
                  <a:gd name="T2" fmla="*/ 4 w 151"/>
                  <a:gd name="T3" fmla="*/ 53 h 97"/>
                  <a:gd name="T4" fmla="*/ 11 w 151"/>
                  <a:gd name="T5" fmla="*/ 42 h 97"/>
                  <a:gd name="T6" fmla="*/ 21 w 151"/>
                  <a:gd name="T7" fmla="*/ 32 h 97"/>
                  <a:gd name="T8" fmla="*/ 34 w 151"/>
                  <a:gd name="T9" fmla="*/ 23 h 97"/>
                  <a:gd name="T10" fmla="*/ 48 w 151"/>
                  <a:gd name="T11" fmla="*/ 14 h 97"/>
                  <a:gd name="T12" fmla="*/ 65 w 151"/>
                  <a:gd name="T13" fmla="*/ 8 h 97"/>
                  <a:gd name="T14" fmla="*/ 73 w 151"/>
                  <a:gd name="T15" fmla="*/ 5 h 97"/>
                  <a:gd name="T16" fmla="*/ 82 w 151"/>
                  <a:gd name="T17" fmla="*/ 3 h 97"/>
                  <a:gd name="T18" fmla="*/ 90 w 151"/>
                  <a:gd name="T19" fmla="*/ 1 h 97"/>
                  <a:gd name="T20" fmla="*/ 98 w 151"/>
                  <a:gd name="T21" fmla="*/ 0 h 97"/>
                  <a:gd name="T22" fmla="*/ 105 w 151"/>
                  <a:gd name="T23" fmla="*/ 0 h 97"/>
                  <a:gd name="T24" fmla="*/ 112 w 151"/>
                  <a:gd name="T25" fmla="*/ 0 h 97"/>
                  <a:gd name="T26" fmla="*/ 117 w 151"/>
                  <a:gd name="T27" fmla="*/ 1 h 97"/>
                  <a:gd name="T28" fmla="*/ 122 w 151"/>
                  <a:gd name="T29" fmla="*/ 1 h 97"/>
                  <a:gd name="T30" fmla="*/ 124 w 151"/>
                  <a:gd name="T31" fmla="*/ 2 h 97"/>
                  <a:gd name="T32" fmla="*/ 127 w 151"/>
                  <a:gd name="T33" fmla="*/ 2 h 97"/>
                  <a:gd name="T34" fmla="*/ 129 w 151"/>
                  <a:gd name="T35" fmla="*/ 3 h 97"/>
                  <a:gd name="T36" fmla="*/ 131 w 151"/>
                  <a:gd name="T37" fmla="*/ 4 h 97"/>
                  <a:gd name="T38" fmla="*/ 139 w 151"/>
                  <a:gd name="T39" fmla="*/ 7 h 97"/>
                  <a:gd name="T40" fmla="*/ 144 w 151"/>
                  <a:gd name="T41" fmla="*/ 12 h 97"/>
                  <a:gd name="T42" fmla="*/ 148 w 151"/>
                  <a:gd name="T43" fmla="*/ 17 h 97"/>
                  <a:gd name="T44" fmla="*/ 150 w 151"/>
                  <a:gd name="T45" fmla="*/ 20 h 97"/>
                  <a:gd name="T46" fmla="*/ 150 w 151"/>
                  <a:gd name="T47" fmla="*/ 22 h 97"/>
                  <a:gd name="T48" fmla="*/ 151 w 151"/>
                  <a:gd name="T49" fmla="*/ 25 h 97"/>
                  <a:gd name="T50" fmla="*/ 151 w 151"/>
                  <a:gd name="T51" fmla="*/ 32 h 97"/>
                  <a:gd name="T52" fmla="*/ 148 w 151"/>
                  <a:gd name="T53" fmla="*/ 42 h 97"/>
                  <a:gd name="T54" fmla="*/ 142 w 151"/>
                  <a:gd name="T55" fmla="*/ 52 h 97"/>
                  <a:gd name="T56" fmla="*/ 133 w 151"/>
                  <a:gd name="T57" fmla="*/ 62 h 97"/>
                  <a:gd name="T58" fmla="*/ 122 w 151"/>
                  <a:gd name="T59" fmla="*/ 72 h 97"/>
                  <a:gd name="T60" fmla="*/ 108 w 151"/>
                  <a:gd name="T61" fmla="*/ 80 h 97"/>
                  <a:gd name="T62" fmla="*/ 92 w 151"/>
                  <a:gd name="T63" fmla="*/ 87 h 97"/>
                  <a:gd name="T64" fmla="*/ 81 w 151"/>
                  <a:gd name="T65" fmla="*/ 91 h 97"/>
                  <a:gd name="T66" fmla="*/ 72 w 151"/>
                  <a:gd name="T67" fmla="*/ 94 h 97"/>
                  <a:gd name="T68" fmla="*/ 63 w 151"/>
                  <a:gd name="T69" fmla="*/ 95 h 97"/>
                  <a:gd name="T70" fmla="*/ 55 w 151"/>
                  <a:gd name="T71" fmla="*/ 96 h 97"/>
                  <a:gd name="T72" fmla="*/ 47 w 151"/>
                  <a:gd name="T73" fmla="*/ 97 h 97"/>
                  <a:gd name="T74" fmla="*/ 40 w 151"/>
                  <a:gd name="T75" fmla="*/ 97 h 97"/>
                  <a:gd name="T76" fmla="*/ 35 w 151"/>
                  <a:gd name="T77" fmla="*/ 96 h 97"/>
                  <a:gd name="T78" fmla="*/ 30 w 151"/>
                  <a:gd name="T79" fmla="*/ 96 h 97"/>
                  <a:gd name="T80" fmla="*/ 27 w 151"/>
                  <a:gd name="T81" fmla="*/ 95 h 97"/>
                  <a:gd name="T82" fmla="*/ 24 w 151"/>
                  <a:gd name="T83" fmla="*/ 94 h 97"/>
                  <a:gd name="T84" fmla="*/ 22 w 151"/>
                  <a:gd name="T85" fmla="*/ 94 h 97"/>
                  <a:gd name="T86" fmla="*/ 21 w 151"/>
                  <a:gd name="T87" fmla="*/ 93 h 97"/>
                  <a:gd name="T88" fmla="*/ 20 w 151"/>
                  <a:gd name="T89" fmla="*/ 93 h 97"/>
                  <a:gd name="T90" fmla="*/ 16 w 151"/>
                  <a:gd name="T91" fmla="*/ 92 h 97"/>
                  <a:gd name="T92" fmla="*/ 10 w 151"/>
                  <a:gd name="T93" fmla="*/ 88 h 97"/>
                  <a:gd name="T94" fmla="*/ 5 w 151"/>
                  <a:gd name="T95" fmla="*/ 83 h 97"/>
                  <a:gd name="T96" fmla="*/ 3 w 151"/>
                  <a:gd name="T97" fmla="*/ 79 h 97"/>
                  <a:gd name="T98" fmla="*/ 1 w 151"/>
                  <a:gd name="T99" fmla="*/ 76 h 97"/>
                  <a:gd name="T100" fmla="*/ 1 w 151"/>
                  <a:gd name="T101" fmla="*/ 74 h 97"/>
                  <a:gd name="T102" fmla="*/ 0 w 151"/>
                  <a:gd name="T103" fmla="*/ 70 h 97"/>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51"/>
                  <a:gd name="T157" fmla="*/ 0 h 97"/>
                  <a:gd name="T158" fmla="*/ 151 w 151"/>
                  <a:gd name="T159" fmla="*/ 97 h 97"/>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51" h="97">
                    <a:moveTo>
                      <a:pt x="0" y="68"/>
                    </a:moveTo>
                    <a:lnTo>
                      <a:pt x="0" y="65"/>
                    </a:lnTo>
                    <a:lnTo>
                      <a:pt x="1" y="62"/>
                    </a:lnTo>
                    <a:lnTo>
                      <a:pt x="1" y="59"/>
                    </a:lnTo>
                    <a:lnTo>
                      <a:pt x="3" y="56"/>
                    </a:lnTo>
                    <a:lnTo>
                      <a:pt x="4" y="53"/>
                    </a:lnTo>
                    <a:lnTo>
                      <a:pt x="6" y="49"/>
                    </a:lnTo>
                    <a:lnTo>
                      <a:pt x="8" y="46"/>
                    </a:lnTo>
                    <a:lnTo>
                      <a:pt x="11" y="42"/>
                    </a:lnTo>
                    <a:lnTo>
                      <a:pt x="14" y="39"/>
                    </a:lnTo>
                    <a:lnTo>
                      <a:pt x="17" y="35"/>
                    </a:lnTo>
                    <a:lnTo>
                      <a:pt x="21" y="32"/>
                    </a:lnTo>
                    <a:lnTo>
                      <a:pt x="25" y="29"/>
                    </a:lnTo>
                    <a:lnTo>
                      <a:pt x="29" y="26"/>
                    </a:lnTo>
                    <a:lnTo>
                      <a:pt x="34" y="23"/>
                    </a:lnTo>
                    <a:lnTo>
                      <a:pt x="38" y="20"/>
                    </a:lnTo>
                    <a:lnTo>
                      <a:pt x="43" y="17"/>
                    </a:lnTo>
                    <a:lnTo>
                      <a:pt x="48" y="14"/>
                    </a:lnTo>
                    <a:lnTo>
                      <a:pt x="54" y="12"/>
                    </a:lnTo>
                    <a:lnTo>
                      <a:pt x="59" y="10"/>
                    </a:lnTo>
                    <a:lnTo>
                      <a:pt x="65" y="8"/>
                    </a:lnTo>
                    <a:lnTo>
                      <a:pt x="68" y="7"/>
                    </a:lnTo>
                    <a:lnTo>
                      <a:pt x="70" y="6"/>
                    </a:lnTo>
                    <a:lnTo>
                      <a:pt x="73" y="5"/>
                    </a:lnTo>
                    <a:lnTo>
                      <a:pt x="76" y="4"/>
                    </a:lnTo>
                    <a:lnTo>
                      <a:pt x="79" y="3"/>
                    </a:lnTo>
                    <a:lnTo>
                      <a:pt x="82" y="3"/>
                    </a:lnTo>
                    <a:lnTo>
                      <a:pt x="84" y="2"/>
                    </a:lnTo>
                    <a:lnTo>
                      <a:pt x="87" y="2"/>
                    </a:lnTo>
                    <a:lnTo>
                      <a:pt x="90" y="1"/>
                    </a:lnTo>
                    <a:lnTo>
                      <a:pt x="93" y="1"/>
                    </a:lnTo>
                    <a:lnTo>
                      <a:pt x="95" y="1"/>
                    </a:lnTo>
                    <a:lnTo>
                      <a:pt x="98" y="0"/>
                    </a:lnTo>
                    <a:lnTo>
                      <a:pt x="100" y="0"/>
                    </a:lnTo>
                    <a:lnTo>
                      <a:pt x="103" y="0"/>
                    </a:lnTo>
                    <a:lnTo>
                      <a:pt x="105" y="0"/>
                    </a:lnTo>
                    <a:lnTo>
                      <a:pt x="108" y="0"/>
                    </a:lnTo>
                    <a:lnTo>
                      <a:pt x="110" y="0"/>
                    </a:lnTo>
                    <a:lnTo>
                      <a:pt x="112" y="0"/>
                    </a:lnTo>
                    <a:lnTo>
                      <a:pt x="113" y="0"/>
                    </a:lnTo>
                    <a:lnTo>
                      <a:pt x="115" y="0"/>
                    </a:lnTo>
                    <a:lnTo>
                      <a:pt x="117" y="1"/>
                    </a:lnTo>
                    <a:lnTo>
                      <a:pt x="118" y="1"/>
                    </a:lnTo>
                    <a:lnTo>
                      <a:pt x="120" y="1"/>
                    </a:lnTo>
                    <a:lnTo>
                      <a:pt x="122" y="1"/>
                    </a:lnTo>
                    <a:lnTo>
                      <a:pt x="123" y="2"/>
                    </a:lnTo>
                    <a:lnTo>
                      <a:pt x="124" y="2"/>
                    </a:lnTo>
                    <a:lnTo>
                      <a:pt x="125" y="2"/>
                    </a:lnTo>
                    <a:lnTo>
                      <a:pt x="126" y="2"/>
                    </a:lnTo>
                    <a:lnTo>
                      <a:pt x="127" y="2"/>
                    </a:lnTo>
                    <a:lnTo>
                      <a:pt x="127" y="3"/>
                    </a:lnTo>
                    <a:lnTo>
                      <a:pt x="128" y="3"/>
                    </a:lnTo>
                    <a:lnTo>
                      <a:pt x="129" y="3"/>
                    </a:lnTo>
                    <a:lnTo>
                      <a:pt x="130" y="3"/>
                    </a:lnTo>
                    <a:lnTo>
                      <a:pt x="131" y="4"/>
                    </a:lnTo>
                    <a:lnTo>
                      <a:pt x="134" y="5"/>
                    </a:lnTo>
                    <a:lnTo>
                      <a:pt x="136" y="6"/>
                    </a:lnTo>
                    <a:lnTo>
                      <a:pt x="139" y="7"/>
                    </a:lnTo>
                    <a:lnTo>
                      <a:pt x="141" y="9"/>
                    </a:lnTo>
                    <a:lnTo>
                      <a:pt x="143" y="10"/>
                    </a:lnTo>
                    <a:lnTo>
                      <a:pt x="144" y="12"/>
                    </a:lnTo>
                    <a:lnTo>
                      <a:pt x="146" y="14"/>
                    </a:lnTo>
                    <a:lnTo>
                      <a:pt x="147" y="16"/>
                    </a:lnTo>
                    <a:lnTo>
                      <a:pt x="148" y="17"/>
                    </a:lnTo>
                    <a:lnTo>
                      <a:pt x="149" y="18"/>
                    </a:lnTo>
                    <a:lnTo>
                      <a:pt x="149" y="19"/>
                    </a:lnTo>
                    <a:lnTo>
                      <a:pt x="150" y="20"/>
                    </a:lnTo>
                    <a:lnTo>
                      <a:pt x="150" y="21"/>
                    </a:lnTo>
                    <a:lnTo>
                      <a:pt x="150" y="22"/>
                    </a:lnTo>
                    <a:lnTo>
                      <a:pt x="151" y="22"/>
                    </a:lnTo>
                    <a:lnTo>
                      <a:pt x="151" y="24"/>
                    </a:lnTo>
                    <a:lnTo>
                      <a:pt x="151" y="25"/>
                    </a:lnTo>
                    <a:lnTo>
                      <a:pt x="151" y="27"/>
                    </a:lnTo>
                    <a:lnTo>
                      <a:pt x="151" y="28"/>
                    </a:lnTo>
                    <a:lnTo>
                      <a:pt x="151" y="32"/>
                    </a:lnTo>
                    <a:lnTo>
                      <a:pt x="151" y="35"/>
                    </a:lnTo>
                    <a:lnTo>
                      <a:pt x="150" y="38"/>
                    </a:lnTo>
                    <a:lnTo>
                      <a:pt x="148" y="42"/>
                    </a:lnTo>
                    <a:lnTo>
                      <a:pt x="147" y="45"/>
                    </a:lnTo>
                    <a:lnTo>
                      <a:pt x="145" y="49"/>
                    </a:lnTo>
                    <a:lnTo>
                      <a:pt x="142" y="52"/>
                    </a:lnTo>
                    <a:lnTo>
                      <a:pt x="139" y="56"/>
                    </a:lnTo>
                    <a:lnTo>
                      <a:pt x="137" y="59"/>
                    </a:lnTo>
                    <a:lnTo>
                      <a:pt x="133" y="62"/>
                    </a:lnTo>
                    <a:lnTo>
                      <a:pt x="130" y="65"/>
                    </a:lnTo>
                    <a:lnTo>
                      <a:pt x="126" y="68"/>
                    </a:lnTo>
                    <a:lnTo>
                      <a:pt x="122" y="72"/>
                    </a:lnTo>
                    <a:lnTo>
                      <a:pt x="117" y="74"/>
                    </a:lnTo>
                    <a:lnTo>
                      <a:pt x="113" y="77"/>
                    </a:lnTo>
                    <a:lnTo>
                      <a:pt x="108" y="80"/>
                    </a:lnTo>
                    <a:lnTo>
                      <a:pt x="103" y="83"/>
                    </a:lnTo>
                    <a:lnTo>
                      <a:pt x="98" y="85"/>
                    </a:lnTo>
                    <a:lnTo>
                      <a:pt x="92" y="87"/>
                    </a:lnTo>
                    <a:lnTo>
                      <a:pt x="87" y="89"/>
                    </a:lnTo>
                    <a:lnTo>
                      <a:pt x="84" y="90"/>
                    </a:lnTo>
                    <a:lnTo>
                      <a:pt x="81" y="91"/>
                    </a:lnTo>
                    <a:lnTo>
                      <a:pt x="78" y="92"/>
                    </a:lnTo>
                    <a:lnTo>
                      <a:pt x="75" y="93"/>
                    </a:lnTo>
                    <a:lnTo>
                      <a:pt x="72" y="94"/>
                    </a:lnTo>
                    <a:lnTo>
                      <a:pt x="69" y="94"/>
                    </a:lnTo>
                    <a:lnTo>
                      <a:pt x="66" y="95"/>
                    </a:lnTo>
                    <a:lnTo>
                      <a:pt x="63" y="95"/>
                    </a:lnTo>
                    <a:lnTo>
                      <a:pt x="61" y="96"/>
                    </a:lnTo>
                    <a:lnTo>
                      <a:pt x="58" y="96"/>
                    </a:lnTo>
                    <a:lnTo>
                      <a:pt x="55" y="96"/>
                    </a:lnTo>
                    <a:lnTo>
                      <a:pt x="52" y="97"/>
                    </a:lnTo>
                    <a:lnTo>
                      <a:pt x="50" y="97"/>
                    </a:lnTo>
                    <a:lnTo>
                      <a:pt x="47" y="97"/>
                    </a:lnTo>
                    <a:lnTo>
                      <a:pt x="44" y="97"/>
                    </a:lnTo>
                    <a:lnTo>
                      <a:pt x="42" y="97"/>
                    </a:lnTo>
                    <a:lnTo>
                      <a:pt x="40" y="97"/>
                    </a:lnTo>
                    <a:lnTo>
                      <a:pt x="38" y="97"/>
                    </a:lnTo>
                    <a:lnTo>
                      <a:pt x="37" y="97"/>
                    </a:lnTo>
                    <a:lnTo>
                      <a:pt x="35" y="96"/>
                    </a:lnTo>
                    <a:lnTo>
                      <a:pt x="33" y="96"/>
                    </a:lnTo>
                    <a:lnTo>
                      <a:pt x="32" y="96"/>
                    </a:lnTo>
                    <a:lnTo>
                      <a:pt x="30" y="96"/>
                    </a:lnTo>
                    <a:lnTo>
                      <a:pt x="28" y="95"/>
                    </a:lnTo>
                    <a:lnTo>
                      <a:pt x="27" y="95"/>
                    </a:lnTo>
                    <a:lnTo>
                      <a:pt x="26" y="95"/>
                    </a:lnTo>
                    <a:lnTo>
                      <a:pt x="25" y="95"/>
                    </a:lnTo>
                    <a:lnTo>
                      <a:pt x="24" y="94"/>
                    </a:lnTo>
                    <a:lnTo>
                      <a:pt x="23" y="94"/>
                    </a:lnTo>
                    <a:lnTo>
                      <a:pt x="22" y="94"/>
                    </a:lnTo>
                    <a:lnTo>
                      <a:pt x="21" y="93"/>
                    </a:lnTo>
                    <a:lnTo>
                      <a:pt x="20" y="93"/>
                    </a:lnTo>
                    <a:lnTo>
                      <a:pt x="19" y="93"/>
                    </a:lnTo>
                    <a:lnTo>
                      <a:pt x="16" y="92"/>
                    </a:lnTo>
                    <a:lnTo>
                      <a:pt x="14" y="90"/>
                    </a:lnTo>
                    <a:lnTo>
                      <a:pt x="12" y="89"/>
                    </a:lnTo>
                    <a:lnTo>
                      <a:pt x="10" y="88"/>
                    </a:lnTo>
                    <a:lnTo>
                      <a:pt x="8" y="86"/>
                    </a:lnTo>
                    <a:lnTo>
                      <a:pt x="7" y="85"/>
                    </a:lnTo>
                    <a:lnTo>
                      <a:pt x="5" y="83"/>
                    </a:lnTo>
                    <a:lnTo>
                      <a:pt x="4" y="81"/>
                    </a:lnTo>
                    <a:lnTo>
                      <a:pt x="3" y="80"/>
                    </a:lnTo>
                    <a:lnTo>
                      <a:pt x="3" y="79"/>
                    </a:lnTo>
                    <a:lnTo>
                      <a:pt x="2" y="78"/>
                    </a:lnTo>
                    <a:lnTo>
                      <a:pt x="2" y="77"/>
                    </a:lnTo>
                    <a:lnTo>
                      <a:pt x="1" y="76"/>
                    </a:lnTo>
                    <a:lnTo>
                      <a:pt x="1" y="75"/>
                    </a:lnTo>
                    <a:lnTo>
                      <a:pt x="1" y="74"/>
                    </a:lnTo>
                    <a:lnTo>
                      <a:pt x="0" y="73"/>
                    </a:lnTo>
                    <a:lnTo>
                      <a:pt x="0" y="71"/>
                    </a:lnTo>
                    <a:lnTo>
                      <a:pt x="0" y="70"/>
                    </a:lnTo>
                    <a:lnTo>
                      <a:pt x="0" y="68"/>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ja-JP" altLang="en-US"/>
              </a:p>
            </p:txBody>
          </p:sp>
          <p:sp>
            <p:nvSpPr>
              <p:cNvPr id="31904" name="Freeform 84"/>
              <p:cNvSpPr>
                <a:spLocks/>
              </p:cNvSpPr>
              <p:nvPr/>
            </p:nvSpPr>
            <p:spPr bwMode="auto">
              <a:xfrm>
                <a:off x="2555" y="1502"/>
                <a:ext cx="123" cy="40"/>
              </a:xfrm>
              <a:custGeom>
                <a:avLst/>
                <a:gdLst>
                  <a:gd name="T0" fmla="*/ 2 w 123"/>
                  <a:gd name="T1" fmla="*/ 27 h 40"/>
                  <a:gd name="T2" fmla="*/ 8 w 123"/>
                  <a:gd name="T3" fmla="*/ 31 h 40"/>
                  <a:gd name="T4" fmla="*/ 14 w 123"/>
                  <a:gd name="T5" fmla="*/ 34 h 40"/>
                  <a:gd name="T6" fmla="*/ 22 w 123"/>
                  <a:gd name="T7" fmla="*/ 37 h 40"/>
                  <a:gd name="T8" fmla="*/ 30 w 123"/>
                  <a:gd name="T9" fmla="*/ 39 h 40"/>
                  <a:gd name="T10" fmla="*/ 38 w 123"/>
                  <a:gd name="T11" fmla="*/ 40 h 40"/>
                  <a:gd name="T12" fmla="*/ 47 w 123"/>
                  <a:gd name="T13" fmla="*/ 40 h 40"/>
                  <a:gd name="T14" fmla="*/ 57 w 123"/>
                  <a:gd name="T15" fmla="*/ 39 h 40"/>
                  <a:gd name="T16" fmla="*/ 66 w 123"/>
                  <a:gd name="T17" fmla="*/ 38 h 40"/>
                  <a:gd name="T18" fmla="*/ 75 w 123"/>
                  <a:gd name="T19" fmla="*/ 36 h 40"/>
                  <a:gd name="T20" fmla="*/ 84 w 123"/>
                  <a:gd name="T21" fmla="*/ 33 h 40"/>
                  <a:gd name="T22" fmla="*/ 93 w 123"/>
                  <a:gd name="T23" fmla="*/ 29 h 40"/>
                  <a:gd name="T24" fmla="*/ 101 w 123"/>
                  <a:gd name="T25" fmla="*/ 24 h 40"/>
                  <a:gd name="T26" fmla="*/ 108 w 123"/>
                  <a:gd name="T27" fmla="*/ 18 h 40"/>
                  <a:gd name="T28" fmla="*/ 115 w 123"/>
                  <a:gd name="T29" fmla="*/ 12 h 40"/>
                  <a:gd name="T30" fmla="*/ 121 w 123"/>
                  <a:gd name="T31" fmla="*/ 4 h 40"/>
                  <a:gd name="T32" fmla="*/ 120 w 123"/>
                  <a:gd name="T33" fmla="*/ 3 h 40"/>
                  <a:gd name="T34" fmla="*/ 114 w 123"/>
                  <a:gd name="T35" fmla="*/ 8 h 40"/>
                  <a:gd name="T36" fmla="*/ 107 w 123"/>
                  <a:gd name="T37" fmla="*/ 13 h 40"/>
                  <a:gd name="T38" fmla="*/ 99 w 123"/>
                  <a:gd name="T39" fmla="*/ 17 h 40"/>
                  <a:gd name="T40" fmla="*/ 91 w 123"/>
                  <a:gd name="T41" fmla="*/ 21 h 40"/>
                  <a:gd name="T42" fmla="*/ 83 w 123"/>
                  <a:gd name="T43" fmla="*/ 25 h 40"/>
                  <a:gd name="T44" fmla="*/ 75 w 123"/>
                  <a:gd name="T45" fmla="*/ 28 h 40"/>
                  <a:gd name="T46" fmla="*/ 66 w 123"/>
                  <a:gd name="T47" fmla="*/ 30 h 40"/>
                  <a:gd name="T48" fmla="*/ 58 w 123"/>
                  <a:gd name="T49" fmla="*/ 32 h 40"/>
                  <a:gd name="T50" fmla="*/ 49 w 123"/>
                  <a:gd name="T51" fmla="*/ 33 h 40"/>
                  <a:gd name="T52" fmla="*/ 41 w 123"/>
                  <a:gd name="T53" fmla="*/ 34 h 40"/>
                  <a:gd name="T54" fmla="*/ 32 w 123"/>
                  <a:gd name="T55" fmla="*/ 34 h 40"/>
                  <a:gd name="T56" fmla="*/ 24 w 123"/>
                  <a:gd name="T57" fmla="*/ 33 h 40"/>
                  <a:gd name="T58" fmla="*/ 17 w 123"/>
                  <a:gd name="T59" fmla="*/ 32 h 40"/>
                  <a:gd name="T60" fmla="*/ 10 w 123"/>
                  <a:gd name="T61" fmla="*/ 29 h 40"/>
                  <a:gd name="T62" fmla="*/ 3 w 123"/>
                  <a:gd name="T63" fmla="*/ 26 h 4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23"/>
                  <a:gd name="T97" fmla="*/ 0 h 40"/>
                  <a:gd name="T98" fmla="*/ 123 w 123"/>
                  <a:gd name="T99" fmla="*/ 40 h 4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23" h="40">
                    <a:moveTo>
                      <a:pt x="0" y="25"/>
                    </a:moveTo>
                    <a:lnTo>
                      <a:pt x="2" y="27"/>
                    </a:lnTo>
                    <a:lnTo>
                      <a:pt x="5" y="29"/>
                    </a:lnTo>
                    <a:lnTo>
                      <a:pt x="8" y="31"/>
                    </a:lnTo>
                    <a:lnTo>
                      <a:pt x="11" y="33"/>
                    </a:lnTo>
                    <a:lnTo>
                      <a:pt x="14" y="34"/>
                    </a:lnTo>
                    <a:lnTo>
                      <a:pt x="18" y="36"/>
                    </a:lnTo>
                    <a:lnTo>
                      <a:pt x="22" y="37"/>
                    </a:lnTo>
                    <a:lnTo>
                      <a:pt x="26" y="38"/>
                    </a:lnTo>
                    <a:lnTo>
                      <a:pt x="30" y="39"/>
                    </a:lnTo>
                    <a:lnTo>
                      <a:pt x="34" y="39"/>
                    </a:lnTo>
                    <a:lnTo>
                      <a:pt x="38" y="40"/>
                    </a:lnTo>
                    <a:lnTo>
                      <a:pt x="43" y="40"/>
                    </a:lnTo>
                    <a:lnTo>
                      <a:pt x="47" y="40"/>
                    </a:lnTo>
                    <a:lnTo>
                      <a:pt x="52" y="40"/>
                    </a:lnTo>
                    <a:lnTo>
                      <a:pt x="57" y="39"/>
                    </a:lnTo>
                    <a:lnTo>
                      <a:pt x="61" y="39"/>
                    </a:lnTo>
                    <a:lnTo>
                      <a:pt x="66" y="38"/>
                    </a:lnTo>
                    <a:lnTo>
                      <a:pt x="71" y="37"/>
                    </a:lnTo>
                    <a:lnTo>
                      <a:pt x="75" y="36"/>
                    </a:lnTo>
                    <a:lnTo>
                      <a:pt x="80" y="34"/>
                    </a:lnTo>
                    <a:lnTo>
                      <a:pt x="84" y="33"/>
                    </a:lnTo>
                    <a:lnTo>
                      <a:pt x="89" y="31"/>
                    </a:lnTo>
                    <a:lnTo>
                      <a:pt x="93" y="29"/>
                    </a:lnTo>
                    <a:lnTo>
                      <a:pt x="97" y="26"/>
                    </a:lnTo>
                    <a:lnTo>
                      <a:pt x="101" y="24"/>
                    </a:lnTo>
                    <a:lnTo>
                      <a:pt x="105" y="21"/>
                    </a:lnTo>
                    <a:lnTo>
                      <a:pt x="108" y="18"/>
                    </a:lnTo>
                    <a:lnTo>
                      <a:pt x="112" y="15"/>
                    </a:lnTo>
                    <a:lnTo>
                      <a:pt x="115" y="12"/>
                    </a:lnTo>
                    <a:lnTo>
                      <a:pt x="118" y="8"/>
                    </a:lnTo>
                    <a:lnTo>
                      <a:pt x="121" y="4"/>
                    </a:lnTo>
                    <a:lnTo>
                      <a:pt x="123" y="0"/>
                    </a:lnTo>
                    <a:lnTo>
                      <a:pt x="120" y="3"/>
                    </a:lnTo>
                    <a:lnTo>
                      <a:pt x="117" y="5"/>
                    </a:lnTo>
                    <a:lnTo>
                      <a:pt x="114" y="8"/>
                    </a:lnTo>
                    <a:lnTo>
                      <a:pt x="110" y="11"/>
                    </a:lnTo>
                    <a:lnTo>
                      <a:pt x="107" y="13"/>
                    </a:lnTo>
                    <a:lnTo>
                      <a:pt x="103" y="15"/>
                    </a:lnTo>
                    <a:lnTo>
                      <a:pt x="99" y="17"/>
                    </a:lnTo>
                    <a:lnTo>
                      <a:pt x="95" y="19"/>
                    </a:lnTo>
                    <a:lnTo>
                      <a:pt x="91" y="21"/>
                    </a:lnTo>
                    <a:lnTo>
                      <a:pt x="87" y="23"/>
                    </a:lnTo>
                    <a:lnTo>
                      <a:pt x="83" y="25"/>
                    </a:lnTo>
                    <a:lnTo>
                      <a:pt x="79" y="26"/>
                    </a:lnTo>
                    <a:lnTo>
                      <a:pt x="75" y="28"/>
                    </a:lnTo>
                    <a:lnTo>
                      <a:pt x="71" y="29"/>
                    </a:lnTo>
                    <a:lnTo>
                      <a:pt x="66" y="30"/>
                    </a:lnTo>
                    <a:lnTo>
                      <a:pt x="62" y="31"/>
                    </a:lnTo>
                    <a:lnTo>
                      <a:pt x="58" y="32"/>
                    </a:lnTo>
                    <a:lnTo>
                      <a:pt x="53" y="33"/>
                    </a:lnTo>
                    <a:lnTo>
                      <a:pt x="49" y="33"/>
                    </a:lnTo>
                    <a:lnTo>
                      <a:pt x="45" y="34"/>
                    </a:lnTo>
                    <a:lnTo>
                      <a:pt x="41" y="34"/>
                    </a:lnTo>
                    <a:lnTo>
                      <a:pt x="37" y="34"/>
                    </a:lnTo>
                    <a:lnTo>
                      <a:pt x="32" y="34"/>
                    </a:lnTo>
                    <a:lnTo>
                      <a:pt x="28" y="33"/>
                    </a:lnTo>
                    <a:lnTo>
                      <a:pt x="24" y="33"/>
                    </a:lnTo>
                    <a:lnTo>
                      <a:pt x="21" y="32"/>
                    </a:lnTo>
                    <a:lnTo>
                      <a:pt x="17" y="32"/>
                    </a:lnTo>
                    <a:lnTo>
                      <a:pt x="13" y="31"/>
                    </a:lnTo>
                    <a:lnTo>
                      <a:pt x="10" y="29"/>
                    </a:lnTo>
                    <a:lnTo>
                      <a:pt x="6" y="28"/>
                    </a:lnTo>
                    <a:lnTo>
                      <a:pt x="3" y="26"/>
                    </a:lnTo>
                    <a:lnTo>
                      <a:pt x="0" y="25"/>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ja-JP" altLang="en-US"/>
              </a:p>
            </p:txBody>
          </p:sp>
          <p:sp>
            <p:nvSpPr>
              <p:cNvPr id="31905" name="Freeform 85"/>
              <p:cNvSpPr>
                <a:spLocks/>
              </p:cNvSpPr>
              <p:nvPr/>
            </p:nvSpPr>
            <p:spPr bwMode="auto">
              <a:xfrm>
                <a:off x="2542" y="1433"/>
                <a:ext cx="151" cy="97"/>
              </a:xfrm>
              <a:custGeom>
                <a:avLst/>
                <a:gdLst>
                  <a:gd name="T0" fmla="*/ 133 w 151"/>
                  <a:gd name="T1" fmla="*/ 9 h 97"/>
                  <a:gd name="T2" fmla="*/ 139 w 151"/>
                  <a:gd name="T3" fmla="*/ 13 h 97"/>
                  <a:gd name="T4" fmla="*/ 143 w 151"/>
                  <a:gd name="T5" fmla="*/ 18 h 97"/>
                  <a:gd name="T6" fmla="*/ 149 w 151"/>
                  <a:gd name="T7" fmla="*/ 18 h 97"/>
                  <a:gd name="T8" fmla="*/ 145 w 151"/>
                  <a:gd name="T9" fmla="*/ 22 h 97"/>
                  <a:gd name="T10" fmla="*/ 146 w 151"/>
                  <a:gd name="T11" fmla="*/ 23 h 97"/>
                  <a:gd name="T12" fmla="*/ 147 w 151"/>
                  <a:gd name="T13" fmla="*/ 27 h 97"/>
                  <a:gd name="T14" fmla="*/ 151 w 151"/>
                  <a:gd name="T15" fmla="*/ 28 h 97"/>
                  <a:gd name="T16" fmla="*/ 150 w 151"/>
                  <a:gd name="T17" fmla="*/ 38 h 97"/>
                  <a:gd name="T18" fmla="*/ 142 w 151"/>
                  <a:gd name="T19" fmla="*/ 45 h 97"/>
                  <a:gd name="T20" fmla="*/ 136 w 151"/>
                  <a:gd name="T21" fmla="*/ 55 h 97"/>
                  <a:gd name="T22" fmla="*/ 126 w 151"/>
                  <a:gd name="T23" fmla="*/ 64 h 97"/>
                  <a:gd name="T24" fmla="*/ 115 w 151"/>
                  <a:gd name="T25" fmla="*/ 73 h 97"/>
                  <a:gd name="T26" fmla="*/ 101 w 151"/>
                  <a:gd name="T27" fmla="*/ 81 h 97"/>
                  <a:gd name="T28" fmla="*/ 86 w 151"/>
                  <a:gd name="T29" fmla="*/ 87 h 97"/>
                  <a:gd name="T30" fmla="*/ 78 w 151"/>
                  <a:gd name="T31" fmla="*/ 90 h 97"/>
                  <a:gd name="T32" fmla="*/ 70 w 151"/>
                  <a:gd name="T33" fmla="*/ 92 h 97"/>
                  <a:gd name="T34" fmla="*/ 61 w 151"/>
                  <a:gd name="T35" fmla="*/ 93 h 97"/>
                  <a:gd name="T36" fmla="*/ 54 w 151"/>
                  <a:gd name="T37" fmla="*/ 94 h 97"/>
                  <a:gd name="T38" fmla="*/ 46 w 151"/>
                  <a:gd name="T39" fmla="*/ 94 h 97"/>
                  <a:gd name="T40" fmla="*/ 40 w 151"/>
                  <a:gd name="T41" fmla="*/ 97 h 97"/>
                  <a:gd name="T42" fmla="*/ 35 w 151"/>
                  <a:gd name="T43" fmla="*/ 96 h 97"/>
                  <a:gd name="T44" fmla="*/ 30 w 151"/>
                  <a:gd name="T45" fmla="*/ 96 h 97"/>
                  <a:gd name="T46" fmla="*/ 30 w 151"/>
                  <a:gd name="T47" fmla="*/ 93 h 97"/>
                  <a:gd name="T48" fmla="*/ 28 w 151"/>
                  <a:gd name="T49" fmla="*/ 92 h 97"/>
                  <a:gd name="T50" fmla="*/ 26 w 151"/>
                  <a:gd name="T51" fmla="*/ 91 h 97"/>
                  <a:gd name="T52" fmla="*/ 22 w 151"/>
                  <a:gd name="T53" fmla="*/ 94 h 97"/>
                  <a:gd name="T54" fmla="*/ 21 w 151"/>
                  <a:gd name="T55" fmla="*/ 93 h 97"/>
                  <a:gd name="T56" fmla="*/ 19 w 151"/>
                  <a:gd name="T57" fmla="*/ 93 h 97"/>
                  <a:gd name="T58" fmla="*/ 20 w 151"/>
                  <a:gd name="T59" fmla="*/ 89 h 97"/>
                  <a:gd name="T60" fmla="*/ 14 w 151"/>
                  <a:gd name="T61" fmla="*/ 85 h 97"/>
                  <a:gd name="T62" fmla="*/ 9 w 151"/>
                  <a:gd name="T63" fmla="*/ 81 h 97"/>
                  <a:gd name="T64" fmla="*/ 3 w 151"/>
                  <a:gd name="T65" fmla="*/ 80 h 97"/>
                  <a:gd name="T66" fmla="*/ 2 w 151"/>
                  <a:gd name="T67" fmla="*/ 77 h 97"/>
                  <a:gd name="T68" fmla="*/ 6 w 151"/>
                  <a:gd name="T69" fmla="*/ 74 h 97"/>
                  <a:gd name="T70" fmla="*/ 5 w 151"/>
                  <a:gd name="T71" fmla="*/ 72 h 97"/>
                  <a:gd name="T72" fmla="*/ 5 w 151"/>
                  <a:gd name="T73" fmla="*/ 67 h 97"/>
                  <a:gd name="T74" fmla="*/ 1 w 151"/>
                  <a:gd name="T75" fmla="*/ 62 h 97"/>
                  <a:gd name="T76" fmla="*/ 7 w 151"/>
                  <a:gd name="T77" fmla="*/ 56 h 97"/>
                  <a:gd name="T78" fmla="*/ 12 w 151"/>
                  <a:gd name="T79" fmla="*/ 46 h 97"/>
                  <a:gd name="T80" fmla="*/ 21 w 151"/>
                  <a:gd name="T81" fmla="*/ 36 h 97"/>
                  <a:gd name="T82" fmla="*/ 32 w 151"/>
                  <a:gd name="T83" fmla="*/ 27 h 97"/>
                  <a:gd name="T84" fmla="*/ 45 w 151"/>
                  <a:gd name="T85" fmla="*/ 19 h 97"/>
                  <a:gd name="T86" fmla="*/ 60 w 151"/>
                  <a:gd name="T87" fmla="*/ 12 h 97"/>
                  <a:gd name="T88" fmla="*/ 71 w 151"/>
                  <a:gd name="T89" fmla="*/ 8 h 97"/>
                  <a:gd name="T90" fmla="*/ 79 w 151"/>
                  <a:gd name="T91" fmla="*/ 6 h 97"/>
                  <a:gd name="T92" fmla="*/ 87 w 151"/>
                  <a:gd name="T93" fmla="*/ 5 h 97"/>
                  <a:gd name="T94" fmla="*/ 94 w 151"/>
                  <a:gd name="T95" fmla="*/ 3 h 97"/>
                  <a:gd name="T96" fmla="*/ 101 w 151"/>
                  <a:gd name="T97" fmla="*/ 3 h 97"/>
                  <a:gd name="T98" fmla="*/ 108 w 151"/>
                  <a:gd name="T99" fmla="*/ 0 h 97"/>
                  <a:gd name="T100" fmla="*/ 113 w 151"/>
                  <a:gd name="T101" fmla="*/ 0 h 97"/>
                  <a:gd name="T102" fmla="*/ 118 w 151"/>
                  <a:gd name="T103" fmla="*/ 1 h 97"/>
                  <a:gd name="T104" fmla="*/ 119 w 151"/>
                  <a:gd name="T105" fmla="*/ 4 h 97"/>
                  <a:gd name="T106" fmla="*/ 121 w 151"/>
                  <a:gd name="T107" fmla="*/ 5 h 97"/>
                  <a:gd name="T108" fmla="*/ 124 w 151"/>
                  <a:gd name="T109" fmla="*/ 5 h 97"/>
                  <a:gd name="T110" fmla="*/ 128 w 151"/>
                  <a:gd name="T111" fmla="*/ 3 h 97"/>
                  <a:gd name="T112" fmla="*/ 131 w 151"/>
                  <a:gd name="T113" fmla="*/ 4 h 97"/>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51"/>
                  <a:gd name="T172" fmla="*/ 0 h 97"/>
                  <a:gd name="T173" fmla="*/ 151 w 151"/>
                  <a:gd name="T174" fmla="*/ 97 h 97"/>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51" h="97">
                    <a:moveTo>
                      <a:pt x="128" y="7"/>
                    </a:moveTo>
                    <a:lnTo>
                      <a:pt x="130" y="8"/>
                    </a:lnTo>
                    <a:lnTo>
                      <a:pt x="133" y="9"/>
                    </a:lnTo>
                    <a:lnTo>
                      <a:pt x="135" y="10"/>
                    </a:lnTo>
                    <a:lnTo>
                      <a:pt x="137" y="11"/>
                    </a:lnTo>
                    <a:lnTo>
                      <a:pt x="139" y="13"/>
                    </a:lnTo>
                    <a:lnTo>
                      <a:pt x="140" y="14"/>
                    </a:lnTo>
                    <a:lnTo>
                      <a:pt x="142" y="16"/>
                    </a:lnTo>
                    <a:lnTo>
                      <a:pt x="143" y="18"/>
                    </a:lnTo>
                    <a:lnTo>
                      <a:pt x="147" y="16"/>
                    </a:lnTo>
                    <a:lnTo>
                      <a:pt x="148" y="17"/>
                    </a:lnTo>
                    <a:lnTo>
                      <a:pt x="149" y="18"/>
                    </a:lnTo>
                    <a:lnTo>
                      <a:pt x="149" y="19"/>
                    </a:lnTo>
                    <a:lnTo>
                      <a:pt x="150" y="20"/>
                    </a:lnTo>
                    <a:lnTo>
                      <a:pt x="145" y="22"/>
                    </a:lnTo>
                    <a:lnTo>
                      <a:pt x="146" y="23"/>
                    </a:lnTo>
                    <a:lnTo>
                      <a:pt x="146" y="24"/>
                    </a:lnTo>
                    <a:lnTo>
                      <a:pt x="146" y="25"/>
                    </a:lnTo>
                    <a:lnTo>
                      <a:pt x="147" y="27"/>
                    </a:lnTo>
                    <a:lnTo>
                      <a:pt x="147" y="28"/>
                    </a:lnTo>
                    <a:lnTo>
                      <a:pt x="147" y="30"/>
                    </a:lnTo>
                    <a:lnTo>
                      <a:pt x="151" y="28"/>
                    </a:lnTo>
                    <a:lnTo>
                      <a:pt x="151" y="32"/>
                    </a:lnTo>
                    <a:lnTo>
                      <a:pt x="151" y="35"/>
                    </a:lnTo>
                    <a:lnTo>
                      <a:pt x="150" y="38"/>
                    </a:lnTo>
                    <a:lnTo>
                      <a:pt x="148" y="42"/>
                    </a:lnTo>
                    <a:lnTo>
                      <a:pt x="144" y="42"/>
                    </a:lnTo>
                    <a:lnTo>
                      <a:pt x="142" y="45"/>
                    </a:lnTo>
                    <a:lnTo>
                      <a:pt x="140" y="49"/>
                    </a:lnTo>
                    <a:lnTo>
                      <a:pt x="138" y="52"/>
                    </a:lnTo>
                    <a:lnTo>
                      <a:pt x="136" y="55"/>
                    </a:lnTo>
                    <a:lnTo>
                      <a:pt x="133" y="58"/>
                    </a:lnTo>
                    <a:lnTo>
                      <a:pt x="130" y="61"/>
                    </a:lnTo>
                    <a:lnTo>
                      <a:pt x="126" y="64"/>
                    </a:lnTo>
                    <a:lnTo>
                      <a:pt x="123" y="67"/>
                    </a:lnTo>
                    <a:lnTo>
                      <a:pt x="119" y="70"/>
                    </a:lnTo>
                    <a:lnTo>
                      <a:pt x="115" y="73"/>
                    </a:lnTo>
                    <a:lnTo>
                      <a:pt x="110" y="76"/>
                    </a:lnTo>
                    <a:lnTo>
                      <a:pt x="106" y="78"/>
                    </a:lnTo>
                    <a:lnTo>
                      <a:pt x="101" y="81"/>
                    </a:lnTo>
                    <a:lnTo>
                      <a:pt x="96" y="83"/>
                    </a:lnTo>
                    <a:lnTo>
                      <a:pt x="91" y="85"/>
                    </a:lnTo>
                    <a:lnTo>
                      <a:pt x="86" y="87"/>
                    </a:lnTo>
                    <a:lnTo>
                      <a:pt x="83" y="88"/>
                    </a:lnTo>
                    <a:lnTo>
                      <a:pt x="80" y="89"/>
                    </a:lnTo>
                    <a:lnTo>
                      <a:pt x="78" y="90"/>
                    </a:lnTo>
                    <a:lnTo>
                      <a:pt x="75" y="90"/>
                    </a:lnTo>
                    <a:lnTo>
                      <a:pt x="72" y="91"/>
                    </a:lnTo>
                    <a:lnTo>
                      <a:pt x="70" y="92"/>
                    </a:lnTo>
                    <a:lnTo>
                      <a:pt x="67" y="92"/>
                    </a:lnTo>
                    <a:lnTo>
                      <a:pt x="64" y="92"/>
                    </a:lnTo>
                    <a:lnTo>
                      <a:pt x="61" y="93"/>
                    </a:lnTo>
                    <a:lnTo>
                      <a:pt x="59" y="93"/>
                    </a:lnTo>
                    <a:lnTo>
                      <a:pt x="56" y="94"/>
                    </a:lnTo>
                    <a:lnTo>
                      <a:pt x="54" y="94"/>
                    </a:lnTo>
                    <a:lnTo>
                      <a:pt x="51" y="94"/>
                    </a:lnTo>
                    <a:lnTo>
                      <a:pt x="49" y="94"/>
                    </a:lnTo>
                    <a:lnTo>
                      <a:pt x="46" y="94"/>
                    </a:lnTo>
                    <a:lnTo>
                      <a:pt x="44" y="94"/>
                    </a:lnTo>
                    <a:lnTo>
                      <a:pt x="42" y="97"/>
                    </a:lnTo>
                    <a:lnTo>
                      <a:pt x="40" y="97"/>
                    </a:lnTo>
                    <a:lnTo>
                      <a:pt x="38" y="97"/>
                    </a:lnTo>
                    <a:lnTo>
                      <a:pt x="37" y="97"/>
                    </a:lnTo>
                    <a:lnTo>
                      <a:pt x="35" y="96"/>
                    </a:lnTo>
                    <a:lnTo>
                      <a:pt x="33" y="96"/>
                    </a:lnTo>
                    <a:lnTo>
                      <a:pt x="32" y="96"/>
                    </a:lnTo>
                    <a:lnTo>
                      <a:pt x="30" y="96"/>
                    </a:lnTo>
                    <a:lnTo>
                      <a:pt x="28" y="95"/>
                    </a:lnTo>
                    <a:lnTo>
                      <a:pt x="31" y="93"/>
                    </a:lnTo>
                    <a:lnTo>
                      <a:pt x="30" y="93"/>
                    </a:lnTo>
                    <a:lnTo>
                      <a:pt x="29" y="92"/>
                    </a:lnTo>
                    <a:lnTo>
                      <a:pt x="28" y="92"/>
                    </a:lnTo>
                    <a:lnTo>
                      <a:pt x="27" y="92"/>
                    </a:lnTo>
                    <a:lnTo>
                      <a:pt x="26" y="91"/>
                    </a:lnTo>
                    <a:lnTo>
                      <a:pt x="25" y="91"/>
                    </a:lnTo>
                    <a:lnTo>
                      <a:pt x="22" y="94"/>
                    </a:lnTo>
                    <a:lnTo>
                      <a:pt x="21" y="93"/>
                    </a:lnTo>
                    <a:lnTo>
                      <a:pt x="20" y="93"/>
                    </a:lnTo>
                    <a:lnTo>
                      <a:pt x="19" y="93"/>
                    </a:lnTo>
                    <a:lnTo>
                      <a:pt x="22" y="90"/>
                    </a:lnTo>
                    <a:lnTo>
                      <a:pt x="20" y="89"/>
                    </a:lnTo>
                    <a:lnTo>
                      <a:pt x="18" y="88"/>
                    </a:lnTo>
                    <a:lnTo>
                      <a:pt x="16" y="87"/>
                    </a:lnTo>
                    <a:lnTo>
                      <a:pt x="14" y="85"/>
                    </a:lnTo>
                    <a:lnTo>
                      <a:pt x="12" y="84"/>
                    </a:lnTo>
                    <a:lnTo>
                      <a:pt x="11" y="82"/>
                    </a:lnTo>
                    <a:lnTo>
                      <a:pt x="9" y="81"/>
                    </a:lnTo>
                    <a:lnTo>
                      <a:pt x="8" y="79"/>
                    </a:lnTo>
                    <a:lnTo>
                      <a:pt x="4" y="81"/>
                    </a:lnTo>
                    <a:lnTo>
                      <a:pt x="3" y="80"/>
                    </a:lnTo>
                    <a:lnTo>
                      <a:pt x="3" y="79"/>
                    </a:lnTo>
                    <a:lnTo>
                      <a:pt x="2" y="78"/>
                    </a:lnTo>
                    <a:lnTo>
                      <a:pt x="2" y="77"/>
                    </a:lnTo>
                    <a:lnTo>
                      <a:pt x="6" y="75"/>
                    </a:lnTo>
                    <a:lnTo>
                      <a:pt x="6" y="74"/>
                    </a:lnTo>
                    <a:lnTo>
                      <a:pt x="5" y="74"/>
                    </a:lnTo>
                    <a:lnTo>
                      <a:pt x="5" y="73"/>
                    </a:lnTo>
                    <a:lnTo>
                      <a:pt x="5" y="72"/>
                    </a:lnTo>
                    <a:lnTo>
                      <a:pt x="5" y="70"/>
                    </a:lnTo>
                    <a:lnTo>
                      <a:pt x="5" y="69"/>
                    </a:lnTo>
                    <a:lnTo>
                      <a:pt x="5" y="67"/>
                    </a:lnTo>
                    <a:lnTo>
                      <a:pt x="0" y="68"/>
                    </a:lnTo>
                    <a:lnTo>
                      <a:pt x="0" y="65"/>
                    </a:lnTo>
                    <a:lnTo>
                      <a:pt x="1" y="62"/>
                    </a:lnTo>
                    <a:lnTo>
                      <a:pt x="1" y="59"/>
                    </a:lnTo>
                    <a:lnTo>
                      <a:pt x="3" y="56"/>
                    </a:lnTo>
                    <a:lnTo>
                      <a:pt x="7" y="56"/>
                    </a:lnTo>
                    <a:lnTo>
                      <a:pt x="8" y="52"/>
                    </a:lnTo>
                    <a:lnTo>
                      <a:pt x="10" y="49"/>
                    </a:lnTo>
                    <a:lnTo>
                      <a:pt x="12" y="46"/>
                    </a:lnTo>
                    <a:lnTo>
                      <a:pt x="15" y="43"/>
                    </a:lnTo>
                    <a:lnTo>
                      <a:pt x="18" y="39"/>
                    </a:lnTo>
                    <a:lnTo>
                      <a:pt x="21" y="36"/>
                    </a:lnTo>
                    <a:lnTo>
                      <a:pt x="24" y="33"/>
                    </a:lnTo>
                    <a:lnTo>
                      <a:pt x="28" y="30"/>
                    </a:lnTo>
                    <a:lnTo>
                      <a:pt x="32" y="27"/>
                    </a:lnTo>
                    <a:lnTo>
                      <a:pt x="36" y="24"/>
                    </a:lnTo>
                    <a:lnTo>
                      <a:pt x="40" y="22"/>
                    </a:lnTo>
                    <a:lnTo>
                      <a:pt x="45" y="19"/>
                    </a:lnTo>
                    <a:lnTo>
                      <a:pt x="50" y="16"/>
                    </a:lnTo>
                    <a:lnTo>
                      <a:pt x="55" y="14"/>
                    </a:lnTo>
                    <a:lnTo>
                      <a:pt x="60" y="12"/>
                    </a:lnTo>
                    <a:lnTo>
                      <a:pt x="65" y="10"/>
                    </a:lnTo>
                    <a:lnTo>
                      <a:pt x="68" y="9"/>
                    </a:lnTo>
                    <a:lnTo>
                      <a:pt x="71" y="8"/>
                    </a:lnTo>
                    <a:lnTo>
                      <a:pt x="73" y="8"/>
                    </a:lnTo>
                    <a:lnTo>
                      <a:pt x="76" y="7"/>
                    </a:lnTo>
                    <a:lnTo>
                      <a:pt x="79" y="6"/>
                    </a:lnTo>
                    <a:lnTo>
                      <a:pt x="81" y="6"/>
                    </a:lnTo>
                    <a:lnTo>
                      <a:pt x="84" y="5"/>
                    </a:lnTo>
                    <a:lnTo>
                      <a:pt x="87" y="5"/>
                    </a:lnTo>
                    <a:lnTo>
                      <a:pt x="89" y="4"/>
                    </a:lnTo>
                    <a:lnTo>
                      <a:pt x="92" y="4"/>
                    </a:lnTo>
                    <a:lnTo>
                      <a:pt x="94" y="3"/>
                    </a:lnTo>
                    <a:lnTo>
                      <a:pt x="97" y="3"/>
                    </a:lnTo>
                    <a:lnTo>
                      <a:pt x="99" y="3"/>
                    </a:lnTo>
                    <a:lnTo>
                      <a:pt x="101" y="3"/>
                    </a:lnTo>
                    <a:lnTo>
                      <a:pt x="104" y="3"/>
                    </a:lnTo>
                    <a:lnTo>
                      <a:pt x="106" y="3"/>
                    </a:lnTo>
                    <a:lnTo>
                      <a:pt x="108" y="0"/>
                    </a:lnTo>
                    <a:lnTo>
                      <a:pt x="110" y="0"/>
                    </a:lnTo>
                    <a:lnTo>
                      <a:pt x="112" y="0"/>
                    </a:lnTo>
                    <a:lnTo>
                      <a:pt x="113" y="0"/>
                    </a:lnTo>
                    <a:lnTo>
                      <a:pt x="115" y="0"/>
                    </a:lnTo>
                    <a:lnTo>
                      <a:pt x="117" y="1"/>
                    </a:lnTo>
                    <a:lnTo>
                      <a:pt x="118" y="1"/>
                    </a:lnTo>
                    <a:lnTo>
                      <a:pt x="120" y="1"/>
                    </a:lnTo>
                    <a:lnTo>
                      <a:pt x="122" y="1"/>
                    </a:lnTo>
                    <a:lnTo>
                      <a:pt x="119" y="4"/>
                    </a:lnTo>
                    <a:lnTo>
                      <a:pt x="120" y="4"/>
                    </a:lnTo>
                    <a:lnTo>
                      <a:pt x="121" y="4"/>
                    </a:lnTo>
                    <a:lnTo>
                      <a:pt x="121" y="5"/>
                    </a:lnTo>
                    <a:lnTo>
                      <a:pt x="122" y="5"/>
                    </a:lnTo>
                    <a:lnTo>
                      <a:pt x="123" y="5"/>
                    </a:lnTo>
                    <a:lnTo>
                      <a:pt x="124" y="5"/>
                    </a:lnTo>
                    <a:lnTo>
                      <a:pt x="125" y="6"/>
                    </a:lnTo>
                    <a:lnTo>
                      <a:pt x="128" y="3"/>
                    </a:lnTo>
                    <a:lnTo>
                      <a:pt x="129" y="3"/>
                    </a:lnTo>
                    <a:lnTo>
                      <a:pt x="130" y="3"/>
                    </a:lnTo>
                    <a:lnTo>
                      <a:pt x="131" y="4"/>
                    </a:lnTo>
                    <a:lnTo>
                      <a:pt x="128" y="7"/>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ja-JP" altLang="en-US"/>
              </a:p>
            </p:txBody>
          </p:sp>
          <p:sp>
            <p:nvSpPr>
              <p:cNvPr id="31906" name="Freeform 86"/>
              <p:cNvSpPr>
                <a:spLocks/>
              </p:cNvSpPr>
              <p:nvPr/>
            </p:nvSpPr>
            <p:spPr bwMode="auto">
              <a:xfrm>
                <a:off x="2587" y="1476"/>
                <a:ext cx="96" cy="49"/>
              </a:xfrm>
              <a:custGeom>
                <a:avLst/>
                <a:gdLst>
                  <a:gd name="T0" fmla="*/ 18 w 96"/>
                  <a:gd name="T1" fmla="*/ 26 h 49"/>
                  <a:gd name="T2" fmla="*/ 20 w 96"/>
                  <a:gd name="T3" fmla="*/ 26 h 49"/>
                  <a:gd name="T4" fmla="*/ 22 w 96"/>
                  <a:gd name="T5" fmla="*/ 26 h 49"/>
                  <a:gd name="T6" fmla="*/ 25 w 96"/>
                  <a:gd name="T7" fmla="*/ 25 h 49"/>
                  <a:gd name="T8" fmla="*/ 27 w 96"/>
                  <a:gd name="T9" fmla="*/ 25 h 49"/>
                  <a:gd name="T10" fmla="*/ 29 w 96"/>
                  <a:gd name="T11" fmla="*/ 25 h 49"/>
                  <a:gd name="T12" fmla="*/ 32 w 96"/>
                  <a:gd name="T13" fmla="*/ 24 h 49"/>
                  <a:gd name="T14" fmla="*/ 34 w 96"/>
                  <a:gd name="T15" fmla="*/ 23 h 49"/>
                  <a:gd name="T16" fmla="*/ 38 w 96"/>
                  <a:gd name="T17" fmla="*/ 22 h 49"/>
                  <a:gd name="T18" fmla="*/ 42 w 96"/>
                  <a:gd name="T19" fmla="*/ 20 h 49"/>
                  <a:gd name="T20" fmla="*/ 46 w 96"/>
                  <a:gd name="T21" fmla="*/ 18 h 49"/>
                  <a:gd name="T22" fmla="*/ 50 w 96"/>
                  <a:gd name="T23" fmla="*/ 15 h 49"/>
                  <a:gd name="T24" fmla="*/ 53 w 96"/>
                  <a:gd name="T25" fmla="*/ 13 h 49"/>
                  <a:gd name="T26" fmla="*/ 56 w 96"/>
                  <a:gd name="T27" fmla="*/ 10 h 49"/>
                  <a:gd name="T28" fmla="*/ 58 w 96"/>
                  <a:gd name="T29" fmla="*/ 7 h 49"/>
                  <a:gd name="T30" fmla="*/ 60 w 96"/>
                  <a:gd name="T31" fmla="*/ 4 h 49"/>
                  <a:gd name="T32" fmla="*/ 96 w 96"/>
                  <a:gd name="T33" fmla="*/ 0 h 49"/>
                  <a:gd name="T34" fmla="*/ 92 w 96"/>
                  <a:gd name="T35" fmla="*/ 6 h 49"/>
                  <a:gd name="T36" fmla="*/ 88 w 96"/>
                  <a:gd name="T37" fmla="*/ 12 h 49"/>
                  <a:gd name="T38" fmla="*/ 82 w 96"/>
                  <a:gd name="T39" fmla="*/ 18 h 49"/>
                  <a:gd name="T40" fmla="*/ 75 w 96"/>
                  <a:gd name="T41" fmla="*/ 23 h 49"/>
                  <a:gd name="T42" fmla="*/ 68 w 96"/>
                  <a:gd name="T43" fmla="*/ 29 h 49"/>
                  <a:gd name="T44" fmla="*/ 59 w 96"/>
                  <a:gd name="T45" fmla="*/ 34 h 49"/>
                  <a:gd name="T46" fmla="*/ 50 w 96"/>
                  <a:gd name="T47" fmla="*/ 38 h 49"/>
                  <a:gd name="T48" fmla="*/ 41 w 96"/>
                  <a:gd name="T49" fmla="*/ 42 h 49"/>
                  <a:gd name="T50" fmla="*/ 35 w 96"/>
                  <a:gd name="T51" fmla="*/ 44 h 49"/>
                  <a:gd name="T52" fmla="*/ 30 w 96"/>
                  <a:gd name="T53" fmla="*/ 45 h 49"/>
                  <a:gd name="T54" fmla="*/ 25 w 96"/>
                  <a:gd name="T55" fmla="*/ 46 h 49"/>
                  <a:gd name="T56" fmla="*/ 20 w 96"/>
                  <a:gd name="T57" fmla="*/ 47 h 49"/>
                  <a:gd name="T58" fmla="*/ 15 w 96"/>
                  <a:gd name="T59" fmla="*/ 48 h 49"/>
                  <a:gd name="T60" fmla="*/ 10 w 96"/>
                  <a:gd name="T61" fmla="*/ 48 h 49"/>
                  <a:gd name="T62" fmla="*/ 5 w 96"/>
                  <a:gd name="T63" fmla="*/ 49 h 49"/>
                  <a:gd name="T64" fmla="*/ 0 w 96"/>
                  <a:gd name="T65" fmla="*/ 49 h 4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96"/>
                  <a:gd name="T100" fmla="*/ 0 h 49"/>
                  <a:gd name="T101" fmla="*/ 96 w 96"/>
                  <a:gd name="T102" fmla="*/ 49 h 4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96" h="49">
                    <a:moveTo>
                      <a:pt x="17" y="26"/>
                    </a:moveTo>
                    <a:lnTo>
                      <a:pt x="18" y="26"/>
                    </a:lnTo>
                    <a:lnTo>
                      <a:pt x="19" y="26"/>
                    </a:lnTo>
                    <a:lnTo>
                      <a:pt x="20" y="26"/>
                    </a:lnTo>
                    <a:lnTo>
                      <a:pt x="21" y="26"/>
                    </a:lnTo>
                    <a:lnTo>
                      <a:pt x="22" y="26"/>
                    </a:lnTo>
                    <a:lnTo>
                      <a:pt x="23" y="26"/>
                    </a:lnTo>
                    <a:lnTo>
                      <a:pt x="25" y="25"/>
                    </a:lnTo>
                    <a:lnTo>
                      <a:pt x="26" y="25"/>
                    </a:lnTo>
                    <a:lnTo>
                      <a:pt x="27" y="25"/>
                    </a:lnTo>
                    <a:lnTo>
                      <a:pt x="28" y="25"/>
                    </a:lnTo>
                    <a:lnTo>
                      <a:pt x="29" y="25"/>
                    </a:lnTo>
                    <a:lnTo>
                      <a:pt x="31" y="24"/>
                    </a:lnTo>
                    <a:lnTo>
                      <a:pt x="32" y="24"/>
                    </a:lnTo>
                    <a:lnTo>
                      <a:pt x="33" y="24"/>
                    </a:lnTo>
                    <a:lnTo>
                      <a:pt x="34" y="23"/>
                    </a:lnTo>
                    <a:lnTo>
                      <a:pt x="36" y="23"/>
                    </a:lnTo>
                    <a:lnTo>
                      <a:pt x="38" y="22"/>
                    </a:lnTo>
                    <a:lnTo>
                      <a:pt x="40" y="21"/>
                    </a:lnTo>
                    <a:lnTo>
                      <a:pt x="42" y="20"/>
                    </a:lnTo>
                    <a:lnTo>
                      <a:pt x="44" y="19"/>
                    </a:lnTo>
                    <a:lnTo>
                      <a:pt x="46" y="18"/>
                    </a:lnTo>
                    <a:lnTo>
                      <a:pt x="48" y="17"/>
                    </a:lnTo>
                    <a:lnTo>
                      <a:pt x="50" y="15"/>
                    </a:lnTo>
                    <a:lnTo>
                      <a:pt x="52" y="14"/>
                    </a:lnTo>
                    <a:lnTo>
                      <a:pt x="53" y="13"/>
                    </a:lnTo>
                    <a:lnTo>
                      <a:pt x="55" y="11"/>
                    </a:lnTo>
                    <a:lnTo>
                      <a:pt x="56" y="10"/>
                    </a:lnTo>
                    <a:lnTo>
                      <a:pt x="57" y="9"/>
                    </a:lnTo>
                    <a:lnTo>
                      <a:pt x="58" y="7"/>
                    </a:lnTo>
                    <a:lnTo>
                      <a:pt x="59" y="6"/>
                    </a:lnTo>
                    <a:lnTo>
                      <a:pt x="60" y="4"/>
                    </a:lnTo>
                    <a:lnTo>
                      <a:pt x="61" y="3"/>
                    </a:lnTo>
                    <a:lnTo>
                      <a:pt x="96" y="0"/>
                    </a:lnTo>
                    <a:lnTo>
                      <a:pt x="94" y="3"/>
                    </a:lnTo>
                    <a:lnTo>
                      <a:pt x="92" y="6"/>
                    </a:lnTo>
                    <a:lnTo>
                      <a:pt x="90" y="9"/>
                    </a:lnTo>
                    <a:lnTo>
                      <a:pt x="88" y="12"/>
                    </a:lnTo>
                    <a:lnTo>
                      <a:pt x="85" y="15"/>
                    </a:lnTo>
                    <a:lnTo>
                      <a:pt x="82" y="18"/>
                    </a:lnTo>
                    <a:lnTo>
                      <a:pt x="79" y="20"/>
                    </a:lnTo>
                    <a:lnTo>
                      <a:pt x="75" y="23"/>
                    </a:lnTo>
                    <a:lnTo>
                      <a:pt x="72" y="26"/>
                    </a:lnTo>
                    <a:lnTo>
                      <a:pt x="68" y="29"/>
                    </a:lnTo>
                    <a:lnTo>
                      <a:pt x="64" y="31"/>
                    </a:lnTo>
                    <a:lnTo>
                      <a:pt x="59" y="34"/>
                    </a:lnTo>
                    <a:lnTo>
                      <a:pt x="55" y="36"/>
                    </a:lnTo>
                    <a:lnTo>
                      <a:pt x="50" y="38"/>
                    </a:lnTo>
                    <a:lnTo>
                      <a:pt x="46" y="40"/>
                    </a:lnTo>
                    <a:lnTo>
                      <a:pt x="41" y="42"/>
                    </a:lnTo>
                    <a:lnTo>
                      <a:pt x="38" y="43"/>
                    </a:lnTo>
                    <a:lnTo>
                      <a:pt x="35" y="44"/>
                    </a:lnTo>
                    <a:lnTo>
                      <a:pt x="33" y="44"/>
                    </a:lnTo>
                    <a:lnTo>
                      <a:pt x="30" y="45"/>
                    </a:lnTo>
                    <a:lnTo>
                      <a:pt x="27" y="46"/>
                    </a:lnTo>
                    <a:lnTo>
                      <a:pt x="25" y="46"/>
                    </a:lnTo>
                    <a:lnTo>
                      <a:pt x="22" y="47"/>
                    </a:lnTo>
                    <a:lnTo>
                      <a:pt x="20" y="47"/>
                    </a:lnTo>
                    <a:lnTo>
                      <a:pt x="17" y="48"/>
                    </a:lnTo>
                    <a:lnTo>
                      <a:pt x="15" y="48"/>
                    </a:lnTo>
                    <a:lnTo>
                      <a:pt x="12" y="48"/>
                    </a:lnTo>
                    <a:lnTo>
                      <a:pt x="10" y="48"/>
                    </a:lnTo>
                    <a:lnTo>
                      <a:pt x="7" y="49"/>
                    </a:lnTo>
                    <a:lnTo>
                      <a:pt x="5" y="49"/>
                    </a:lnTo>
                    <a:lnTo>
                      <a:pt x="3" y="49"/>
                    </a:lnTo>
                    <a:lnTo>
                      <a:pt x="0" y="49"/>
                    </a:lnTo>
                    <a:lnTo>
                      <a:pt x="17" y="26"/>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ja-JP" altLang="en-US"/>
              </a:p>
            </p:txBody>
          </p:sp>
          <p:sp>
            <p:nvSpPr>
              <p:cNvPr id="31907" name="Freeform 87"/>
              <p:cNvSpPr>
                <a:spLocks/>
              </p:cNvSpPr>
              <p:nvPr/>
            </p:nvSpPr>
            <p:spPr bwMode="auto">
              <a:xfrm>
                <a:off x="2648" y="1456"/>
                <a:ext cx="37" cy="17"/>
              </a:xfrm>
              <a:custGeom>
                <a:avLst/>
                <a:gdLst>
                  <a:gd name="T0" fmla="*/ 37 w 37"/>
                  <a:gd name="T1" fmla="*/ 8 h 17"/>
                  <a:gd name="T2" fmla="*/ 37 w 37"/>
                  <a:gd name="T3" fmla="*/ 6 h 17"/>
                  <a:gd name="T4" fmla="*/ 37 w 37"/>
                  <a:gd name="T5" fmla="*/ 5 h 17"/>
                  <a:gd name="T6" fmla="*/ 37 w 37"/>
                  <a:gd name="T7" fmla="*/ 3 h 17"/>
                  <a:gd name="T8" fmla="*/ 37 w 37"/>
                  <a:gd name="T9" fmla="*/ 2 h 17"/>
                  <a:gd name="T10" fmla="*/ 36 w 37"/>
                  <a:gd name="T11" fmla="*/ 2 h 17"/>
                  <a:gd name="T12" fmla="*/ 36 w 37"/>
                  <a:gd name="T13" fmla="*/ 1 h 17"/>
                  <a:gd name="T14" fmla="*/ 36 w 37"/>
                  <a:gd name="T15" fmla="*/ 1 h 17"/>
                  <a:gd name="T16" fmla="*/ 36 w 37"/>
                  <a:gd name="T17" fmla="*/ 0 h 17"/>
                  <a:gd name="T18" fmla="*/ 0 w 37"/>
                  <a:gd name="T19" fmla="*/ 14 h 17"/>
                  <a:gd name="T20" fmla="*/ 0 w 37"/>
                  <a:gd name="T21" fmla="*/ 14 h 17"/>
                  <a:gd name="T22" fmla="*/ 0 w 37"/>
                  <a:gd name="T23" fmla="*/ 14 h 17"/>
                  <a:gd name="T24" fmla="*/ 0 w 37"/>
                  <a:gd name="T25" fmla="*/ 15 h 17"/>
                  <a:gd name="T26" fmla="*/ 0 w 37"/>
                  <a:gd name="T27" fmla="*/ 15 h 17"/>
                  <a:gd name="T28" fmla="*/ 0 w 37"/>
                  <a:gd name="T29" fmla="*/ 15 h 17"/>
                  <a:gd name="T30" fmla="*/ 0 w 37"/>
                  <a:gd name="T31" fmla="*/ 16 h 17"/>
                  <a:gd name="T32" fmla="*/ 1 w 37"/>
                  <a:gd name="T33" fmla="*/ 17 h 17"/>
                  <a:gd name="T34" fmla="*/ 1 w 37"/>
                  <a:gd name="T35" fmla="*/ 17 h 17"/>
                  <a:gd name="T36" fmla="*/ 37 w 37"/>
                  <a:gd name="T37" fmla="*/ 8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7"/>
                  <a:gd name="T58" fmla="*/ 0 h 17"/>
                  <a:gd name="T59" fmla="*/ 37 w 37"/>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7" h="17">
                    <a:moveTo>
                      <a:pt x="37" y="8"/>
                    </a:moveTo>
                    <a:lnTo>
                      <a:pt x="37" y="6"/>
                    </a:lnTo>
                    <a:lnTo>
                      <a:pt x="37" y="5"/>
                    </a:lnTo>
                    <a:lnTo>
                      <a:pt x="37" y="3"/>
                    </a:lnTo>
                    <a:lnTo>
                      <a:pt x="37" y="2"/>
                    </a:lnTo>
                    <a:lnTo>
                      <a:pt x="36" y="2"/>
                    </a:lnTo>
                    <a:lnTo>
                      <a:pt x="36" y="1"/>
                    </a:lnTo>
                    <a:lnTo>
                      <a:pt x="36" y="0"/>
                    </a:lnTo>
                    <a:lnTo>
                      <a:pt x="0" y="14"/>
                    </a:lnTo>
                    <a:lnTo>
                      <a:pt x="0" y="15"/>
                    </a:lnTo>
                    <a:lnTo>
                      <a:pt x="0" y="16"/>
                    </a:lnTo>
                    <a:lnTo>
                      <a:pt x="1" y="17"/>
                    </a:lnTo>
                    <a:lnTo>
                      <a:pt x="37" y="8"/>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ja-JP" altLang="en-US"/>
              </a:p>
            </p:txBody>
          </p:sp>
          <p:sp>
            <p:nvSpPr>
              <p:cNvPr id="31908" name="Freeform 88"/>
              <p:cNvSpPr>
                <a:spLocks/>
              </p:cNvSpPr>
              <p:nvPr/>
            </p:nvSpPr>
            <p:spPr bwMode="auto">
              <a:xfrm>
                <a:off x="2637" y="1439"/>
                <a:ext cx="28" cy="24"/>
              </a:xfrm>
              <a:custGeom>
                <a:avLst/>
                <a:gdLst>
                  <a:gd name="T0" fmla="*/ 28 w 28"/>
                  <a:gd name="T1" fmla="*/ 2 h 24"/>
                  <a:gd name="T2" fmla="*/ 27 w 28"/>
                  <a:gd name="T3" fmla="*/ 2 h 24"/>
                  <a:gd name="T4" fmla="*/ 26 w 28"/>
                  <a:gd name="T5" fmla="*/ 1 h 24"/>
                  <a:gd name="T6" fmla="*/ 25 w 28"/>
                  <a:gd name="T7" fmla="*/ 1 h 24"/>
                  <a:gd name="T8" fmla="*/ 25 w 28"/>
                  <a:gd name="T9" fmla="*/ 1 h 24"/>
                  <a:gd name="T10" fmla="*/ 24 w 28"/>
                  <a:gd name="T11" fmla="*/ 1 h 24"/>
                  <a:gd name="T12" fmla="*/ 23 w 28"/>
                  <a:gd name="T13" fmla="*/ 1 h 24"/>
                  <a:gd name="T14" fmla="*/ 23 w 28"/>
                  <a:gd name="T15" fmla="*/ 0 h 24"/>
                  <a:gd name="T16" fmla="*/ 22 w 28"/>
                  <a:gd name="T17" fmla="*/ 0 h 24"/>
                  <a:gd name="T18" fmla="*/ 0 w 28"/>
                  <a:gd name="T19" fmla="*/ 23 h 24"/>
                  <a:gd name="T20" fmla="*/ 0 w 28"/>
                  <a:gd name="T21" fmla="*/ 23 h 24"/>
                  <a:gd name="T22" fmla="*/ 1 w 28"/>
                  <a:gd name="T23" fmla="*/ 23 h 24"/>
                  <a:gd name="T24" fmla="*/ 2 w 28"/>
                  <a:gd name="T25" fmla="*/ 23 h 24"/>
                  <a:gd name="T26" fmla="*/ 2 w 28"/>
                  <a:gd name="T27" fmla="*/ 24 h 24"/>
                  <a:gd name="T28" fmla="*/ 28 w 28"/>
                  <a:gd name="T29" fmla="*/ 2 h 2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8"/>
                  <a:gd name="T46" fmla="*/ 0 h 24"/>
                  <a:gd name="T47" fmla="*/ 28 w 28"/>
                  <a:gd name="T48" fmla="*/ 24 h 2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8" h="24">
                    <a:moveTo>
                      <a:pt x="28" y="2"/>
                    </a:moveTo>
                    <a:lnTo>
                      <a:pt x="27" y="2"/>
                    </a:lnTo>
                    <a:lnTo>
                      <a:pt x="26" y="1"/>
                    </a:lnTo>
                    <a:lnTo>
                      <a:pt x="25" y="1"/>
                    </a:lnTo>
                    <a:lnTo>
                      <a:pt x="24" y="1"/>
                    </a:lnTo>
                    <a:lnTo>
                      <a:pt x="23" y="1"/>
                    </a:lnTo>
                    <a:lnTo>
                      <a:pt x="23" y="0"/>
                    </a:lnTo>
                    <a:lnTo>
                      <a:pt x="22" y="0"/>
                    </a:lnTo>
                    <a:lnTo>
                      <a:pt x="0" y="23"/>
                    </a:lnTo>
                    <a:lnTo>
                      <a:pt x="1" y="23"/>
                    </a:lnTo>
                    <a:lnTo>
                      <a:pt x="2" y="23"/>
                    </a:lnTo>
                    <a:lnTo>
                      <a:pt x="2" y="24"/>
                    </a:lnTo>
                    <a:lnTo>
                      <a:pt x="28" y="2"/>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ja-JP" altLang="en-US"/>
              </a:p>
            </p:txBody>
          </p:sp>
          <p:sp>
            <p:nvSpPr>
              <p:cNvPr id="31909" name="Freeform 89"/>
              <p:cNvSpPr>
                <a:spLocks/>
              </p:cNvSpPr>
              <p:nvPr/>
            </p:nvSpPr>
            <p:spPr bwMode="auto">
              <a:xfrm>
                <a:off x="2552" y="1438"/>
                <a:ext cx="94" cy="50"/>
              </a:xfrm>
              <a:custGeom>
                <a:avLst/>
                <a:gdLst>
                  <a:gd name="T0" fmla="*/ 92 w 94"/>
                  <a:gd name="T1" fmla="*/ 0 h 50"/>
                  <a:gd name="T2" fmla="*/ 88 w 94"/>
                  <a:gd name="T3" fmla="*/ 0 h 50"/>
                  <a:gd name="T4" fmla="*/ 83 w 94"/>
                  <a:gd name="T5" fmla="*/ 1 h 50"/>
                  <a:gd name="T6" fmla="*/ 78 w 94"/>
                  <a:gd name="T7" fmla="*/ 1 h 50"/>
                  <a:gd name="T8" fmla="*/ 74 w 94"/>
                  <a:gd name="T9" fmla="*/ 2 h 50"/>
                  <a:gd name="T10" fmla="*/ 69 w 94"/>
                  <a:gd name="T11" fmla="*/ 3 h 50"/>
                  <a:gd name="T12" fmla="*/ 64 w 94"/>
                  <a:gd name="T13" fmla="*/ 4 h 50"/>
                  <a:gd name="T14" fmla="*/ 59 w 94"/>
                  <a:gd name="T15" fmla="*/ 6 h 50"/>
                  <a:gd name="T16" fmla="*/ 51 w 94"/>
                  <a:gd name="T17" fmla="*/ 9 h 50"/>
                  <a:gd name="T18" fmla="*/ 41 w 94"/>
                  <a:gd name="T19" fmla="*/ 13 h 50"/>
                  <a:gd name="T20" fmla="*/ 32 w 94"/>
                  <a:gd name="T21" fmla="*/ 18 h 50"/>
                  <a:gd name="T22" fmla="*/ 24 w 94"/>
                  <a:gd name="T23" fmla="*/ 23 h 50"/>
                  <a:gd name="T24" fmla="*/ 17 w 94"/>
                  <a:gd name="T25" fmla="*/ 29 h 50"/>
                  <a:gd name="T26" fmla="*/ 11 w 94"/>
                  <a:gd name="T27" fmla="*/ 35 h 50"/>
                  <a:gd name="T28" fmla="*/ 6 w 94"/>
                  <a:gd name="T29" fmla="*/ 41 h 50"/>
                  <a:gd name="T30" fmla="*/ 2 w 94"/>
                  <a:gd name="T31" fmla="*/ 47 h 50"/>
                  <a:gd name="T32" fmla="*/ 35 w 94"/>
                  <a:gd name="T33" fmla="*/ 47 h 50"/>
                  <a:gd name="T34" fmla="*/ 36 w 94"/>
                  <a:gd name="T35" fmla="*/ 44 h 50"/>
                  <a:gd name="T36" fmla="*/ 38 w 94"/>
                  <a:gd name="T37" fmla="*/ 41 h 50"/>
                  <a:gd name="T38" fmla="*/ 41 w 94"/>
                  <a:gd name="T39" fmla="*/ 38 h 50"/>
                  <a:gd name="T40" fmla="*/ 44 w 94"/>
                  <a:gd name="T41" fmla="*/ 35 h 50"/>
                  <a:gd name="T42" fmla="*/ 48 w 94"/>
                  <a:gd name="T43" fmla="*/ 33 h 50"/>
                  <a:gd name="T44" fmla="*/ 52 w 94"/>
                  <a:gd name="T45" fmla="*/ 30 h 50"/>
                  <a:gd name="T46" fmla="*/ 56 w 94"/>
                  <a:gd name="T47" fmla="*/ 28 h 50"/>
                  <a:gd name="T48" fmla="*/ 61 w 94"/>
                  <a:gd name="T49" fmla="*/ 26 h 50"/>
                  <a:gd name="T50" fmla="*/ 63 w 94"/>
                  <a:gd name="T51" fmla="*/ 25 h 50"/>
                  <a:gd name="T52" fmla="*/ 66 w 94"/>
                  <a:gd name="T53" fmla="*/ 25 h 50"/>
                  <a:gd name="T54" fmla="*/ 68 w 94"/>
                  <a:gd name="T55" fmla="*/ 24 h 50"/>
                  <a:gd name="T56" fmla="*/ 70 w 94"/>
                  <a:gd name="T57" fmla="*/ 24 h 50"/>
                  <a:gd name="T58" fmla="*/ 73 w 94"/>
                  <a:gd name="T59" fmla="*/ 23 h 50"/>
                  <a:gd name="T60" fmla="*/ 75 w 94"/>
                  <a:gd name="T61" fmla="*/ 23 h 50"/>
                  <a:gd name="T62" fmla="*/ 77 w 94"/>
                  <a:gd name="T63" fmla="*/ 23 h 50"/>
                  <a:gd name="T64" fmla="*/ 79 w 94"/>
                  <a:gd name="T65" fmla="*/ 23 h 5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94"/>
                  <a:gd name="T100" fmla="*/ 0 h 50"/>
                  <a:gd name="T101" fmla="*/ 94 w 94"/>
                  <a:gd name="T102" fmla="*/ 50 h 5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94" h="50">
                    <a:moveTo>
                      <a:pt x="94" y="0"/>
                    </a:moveTo>
                    <a:lnTo>
                      <a:pt x="92" y="0"/>
                    </a:lnTo>
                    <a:lnTo>
                      <a:pt x="90" y="0"/>
                    </a:lnTo>
                    <a:lnTo>
                      <a:pt x="88" y="0"/>
                    </a:lnTo>
                    <a:lnTo>
                      <a:pt x="85" y="0"/>
                    </a:lnTo>
                    <a:lnTo>
                      <a:pt x="83" y="1"/>
                    </a:lnTo>
                    <a:lnTo>
                      <a:pt x="81" y="1"/>
                    </a:lnTo>
                    <a:lnTo>
                      <a:pt x="78" y="1"/>
                    </a:lnTo>
                    <a:lnTo>
                      <a:pt x="76" y="2"/>
                    </a:lnTo>
                    <a:lnTo>
                      <a:pt x="74" y="2"/>
                    </a:lnTo>
                    <a:lnTo>
                      <a:pt x="71" y="3"/>
                    </a:lnTo>
                    <a:lnTo>
                      <a:pt x="69" y="3"/>
                    </a:lnTo>
                    <a:lnTo>
                      <a:pt x="66" y="4"/>
                    </a:lnTo>
                    <a:lnTo>
                      <a:pt x="64" y="4"/>
                    </a:lnTo>
                    <a:lnTo>
                      <a:pt x="61" y="5"/>
                    </a:lnTo>
                    <a:lnTo>
                      <a:pt x="59" y="6"/>
                    </a:lnTo>
                    <a:lnTo>
                      <a:pt x="56" y="7"/>
                    </a:lnTo>
                    <a:lnTo>
                      <a:pt x="51" y="9"/>
                    </a:lnTo>
                    <a:lnTo>
                      <a:pt x="46" y="11"/>
                    </a:lnTo>
                    <a:lnTo>
                      <a:pt x="41" y="13"/>
                    </a:lnTo>
                    <a:lnTo>
                      <a:pt x="37" y="15"/>
                    </a:lnTo>
                    <a:lnTo>
                      <a:pt x="32" y="18"/>
                    </a:lnTo>
                    <a:lnTo>
                      <a:pt x="28" y="21"/>
                    </a:lnTo>
                    <a:lnTo>
                      <a:pt x="24" y="23"/>
                    </a:lnTo>
                    <a:lnTo>
                      <a:pt x="20" y="26"/>
                    </a:lnTo>
                    <a:lnTo>
                      <a:pt x="17" y="29"/>
                    </a:lnTo>
                    <a:lnTo>
                      <a:pt x="14" y="32"/>
                    </a:lnTo>
                    <a:lnTo>
                      <a:pt x="11" y="35"/>
                    </a:lnTo>
                    <a:lnTo>
                      <a:pt x="8" y="38"/>
                    </a:lnTo>
                    <a:lnTo>
                      <a:pt x="6" y="41"/>
                    </a:lnTo>
                    <a:lnTo>
                      <a:pt x="4" y="44"/>
                    </a:lnTo>
                    <a:lnTo>
                      <a:pt x="2" y="47"/>
                    </a:lnTo>
                    <a:lnTo>
                      <a:pt x="0" y="50"/>
                    </a:lnTo>
                    <a:lnTo>
                      <a:pt x="35" y="47"/>
                    </a:lnTo>
                    <a:lnTo>
                      <a:pt x="35" y="45"/>
                    </a:lnTo>
                    <a:lnTo>
                      <a:pt x="36" y="44"/>
                    </a:lnTo>
                    <a:lnTo>
                      <a:pt x="37" y="42"/>
                    </a:lnTo>
                    <a:lnTo>
                      <a:pt x="38" y="41"/>
                    </a:lnTo>
                    <a:lnTo>
                      <a:pt x="40" y="39"/>
                    </a:lnTo>
                    <a:lnTo>
                      <a:pt x="41" y="38"/>
                    </a:lnTo>
                    <a:lnTo>
                      <a:pt x="43" y="36"/>
                    </a:lnTo>
                    <a:lnTo>
                      <a:pt x="44" y="35"/>
                    </a:lnTo>
                    <a:lnTo>
                      <a:pt x="46" y="34"/>
                    </a:lnTo>
                    <a:lnTo>
                      <a:pt x="48" y="33"/>
                    </a:lnTo>
                    <a:lnTo>
                      <a:pt x="50" y="31"/>
                    </a:lnTo>
                    <a:lnTo>
                      <a:pt x="52" y="30"/>
                    </a:lnTo>
                    <a:lnTo>
                      <a:pt x="54" y="29"/>
                    </a:lnTo>
                    <a:lnTo>
                      <a:pt x="56" y="28"/>
                    </a:lnTo>
                    <a:lnTo>
                      <a:pt x="59" y="27"/>
                    </a:lnTo>
                    <a:lnTo>
                      <a:pt x="61" y="26"/>
                    </a:lnTo>
                    <a:lnTo>
                      <a:pt x="62" y="26"/>
                    </a:lnTo>
                    <a:lnTo>
                      <a:pt x="63" y="25"/>
                    </a:lnTo>
                    <a:lnTo>
                      <a:pt x="65" y="25"/>
                    </a:lnTo>
                    <a:lnTo>
                      <a:pt x="66" y="25"/>
                    </a:lnTo>
                    <a:lnTo>
                      <a:pt x="67" y="24"/>
                    </a:lnTo>
                    <a:lnTo>
                      <a:pt x="68" y="24"/>
                    </a:lnTo>
                    <a:lnTo>
                      <a:pt x="69" y="24"/>
                    </a:lnTo>
                    <a:lnTo>
                      <a:pt x="70" y="24"/>
                    </a:lnTo>
                    <a:lnTo>
                      <a:pt x="71" y="24"/>
                    </a:lnTo>
                    <a:lnTo>
                      <a:pt x="73" y="23"/>
                    </a:lnTo>
                    <a:lnTo>
                      <a:pt x="74" y="23"/>
                    </a:lnTo>
                    <a:lnTo>
                      <a:pt x="75" y="23"/>
                    </a:lnTo>
                    <a:lnTo>
                      <a:pt x="76" y="23"/>
                    </a:lnTo>
                    <a:lnTo>
                      <a:pt x="77" y="23"/>
                    </a:lnTo>
                    <a:lnTo>
                      <a:pt x="78" y="23"/>
                    </a:lnTo>
                    <a:lnTo>
                      <a:pt x="79" y="23"/>
                    </a:lnTo>
                    <a:lnTo>
                      <a:pt x="94"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ja-JP" altLang="en-US"/>
              </a:p>
            </p:txBody>
          </p:sp>
          <p:sp>
            <p:nvSpPr>
              <p:cNvPr id="31910" name="Freeform 90"/>
              <p:cNvSpPr>
                <a:spLocks/>
              </p:cNvSpPr>
              <p:nvPr/>
            </p:nvSpPr>
            <p:spPr bwMode="auto">
              <a:xfrm>
                <a:off x="2590" y="1492"/>
                <a:ext cx="9" cy="7"/>
              </a:xfrm>
              <a:custGeom>
                <a:avLst/>
                <a:gdLst>
                  <a:gd name="T0" fmla="*/ 4 w 9"/>
                  <a:gd name="T1" fmla="*/ 0 h 7"/>
                  <a:gd name="T2" fmla="*/ 4 w 9"/>
                  <a:gd name="T3" fmla="*/ 1 h 7"/>
                  <a:gd name="T4" fmla="*/ 4 w 9"/>
                  <a:gd name="T5" fmla="*/ 2 h 7"/>
                  <a:gd name="T6" fmla="*/ 5 w 9"/>
                  <a:gd name="T7" fmla="*/ 2 h 7"/>
                  <a:gd name="T8" fmla="*/ 6 w 9"/>
                  <a:gd name="T9" fmla="*/ 3 h 7"/>
                  <a:gd name="T10" fmla="*/ 6 w 9"/>
                  <a:gd name="T11" fmla="*/ 3 h 7"/>
                  <a:gd name="T12" fmla="*/ 7 w 9"/>
                  <a:gd name="T13" fmla="*/ 3 h 7"/>
                  <a:gd name="T14" fmla="*/ 8 w 9"/>
                  <a:gd name="T15" fmla="*/ 4 h 7"/>
                  <a:gd name="T16" fmla="*/ 9 w 9"/>
                  <a:gd name="T17" fmla="*/ 4 h 7"/>
                  <a:gd name="T18" fmla="*/ 6 w 9"/>
                  <a:gd name="T19" fmla="*/ 7 h 7"/>
                  <a:gd name="T20" fmla="*/ 5 w 9"/>
                  <a:gd name="T21" fmla="*/ 6 h 7"/>
                  <a:gd name="T22" fmla="*/ 4 w 9"/>
                  <a:gd name="T23" fmla="*/ 6 h 7"/>
                  <a:gd name="T24" fmla="*/ 3 w 9"/>
                  <a:gd name="T25" fmla="*/ 5 h 7"/>
                  <a:gd name="T26" fmla="*/ 2 w 9"/>
                  <a:gd name="T27" fmla="*/ 5 h 7"/>
                  <a:gd name="T28" fmla="*/ 2 w 9"/>
                  <a:gd name="T29" fmla="*/ 4 h 7"/>
                  <a:gd name="T30" fmla="*/ 1 w 9"/>
                  <a:gd name="T31" fmla="*/ 3 h 7"/>
                  <a:gd name="T32" fmla="*/ 0 w 9"/>
                  <a:gd name="T33" fmla="*/ 3 h 7"/>
                  <a:gd name="T34" fmla="*/ 0 w 9"/>
                  <a:gd name="T35" fmla="*/ 2 h 7"/>
                  <a:gd name="T36" fmla="*/ 4 w 9"/>
                  <a:gd name="T37" fmla="*/ 0 h 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9"/>
                  <a:gd name="T58" fmla="*/ 0 h 7"/>
                  <a:gd name="T59" fmla="*/ 9 w 9"/>
                  <a:gd name="T60" fmla="*/ 7 h 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9" h="7">
                    <a:moveTo>
                      <a:pt x="4" y="0"/>
                    </a:moveTo>
                    <a:lnTo>
                      <a:pt x="4" y="1"/>
                    </a:lnTo>
                    <a:lnTo>
                      <a:pt x="4" y="2"/>
                    </a:lnTo>
                    <a:lnTo>
                      <a:pt x="5" y="2"/>
                    </a:lnTo>
                    <a:lnTo>
                      <a:pt x="6" y="3"/>
                    </a:lnTo>
                    <a:lnTo>
                      <a:pt x="7" y="3"/>
                    </a:lnTo>
                    <a:lnTo>
                      <a:pt x="8" y="4"/>
                    </a:lnTo>
                    <a:lnTo>
                      <a:pt x="9" y="4"/>
                    </a:lnTo>
                    <a:lnTo>
                      <a:pt x="6" y="7"/>
                    </a:lnTo>
                    <a:lnTo>
                      <a:pt x="5" y="6"/>
                    </a:lnTo>
                    <a:lnTo>
                      <a:pt x="4" y="6"/>
                    </a:lnTo>
                    <a:lnTo>
                      <a:pt x="3" y="5"/>
                    </a:lnTo>
                    <a:lnTo>
                      <a:pt x="2" y="5"/>
                    </a:lnTo>
                    <a:lnTo>
                      <a:pt x="2" y="4"/>
                    </a:lnTo>
                    <a:lnTo>
                      <a:pt x="1" y="3"/>
                    </a:lnTo>
                    <a:lnTo>
                      <a:pt x="0" y="3"/>
                    </a:lnTo>
                    <a:lnTo>
                      <a:pt x="0" y="2"/>
                    </a:lnTo>
                    <a:lnTo>
                      <a:pt x="4"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ja-JP" altLang="en-US"/>
              </a:p>
            </p:txBody>
          </p:sp>
          <p:sp>
            <p:nvSpPr>
              <p:cNvPr id="31911" name="Freeform 91"/>
              <p:cNvSpPr>
                <a:spLocks/>
              </p:cNvSpPr>
              <p:nvPr/>
            </p:nvSpPr>
            <p:spPr bwMode="auto">
              <a:xfrm>
                <a:off x="2597" y="1497"/>
                <a:ext cx="5" cy="3"/>
              </a:xfrm>
              <a:custGeom>
                <a:avLst/>
                <a:gdLst>
                  <a:gd name="T0" fmla="*/ 3 w 5"/>
                  <a:gd name="T1" fmla="*/ 0 h 3"/>
                  <a:gd name="T2" fmla="*/ 3 w 5"/>
                  <a:gd name="T3" fmla="*/ 0 h 3"/>
                  <a:gd name="T4" fmla="*/ 4 w 5"/>
                  <a:gd name="T5" fmla="*/ 0 h 3"/>
                  <a:gd name="T6" fmla="*/ 4 w 5"/>
                  <a:gd name="T7" fmla="*/ 0 h 3"/>
                  <a:gd name="T8" fmla="*/ 5 w 5"/>
                  <a:gd name="T9" fmla="*/ 0 h 3"/>
                  <a:gd name="T10" fmla="*/ 2 w 5"/>
                  <a:gd name="T11" fmla="*/ 3 h 3"/>
                  <a:gd name="T12" fmla="*/ 2 w 5"/>
                  <a:gd name="T13" fmla="*/ 2 h 3"/>
                  <a:gd name="T14" fmla="*/ 1 w 5"/>
                  <a:gd name="T15" fmla="*/ 2 h 3"/>
                  <a:gd name="T16" fmla="*/ 0 w 5"/>
                  <a:gd name="T17" fmla="*/ 2 h 3"/>
                  <a:gd name="T18" fmla="*/ 0 w 5"/>
                  <a:gd name="T19" fmla="*/ 2 h 3"/>
                  <a:gd name="T20" fmla="*/ 3 w 5"/>
                  <a:gd name="T21" fmla="*/ 0 h 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
                  <a:gd name="T34" fmla="*/ 0 h 3"/>
                  <a:gd name="T35" fmla="*/ 5 w 5"/>
                  <a:gd name="T36" fmla="*/ 3 h 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 h="3">
                    <a:moveTo>
                      <a:pt x="3" y="0"/>
                    </a:moveTo>
                    <a:lnTo>
                      <a:pt x="3" y="0"/>
                    </a:lnTo>
                    <a:lnTo>
                      <a:pt x="4" y="0"/>
                    </a:lnTo>
                    <a:lnTo>
                      <a:pt x="5" y="0"/>
                    </a:lnTo>
                    <a:lnTo>
                      <a:pt x="2" y="3"/>
                    </a:lnTo>
                    <a:lnTo>
                      <a:pt x="2" y="2"/>
                    </a:lnTo>
                    <a:lnTo>
                      <a:pt x="1" y="2"/>
                    </a:lnTo>
                    <a:lnTo>
                      <a:pt x="0" y="2"/>
                    </a:lnTo>
                    <a:lnTo>
                      <a:pt x="3"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ja-JP" altLang="en-US"/>
              </a:p>
            </p:txBody>
          </p:sp>
          <p:sp>
            <p:nvSpPr>
              <p:cNvPr id="31912" name="Freeform 92"/>
              <p:cNvSpPr>
                <a:spLocks/>
              </p:cNvSpPr>
              <p:nvPr/>
            </p:nvSpPr>
            <p:spPr bwMode="auto">
              <a:xfrm>
                <a:off x="2642" y="1471"/>
                <a:ext cx="4" cy="4"/>
              </a:xfrm>
              <a:custGeom>
                <a:avLst/>
                <a:gdLst>
                  <a:gd name="T0" fmla="*/ 4 w 4"/>
                  <a:gd name="T1" fmla="*/ 3 h 4"/>
                  <a:gd name="T2" fmla="*/ 4 w 4"/>
                  <a:gd name="T3" fmla="*/ 2 h 4"/>
                  <a:gd name="T4" fmla="*/ 4 w 4"/>
                  <a:gd name="T5" fmla="*/ 2 h 4"/>
                  <a:gd name="T6" fmla="*/ 4 w 4"/>
                  <a:gd name="T7" fmla="*/ 1 h 4"/>
                  <a:gd name="T8" fmla="*/ 4 w 4"/>
                  <a:gd name="T9" fmla="*/ 1 h 4"/>
                  <a:gd name="T10" fmla="*/ 4 w 4"/>
                  <a:gd name="T11" fmla="*/ 0 h 4"/>
                  <a:gd name="T12" fmla="*/ 4 w 4"/>
                  <a:gd name="T13" fmla="*/ 0 h 4"/>
                  <a:gd name="T14" fmla="*/ 4 w 4"/>
                  <a:gd name="T15" fmla="*/ 0 h 4"/>
                  <a:gd name="T16" fmla="*/ 4 w 4"/>
                  <a:gd name="T17" fmla="*/ 0 h 4"/>
                  <a:gd name="T18" fmla="*/ 0 w 4"/>
                  <a:gd name="T19" fmla="*/ 1 h 4"/>
                  <a:gd name="T20" fmla="*/ 0 w 4"/>
                  <a:gd name="T21" fmla="*/ 1 h 4"/>
                  <a:gd name="T22" fmla="*/ 0 w 4"/>
                  <a:gd name="T23" fmla="*/ 1 h 4"/>
                  <a:gd name="T24" fmla="*/ 0 w 4"/>
                  <a:gd name="T25" fmla="*/ 2 h 4"/>
                  <a:gd name="T26" fmla="*/ 0 w 4"/>
                  <a:gd name="T27" fmla="*/ 2 h 4"/>
                  <a:gd name="T28" fmla="*/ 0 w 4"/>
                  <a:gd name="T29" fmla="*/ 2 h 4"/>
                  <a:gd name="T30" fmla="*/ 0 w 4"/>
                  <a:gd name="T31" fmla="*/ 3 h 4"/>
                  <a:gd name="T32" fmla="*/ 0 w 4"/>
                  <a:gd name="T33" fmla="*/ 3 h 4"/>
                  <a:gd name="T34" fmla="*/ 0 w 4"/>
                  <a:gd name="T35" fmla="*/ 4 h 4"/>
                  <a:gd name="T36" fmla="*/ 4 w 4"/>
                  <a:gd name="T37" fmla="*/ 3 h 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
                  <a:gd name="T58" fmla="*/ 0 h 4"/>
                  <a:gd name="T59" fmla="*/ 4 w 4"/>
                  <a:gd name="T60" fmla="*/ 4 h 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 h="4">
                    <a:moveTo>
                      <a:pt x="4" y="3"/>
                    </a:moveTo>
                    <a:lnTo>
                      <a:pt x="4" y="2"/>
                    </a:lnTo>
                    <a:lnTo>
                      <a:pt x="4" y="1"/>
                    </a:lnTo>
                    <a:lnTo>
                      <a:pt x="4" y="0"/>
                    </a:lnTo>
                    <a:lnTo>
                      <a:pt x="0" y="1"/>
                    </a:lnTo>
                    <a:lnTo>
                      <a:pt x="0" y="2"/>
                    </a:lnTo>
                    <a:lnTo>
                      <a:pt x="0" y="3"/>
                    </a:lnTo>
                    <a:lnTo>
                      <a:pt x="0" y="4"/>
                    </a:lnTo>
                    <a:lnTo>
                      <a:pt x="4" y="3"/>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ja-JP" altLang="en-US"/>
              </a:p>
            </p:txBody>
          </p:sp>
          <p:sp>
            <p:nvSpPr>
              <p:cNvPr id="31913" name="Freeform 93"/>
              <p:cNvSpPr>
                <a:spLocks/>
              </p:cNvSpPr>
              <p:nvPr/>
            </p:nvSpPr>
            <p:spPr bwMode="auto">
              <a:xfrm>
                <a:off x="2588" y="1488"/>
                <a:ext cx="5" cy="4"/>
              </a:xfrm>
              <a:custGeom>
                <a:avLst/>
                <a:gdLst>
                  <a:gd name="T0" fmla="*/ 4 w 5"/>
                  <a:gd name="T1" fmla="*/ 0 h 4"/>
                  <a:gd name="T2" fmla="*/ 4 w 5"/>
                  <a:gd name="T3" fmla="*/ 1 h 4"/>
                  <a:gd name="T4" fmla="*/ 4 w 5"/>
                  <a:gd name="T5" fmla="*/ 1 h 4"/>
                  <a:gd name="T6" fmla="*/ 4 w 5"/>
                  <a:gd name="T7" fmla="*/ 1 h 4"/>
                  <a:gd name="T8" fmla="*/ 4 w 5"/>
                  <a:gd name="T9" fmla="*/ 2 h 4"/>
                  <a:gd name="T10" fmla="*/ 5 w 5"/>
                  <a:gd name="T11" fmla="*/ 2 h 4"/>
                  <a:gd name="T12" fmla="*/ 5 w 5"/>
                  <a:gd name="T13" fmla="*/ 2 h 4"/>
                  <a:gd name="T14" fmla="*/ 5 w 5"/>
                  <a:gd name="T15" fmla="*/ 3 h 4"/>
                  <a:gd name="T16" fmla="*/ 5 w 5"/>
                  <a:gd name="T17" fmla="*/ 3 h 4"/>
                  <a:gd name="T18" fmla="*/ 1 w 5"/>
                  <a:gd name="T19" fmla="*/ 4 h 4"/>
                  <a:gd name="T20" fmla="*/ 1 w 5"/>
                  <a:gd name="T21" fmla="*/ 4 h 4"/>
                  <a:gd name="T22" fmla="*/ 1 w 5"/>
                  <a:gd name="T23" fmla="*/ 4 h 4"/>
                  <a:gd name="T24" fmla="*/ 1 w 5"/>
                  <a:gd name="T25" fmla="*/ 4 h 4"/>
                  <a:gd name="T26" fmla="*/ 1 w 5"/>
                  <a:gd name="T27" fmla="*/ 3 h 4"/>
                  <a:gd name="T28" fmla="*/ 0 w 5"/>
                  <a:gd name="T29" fmla="*/ 3 h 4"/>
                  <a:gd name="T30" fmla="*/ 0 w 5"/>
                  <a:gd name="T31" fmla="*/ 2 h 4"/>
                  <a:gd name="T32" fmla="*/ 0 w 5"/>
                  <a:gd name="T33" fmla="*/ 2 h 4"/>
                  <a:gd name="T34" fmla="*/ 0 w 5"/>
                  <a:gd name="T35" fmla="*/ 1 h 4"/>
                  <a:gd name="T36" fmla="*/ 4 w 5"/>
                  <a:gd name="T37" fmla="*/ 0 h 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
                  <a:gd name="T58" fmla="*/ 0 h 4"/>
                  <a:gd name="T59" fmla="*/ 5 w 5"/>
                  <a:gd name="T60" fmla="*/ 4 h 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 h="4">
                    <a:moveTo>
                      <a:pt x="4" y="0"/>
                    </a:moveTo>
                    <a:lnTo>
                      <a:pt x="4" y="1"/>
                    </a:lnTo>
                    <a:lnTo>
                      <a:pt x="4" y="2"/>
                    </a:lnTo>
                    <a:lnTo>
                      <a:pt x="5" y="2"/>
                    </a:lnTo>
                    <a:lnTo>
                      <a:pt x="5" y="3"/>
                    </a:lnTo>
                    <a:lnTo>
                      <a:pt x="1" y="4"/>
                    </a:lnTo>
                    <a:lnTo>
                      <a:pt x="1" y="3"/>
                    </a:lnTo>
                    <a:lnTo>
                      <a:pt x="0" y="3"/>
                    </a:lnTo>
                    <a:lnTo>
                      <a:pt x="0" y="2"/>
                    </a:lnTo>
                    <a:lnTo>
                      <a:pt x="0" y="1"/>
                    </a:lnTo>
                    <a:lnTo>
                      <a:pt x="4"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ja-JP" altLang="en-US"/>
              </a:p>
            </p:txBody>
          </p:sp>
          <p:sp>
            <p:nvSpPr>
              <p:cNvPr id="31914" name="Freeform 94"/>
              <p:cNvSpPr>
                <a:spLocks/>
              </p:cNvSpPr>
              <p:nvPr/>
            </p:nvSpPr>
            <p:spPr bwMode="auto">
              <a:xfrm>
                <a:off x="2605" y="1479"/>
                <a:ext cx="40" cy="21"/>
              </a:xfrm>
              <a:custGeom>
                <a:avLst/>
                <a:gdLst>
                  <a:gd name="T0" fmla="*/ 37 w 40"/>
                  <a:gd name="T1" fmla="*/ 0 h 21"/>
                  <a:gd name="T2" fmla="*/ 36 w 40"/>
                  <a:gd name="T3" fmla="*/ 1 h 21"/>
                  <a:gd name="T4" fmla="*/ 36 w 40"/>
                  <a:gd name="T5" fmla="*/ 2 h 21"/>
                  <a:gd name="T6" fmla="*/ 35 w 40"/>
                  <a:gd name="T7" fmla="*/ 4 h 21"/>
                  <a:gd name="T8" fmla="*/ 34 w 40"/>
                  <a:gd name="T9" fmla="*/ 5 h 21"/>
                  <a:gd name="T10" fmla="*/ 33 w 40"/>
                  <a:gd name="T11" fmla="*/ 6 h 21"/>
                  <a:gd name="T12" fmla="*/ 32 w 40"/>
                  <a:gd name="T13" fmla="*/ 7 h 21"/>
                  <a:gd name="T14" fmla="*/ 31 w 40"/>
                  <a:gd name="T15" fmla="*/ 8 h 21"/>
                  <a:gd name="T16" fmla="*/ 30 w 40"/>
                  <a:gd name="T17" fmla="*/ 9 h 21"/>
                  <a:gd name="T18" fmla="*/ 28 w 40"/>
                  <a:gd name="T19" fmla="*/ 10 h 21"/>
                  <a:gd name="T20" fmla="*/ 27 w 40"/>
                  <a:gd name="T21" fmla="*/ 11 h 21"/>
                  <a:gd name="T22" fmla="*/ 25 w 40"/>
                  <a:gd name="T23" fmla="*/ 12 h 21"/>
                  <a:gd name="T24" fmla="*/ 24 w 40"/>
                  <a:gd name="T25" fmla="*/ 13 h 21"/>
                  <a:gd name="T26" fmla="*/ 22 w 40"/>
                  <a:gd name="T27" fmla="*/ 14 h 21"/>
                  <a:gd name="T28" fmla="*/ 20 w 40"/>
                  <a:gd name="T29" fmla="*/ 15 h 21"/>
                  <a:gd name="T30" fmla="*/ 18 w 40"/>
                  <a:gd name="T31" fmla="*/ 16 h 21"/>
                  <a:gd name="T32" fmla="*/ 17 w 40"/>
                  <a:gd name="T33" fmla="*/ 16 h 21"/>
                  <a:gd name="T34" fmla="*/ 15 w 40"/>
                  <a:gd name="T35" fmla="*/ 17 h 21"/>
                  <a:gd name="T36" fmla="*/ 13 w 40"/>
                  <a:gd name="T37" fmla="*/ 17 h 21"/>
                  <a:gd name="T38" fmla="*/ 11 w 40"/>
                  <a:gd name="T39" fmla="*/ 18 h 21"/>
                  <a:gd name="T40" fmla="*/ 9 w 40"/>
                  <a:gd name="T41" fmla="*/ 18 h 21"/>
                  <a:gd name="T42" fmla="*/ 7 w 40"/>
                  <a:gd name="T43" fmla="*/ 19 h 21"/>
                  <a:gd name="T44" fmla="*/ 5 w 40"/>
                  <a:gd name="T45" fmla="*/ 19 h 21"/>
                  <a:gd name="T46" fmla="*/ 3 w 40"/>
                  <a:gd name="T47" fmla="*/ 19 h 21"/>
                  <a:gd name="T48" fmla="*/ 2 w 40"/>
                  <a:gd name="T49" fmla="*/ 19 h 21"/>
                  <a:gd name="T50" fmla="*/ 0 w 40"/>
                  <a:gd name="T51" fmla="*/ 21 h 21"/>
                  <a:gd name="T52" fmla="*/ 1 w 40"/>
                  <a:gd name="T53" fmla="*/ 21 h 21"/>
                  <a:gd name="T54" fmla="*/ 2 w 40"/>
                  <a:gd name="T55" fmla="*/ 21 h 21"/>
                  <a:gd name="T56" fmla="*/ 3 w 40"/>
                  <a:gd name="T57" fmla="*/ 21 h 21"/>
                  <a:gd name="T58" fmla="*/ 4 w 40"/>
                  <a:gd name="T59" fmla="*/ 21 h 21"/>
                  <a:gd name="T60" fmla="*/ 5 w 40"/>
                  <a:gd name="T61" fmla="*/ 21 h 21"/>
                  <a:gd name="T62" fmla="*/ 6 w 40"/>
                  <a:gd name="T63" fmla="*/ 21 h 21"/>
                  <a:gd name="T64" fmla="*/ 7 w 40"/>
                  <a:gd name="T65" fmla="*/ 21 h 21"/>
                  <a:gd name="T66" fmla="*/ 8 w 40"/>
                  <a:gd name="T67" fmla="*/ 21 h 21"/>
                  <a:gd name="T68" fmla="*/ 9 w 40"/>
                  <a:gd name="T69" fmla="*/ 21 h 21"/>
                  <a:gd name="T70" fmla="*/ 10 w 40"/>
                  <a:gd name="T71" fmla="*/ 20 h 21"/>
                  <a:gd name="T72" fmla="*/ 11 w 40"/>
                  <a:gd name="T73" fmla="*/ 20 h 21"/>
                  <a:gd name="T74" fmla="*/ 13 w 40"/>
                  <a:gd name="T75" fmla="*/ 20 h 21"/>
                  <a:gd name="T76" fmla="*/ 14 w 40"/>
                  <a:gd name="T77" fmla="*/ 20 h 21"/>
                  <a:gd name="T78" fmla="*/ 15 w 40"/>
                  <a:gd name="T79" fmla="*/ 19 h 21"/>
                  <a:gd name="T80" fmla="*/ 16 w 40"/>
                  <a:gd name="T81" fmla="*/ 19 h 21"/>
                  <a:gd name="T82" fmla="*/ 17 w 40"/>
                  <a:gd name="T83" fmla="*/ 18 h 21"/>
                  <a:gd name="T84" fmla="*/ 19 w 40"/>
                  <a:gd name="T85" fmla="*/ 18 h 21"/>
                  <a:gd name="T86" fmla="*/ 21 w 40"/>
                  <a:gd name="T87" fmla="*/ 17 h 21"/>
                  <a:gd name="T88" fmla="*/ 23 w 40"/>
                  <a:gd name="T89" fmla="*/ 16 h 21"/>
                  <a:gd name="T90" fmla="*/ 25 w 40"/>
                  <a:gd name="T91" fmla="*/ 15 h 21"/>
                  <a:gd name="T92" fmla="*/ 27 w 40"/>
                  <a:gd name="T93" fmla="*/ 14 h 21"/>
                  <a:gd name="T94" fmla="*/ 29 w 40"/>
                  <a:gd name="T95" fmla="*/ 13 h 21"/>
                  <a:gd name="T96" fmla="*/ 31 w 40"/>
                  <a:gd name="T97" fmla="*/ 11 h 21"/>
                  <a:gd name="T98" fmla="*/ 32 w 40"/>
                  <a:gd name="T99" fmla="*/ 10 h 21"/>
                  <a:gd name="T100" fmla="*/ 34 w 40"/>
                  <a:gd name="T101" fmla="*/ 9 h 21"/>
                  <a:gd name="T102" fmla="*/ 35 w 40"/>
                  <a:gd name="T103" fmla="*/ 8 h 21"/>
                  <a:gd name="T104" fmla="*/ 36 w 40"/>
                  <a:gd name="T105" fmla="*/ 6 h 21"/>
                  <a:gd name="T106" fmla="*/ 37 w 40"/>
                  <a:gd name="T107" fmla="*/ 5 h 21"/>
                  <a:gd name="T108" fmla="*/ 38 w 40"/>
                  <a:gd name="T109" fmla="*/ 4 h 21"/>
                  <a:gd name="T110" fmla="*/ 39 w 40"/>
                  <a:gd name="T111" fmla="*/ 2 h 21"/>
                  <a:gd name="T112" fmla="*/ 40 w 40"/>
                  <a:gd name="T113" fmla="*/ 1 h 21"/>
                  <a:gd name="T114" fmla="*/ 40 w 40"/>
                  <a:gd name="T115" fmla="*/ 0 h 21"/>
                  <a:gd name="T116" fmla="*/ 37 w 40"/>
                  <a:gd name="T117" fmla="*/ 0 h 21"/>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40"/>
                  <a:gd name="T178" fmla="*/ 0 h 21"/>
                  <a:gd name="T179" fmla="*/ 40 w 40"/>
                  <a:gd name="T180" fmla="*/ 21 h 21"/>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40" h="21">
                    <a:moveTo>
                      <a:pt x="37" y="0"/>
                    </a:moveTo>
                    <a:lnTo>
                      <a:pt x="36" y="1"/>
                    </a:lnTo>
                    <a:lnTo>
                      <a:pt x="36" y="2"/>
                    </a:lnTo>
                    <a:lnTo>
                      <a:pt x="35" y="4"/>
                    </a:lnTo>
                    <a:lnTo>
                      <a:pt x="34" y="5"/>
                    </a:lnTo>
                    <a:lnTo>
                      <a:pt x="33" y="6"/>
                    </a:lnTo>
                    <a:lnTo>
                      <a:pt x="32" y="7"/>
                    </a:lnTo>
                    <a:lnTo>
                      <a:pt x="31" y="8"/>
                    </a:lnTo>
                    <a:lnTo>
                      <a:pt x="30" y="9"/>
                    </a:lnTo>
                    <a:lnTo>
                      <a:pt x="28" y="10"/>
                    </a:lnTo>
                    <a:lnTo>
                      <a:pt x="27" y="11"/>
                    </a:lnTo>
                    <a:lnTo>
                      <a:pt x="25" y="12"/>
                    </a:lnTo>
                    <a:lnTo>
                      <a:pt x="24" y="13"/>
                    </a:lnTo>
                    <a:lnTo>
                      <a:pt x="22" y="14"/>
                    </a:lnTo>
                    <a:lnTo>
                      <a:pt x="20" y="15"/>
                    </a:lnTo>
                    <a:lnTo>
                      <a:pt x="18" y="16"/>
                    </a:lnTo>
                    <a:lnTo>
                      <a:pt x="17" y="16"/>
                    </a:lnTo>
                    <a:lnTo>
                      <a:pt x="15" y="17"/>
                    </a:lnTo>
                    <a:lnTo>
                      <a:pt x="13" y="17"/>
                    </a:lnTo>
                    <a:lnTo>
                      <a:pt x="11" y="18"/>
                    </a:lnTo>
                    <a:lnTo>
                      <a:pt x="9" y="18"/>
                    </a:lnTo>
                    <a:lnTo>
                      <a:pt x="7" y="19"/>
                    </a:lnTo>
                    <a:lnTo>
                      <a:pt x="5" y="19"/>
                    </a:lnTo>
                    <a:lnTo>
                      <a:pt x="3" y="19"/>
                    </a:lnTo>
                    <a:lnTo>
                      <a:pt x="2" y="19"/>
                    </a:lnTo>
                    <a:lnTo>
                      <a:pt x="0" y="21"/>
                    </a:lnTo>
                    <a:lnTo>
                      <a:pt x="1" y="21"/>
                    </a:lnTo>
                    <a:lnTo>
                      <a:pt x="2" y="21"/>
                    </a:lnTo>
                    <a:lnTo>
                      <a:pt x="3" y="21"/>
                    </a:lnTo>
                    <a:lnTo>
                      <a:pt x="4" y="21"/>
                    </a:lnTo>
                    <a:lnTo>
                      <a:pt x="5" y="21"/>
                    </a:lnTo>
                    <a:lnTo>
                      <a:pt x="6" y="21"/>
                    </a:lnTo>
                    <a:lnTo>
                      <a:pt x="7" y="21"/>
                    </a:lnTo>
                    <a:lnTo>
                      <a:pt x="8" y="21"/>
                    </a:lnTo>
                    <a:lnTo>
                      <a:pt x="9" y="21"/>
                    </a:lnTo>
                    <a:lnTo>
                      <a:pt x="10" y="20"/>
                    </a:lnTo>
                    <a:lnTo>
                      <a:pt x="11" y="20"/>
                    </a:lnTo>
                    <a:lnTo>
                      <a:pt x="13" y="20"/>
                    </a:lnTo>
                    <a:lnTo>
                      <a:pt x="14" y="20"/>
                    </a:lnTo>
                    <a:lnTo>
                      <a:pt x="15" y="19"/>
                    </a:lnTo>
                    <a:lnTo>
                      <a:pt x="16" y="19"/>
                    </a:lnTo>
                    <a:lnTo>
                      <a:pt x="17" y="18"/>
                    </a:lnTo>
                    <a:lnTo>
                      <a:pt x="19" y="18"/>
                    </a:lnTo>
                    <a:lnTo>
                      <a:pt x="21" y="17"/>
                    </a:lnTo>
                    <a:lnTo>
                      <a:pt x="23" y="16"/>
                    </a:lnTo>
                    <a:lnTo>
                      <a:pt x="25" y="15"/>
                    </a:lnTo>
                    <a:lnTo>
                      <a:pt x="27" y="14"/>
                    </a:lnTo>
                    <a:lnTo>
                      <a:pt x="29" y="13"/>
                    </a:lnTo>
                    <a:lnTo>
                      <a:pt x="31" y="11"/>
                    </a:lnTo>
                    <a:lnTo>
                      <a:pt x="32" y="10"/>
                    </a:lnTo>
                    <a:lnTo>
                      <a:pt x="34" y="9"/>
                    </a:lnTo>
                    <a:lnTo>
                      <a:pt x="35" y="8"/>
                    </a:lnTo>
                    <a:lnTo>
                      <a:pt x="36" y="6"/>
                    </a:lnTo>
                    <a:lnTo>
                      <a:pt x="37" y="5"/>
                    </a:lnTo>
                    <a:lnTo>
                      <a:pt x="38" y="4"/>
                    </a:lnTo>
                    <a:lnTo>
                      <a:pt x="39" y="2"/>
                    </a:lnTo>
                    <a:lnTo>
                      <a:pt x="40" y="1"/>
                    </a:lnTo>
                    <a:lnTo>
                      <a:pt x="40" y="0"/>
                    </a:lnTo>
                    <a:lnTo>
                      <a:pt x="37"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ja-JP" altLang="en-US"/>
              </a:p>
            </p:txBody>
          </p:sp>
          <p:sp>
            <p:nvSpPr>
              <p:cNvPr id="31915" name="Freeform 95"/>
              <p:cNvSpPr>
                <a:spLocks/>
              </p:cNvSpPr>
              <p:nvPr/>
            </p:nvSpPr>
            <p:spPr bwMode="auto">
              <a:xfrm>
                <a:off x="2641" y="1442"/>
                <a:ext cx="41" cy="26"/>
              </a:xfrm>
              <a:custGeom>
                <a:avLst/>
                <a:gdLst>
                  <a:gd name="T0" fmla="*/ 0 w 41"/>
                  <a:gd name="T1" fmla="*/ 21 h 26"/>
                  <a:gd name="T2" fmla="*/ 1 w 41"/>
                  <a:gd name="T3" fmla="*/ 22 h 26"/>
                  <a:gd name="T4" fmla="*/ 2 w 41"/>
                  <a:gd name="T5" fmla="*/ 22 h 26"/>
                  <a:gd name="T6" fmla="*/ 3 w 41"/>
                  <a:gd name="T7" fmla="*/ 23 h 26"/>
                  <a:gd name="T8" fmla="*/ 3 w 41"/>
                  <a:gd name="T9" fmla="*/ 23 h 26"/>
                  <a:gd name="T10" fmla="*/ 4 w 41"/>
                  <a:gd name="T11" fmla="*/ 24 h 26"/>
                  <a:gd name="T12" fmla="*/ 5 w 41"/>
                  <a:gd name="T13" fmla="*/ 25 h 26"/>
                  <a:gd name="T14" fmla="*/ 5 w 41"/>
                  <a:gd name="T15" fmla="*/ 25 h 26"/>
                  <a:gd name="T16" fmla="*/ 6 w 41"/>
                  <a:gd name="T17" fmla="*/ 26 h 26"/>
                  <a:gd name="T18" fmla="*/ 41 w 41"/>
                  <a:gd name="T19" fmla="*/ 10 h 26"/>
                  <a:gd name="T20" fmla="*/ 40 w 41"/>
                  <a:gd name="T21" fmla="*/ 8 h 26"/>
                  <a:gd name="T22" fmla="*/ 38 w 41"/>
                  <a:gd name="T23" fmla="*/ 7 h 26"/>
                  <a:gd name="T24" fmla="*/ 37 w 41"/>
                  <a:gd name="T25" fmla="*/ 5 h 26"/>
                  <a:gd name="T26" fmla="*/ 35 w 41"/>
                  <a:gd name="T27" fmla="*/ 4 h 26"/>
                  <a:gd name="T28" fmla="*/ 33 w 41"/>
                  <a:gd name="T29" fmla="*/ 3 h 26"/>
                  <a:gd name="T30" fmla="*/ 31 w 41"/>
                  <a:gd name="T31" fmla="*/ 2 h 26"/>
                  <a:gd name="T32" fmla="*/ 29 w 41"/>
                  <a:gd name="T33" fmla="*/ 1 h 26"/>
                  <a:gd name="T34" fmla="*/ 26 w 41"/>
                  <a:gd name="T35" fmla="*/ 0 h 26"/>
                  <a:gd name="T36" fmla="*/ 0 w 41"/>
                  <a:gd name="T37" fmla="*/ 21 h 2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1"/>
                  <a:gd name="T58" fmla="*/ 0 h 26"/>
                  <a:gd name="T59" fmla="*/ 41 w 41"/>
                  <a:gd name="T60" fmla="*/ 26 h 2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1" h="26">
                    <a:moveTo>
                      <a:pt x="0" y="21"/>
                    </a:moveTo>
                    <a:lnTo>
                      <a:pt x="1" y="22"/>
                    </a:lnTo>
                    <a:lnTo>
                      <a:pt x="2" y="22"/>
                    </a:lnTo>
                    <a:lnTo>
                      <a:pt x="3" y="23"/>
                    </a:lnTo>
                    <a:lnTo>
                      <a:pt x="4" y="24"/>
                    </a:lnTo>
                    <a:lnTo>
                      <a:pt x="5" y="25"/>
                    </a:lnTo>
                    <a:lnTo>
                      <a:pt x="6" y="26"/>
                    </a:lnTo>
                    <a:lnTo>
                      <a:pt x="41" y="10"/>
                    </a:lnTo>
                    <a:lnTo>
                      <a:pt x="40" y="8"/>
                    </a:lnTo>
                    <a:lnTo>
                      <a:pt x="38" y="7"/>
                    </a:lnTo>
                    <a:lnTo>
                      <a:pt x="37" y="5"/>
                    </a:lnTo>
                    <a:lnTo>
                      <a:pt x="35" y="4"/>
                    </a:lnTo>
                    <a:lnTo>
                      <a:pt x="33" y="3"/>
                    </a:lnTo>
                    <a:lnTo>
                      <a:pt x="31" y="2"/>
                    </a:lnTo>
                    <a:lnTo>
                      <a:pt x="29" y="1"/>
                    </a:lnTo>
                    <a:lnTo>
                      <a:pt x="26" y="0"/>
                    </a:lnTo>
                    <a:lnTo>
                      <a:pt x="0" y="21"/>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ja-JP" altLang="en-US"/>
              </a:p>
            </p:txBody>
          </p:sp>
          <p:sp>
            <p:nvSpPr>
              <p:cNvPr id="31916" name="Freeform 96"/>
              <p:cNvSpPr>
                <a:spLocks/>
              </p:cNvSpPr>
              <p:nvPr/>
            </p:nvSpPr>
            <p:spPr bwMode="auto">
              <a:xfrm>
                <a:off x="2636" y="1465"/>
                <a:ext cx="9" cy="6"/>
              </a:xfrm>
              <a:custGeom>
                <a:avLst/>
                <a:gdLst>
                  <a:gd name="T0" fmla="*/ 0 w 9"/>
                  <a:gd name="T1" fmla="*/ 2 h 6"/>
                  <a:gd name="T2" fmla="*/ 1 w 9"/>
                  <a:gd name="T3" fmla="*/ 2 h 6"/>
                  <a:gd name="T4" fmla="*/ 2 w 9"/>
                  <a:gd name="T5" fmla="*/ 3 h 6"/>
                  <a:gd name="T6" fmla="*/ 2 w 9"/>
                  <a:gd name="T7" fmla="*/ 3 h 6"/>
                  <a:gd name="T8" fmla="*/ 3 w 9"/>
                  <a:gd name="T9" fmla="*/ 3 h 6"/>
                  <a:gd name="T10" fmla="*/ 4 w 9"/>
                  <a:gd name="T11" fmla="*/ 4 h 6"/>
                  <a:gd name="T12" fmla="*/ 4 w 9"/>
                  <a:gd name="T13" fmla="*/ 5 h 6"/>
                  <a:gd name="T14" fmla="*/ 5 w 9"/>
                  <a:gd name="T15" fmla="*/ 5 h 6"/>
                  <a:gd name="T16" fmla="*/ 5 w 9"/>
                  <a:gd name="T17" fmla="*/ 6 h 6"/>
                  <a:gd name="T18" fmla="*/ 9 w 9"/>
                  <a:gd name="T19" fmla="*/ 4 h 6"/>
                  <a:gd name="T20" fmla="*/ 8 w 9"/>
                  <a:gd name="T21" fmla="*/ 3 h 6"/>
                  <a:gd name="T22" fmla="*/ 8 w 9"/>
                  <a:gd name="T23" fmla="*/ 3 h 6"/>
                  <a:gd name="T24" fmla="*/ 7 w 9"/>
                  <a:gd name="T25" fmla="*/ 2 h 6"/>
                  <a:gd name="T26" fmla="*/ 6 w 9"/>
                  <a:gd name="T27" fmla="*/ 1 h 6"/>
                  <a:gd name="T28" fmla="*/ 5 w 9"/>
                  <a:gd name="T29" fmla="*/ 1 h 6"/>
                  <a:gd name="T30" fmla="*/ 5 w 9"/>
                  <a:gd name="T31" fmla="*/ 0 h 6"/>
                  <a:gd name="T32" fmla="*/ 4 w 9"/>
                  <a:gd name="T33" fmla="*/ 0 h 6"/>
                  <a:gd name="T34" fmla="*/ 3 w 9"/>
                  <a:gd name="T35" fmla="*/ 0 h 6"/>
                  <a:gd name="T36" fmla="*/ 0 w 9"/>
                  <a:gd name="T37" fmla="*/ 2 h 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9"/>
                  <a:gd name="T58" fmla="*/ 0 h 6"/>
                  <a:gd name="T59" fmla="*/ 9 w 9"/>
                  <a:gd name="T60" fmla="*/ 6 h 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9" h="6">
                    <a:moveTo>
                      <a:pt x="0" y="2"/>
                    </a:moveTo>
                    <a:lnTo>
                      <a:pt x="1" y="2"/>
                    </a:lnTo>
                    <a:lnTo>
                      <a:pt x="2" y="3"/>
                    </a:lnTo>
                    <a:lnTo>
                      <a:pt x="3" y="3"/>
                    </a:lnTo>
                    <a:lnTo>
                      <a:pt x="4" y="4"/>
                    </a:lnTo>
                    <a:lnTo>
                      <a:pt x="4" y="5"/>
                    </a:lnTo>
                    <a:lnTo>
                      <a:pt x="5" y="5"/>
                    </a:lnTo>
                    <a:lnTo>
                      <a:pt x="5" y="6"/>
                    </a:lnTo>
                    <a:lnTo>
                      <a:pt x="9" y="4"/>
                    </a:lnTo>
                    <a:lnTo>
                      <a:pt x="8" y="3"/>
                    </a:lnTo>
                    <a:lnTo>
                      <a:pt x="7" y="2"/>
                    </a:lnTo>
                    <a:lnTo>
                      <a:pt x="6" y="1"/>
                    </a:lnTo>
                    <a:lnTo>
                      <a:pt x="5" y="1"/>
                    </a:lnTo>
                    <a:lnTo>
                      <a:pt x="5" y="0"/>
                    </a:lnTo>
                    <a:lnTo>
                      <a:pt x="4" y="0"/>
                    </a:lnTo>
                    <a:lnTo>
                      <a:pt x="3" y="0"/>
                    </a:lnTo>
                    <a:lnTo>
                      <a:pt x="0" y="2"/>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ja-JP" altLang="en-US"/>
              </a:p>
            </p:txBody>
          </p:sp>
          <p:sp>
            <p:nvSpPr>
              <p:cNvPr id="31917" name="Freeform 97"/>
              <p:cNvSpPr>
                <a:spLocks/>
              </p:cNvSpPr>
              <p:nvPr/>
            </p:nvSpPr>
            <p:spPr bwMode="auto">
              <a:xfrm>
                <a:off x="2633" y="1464"/>
                <a:ext cx="5" cy="2"/>
              </a:xfrm>
              <a:custGeom>
                <a:avLst/>
                <a:gdLst>
                  <a:gd name="T0" fmla="*/ 5 w 5"/>
                  <a:gd name="T1" fmla="*/ 0 h 2"/>
                  <a:gd name="T2" fmla="*/ 4 w 5"/>
                  <a:gd name="T3" fmla="*/ 0 h 2"/>
                  <a:gd name="T4" fmla="*/ 4 w 5"/>
                  <a:gd name="T5" fmla="*/ 0 h 2"/>
                  <a:gd name="T6" fmla="*/ 3 w 5"/>
                  <a:gd name="T7" fmla="*/ 0 h 2"/>
                  <a:gd name="T8" fmla="*/ 2 w 5"/>
                  <a:gd name="T9" fmla="*/ 0 h 2"/>
                  <a:gd name="T10" fmla="*/ 0 w 5"/>
                  <a:gd name="T11" fmla="*/ 2 h 2"/>
                  <a:gd name="T12" fmla="*/ 1 w 5"/>
                  <a:gd name="T13" fmla="*/ 2 h 2"/>
                  <a:gd name="T14" fmla="*/ 1 w 5"/>
                  <a:gd name="T15" fmla="*/ 2 h 2"/>
                  <a:gd name="T16" fmla="*/ 2 w 5"/>
                  <a:gd name="T17" fmla="*/ 2 h 2"/>
                  <a:gd name="T18" fmla="*/ 2 w 5"/>
                  <a:gd name="T19" fmla="*/ 2 h 2"/>
                  <a:gd name="T20" fmla="*/ 5 w 5"/>
                  <a:gd name="T21" fmla="*/ 0 h 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
                  <a:gd name="T34" fmla="*/ 0 h 2"/>
                  <a:gd name="T35" fmla="*/ 5 w 5"/>
                  <a:gd name="T36" fmla="*/ 2 h 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 h="2">
                    <a:moveTo>
                      <a:pt x="5" y="0"/>
                    </a:moveTo>
                    <a:lnTo>
                      <a:pt x="4" y="0"/>
                    </a:lnTo>
                    <a:lnTo>
                      <a:pt x="3" y="0"/>
                    </a:lnTo>
                    <a:lnTo>
                      <a:pt x="2" y="0"/>
                    </a:lnTo>
                    <a:lnTo>
                      <a:pt x="0" y="2"/>
                    </a:lnTo>
                    <a:lnTo>
                      <a:pt x="1" y="2"/>
                    </a:lnTo>
                    <a:lnTo>
                      <a:pt x="2" y="2"/>
                    </a:lnTo>
                    <a:lnTo>
                      <a:pt x="5"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ja-JP" altLang="en-US"/>
              </a:p>
            </p:txBody>
          </p:sp>
          <p:sp>
            <p:nvSpPr>
              <p:cNvPr id="31918" name="Freeform 98"/>
              <p:cNvSpPr>
                <a:spLocks/>
              </p:cNvSpPr>
              <p:nvPr/>
            </p:nvSpPr>
            <p:spPr bwMode="auto">
              <a:xfrm>
                <a:off x="2589" y="1463"/>
                <a:ext cx="41" cy="21"/>
              </a:xfrm>
              <a:custGeom>
                <a:avLst/>
                <a:gdLst>
                  <a:gd name="T0" fmla="*/ 41 w 41"/>
                  <a:gd name="T1" fmla="*/ 0 h 21"/>
                  <a:gd name="T2" fmla="*/ 39 w 41"/>
                  <a:gd name="T3" fmla="*/ 0 h 21"/>
                  <a:gd name="T4" fmla="*/ 37 w 41"/>
                  <a:gd name="T5" fmla="*/ 0 h 21"/>
                  <a:gd name="T6" fmla="*/ 35 w 41"/>
                  <a:gd name="T7" fmla="*/ 0 h 21"/>
                  <a:gd name="T8" fmla="*/ 33 w 41"/>
                  <a:gd name="T9" fmla="*/ 0 h 21"/>
                  <a:gd name="T10" fmla="*/ 31 w 41"/>
                  <a:gd name="T11" fmla="*/ 1 h 21"/>
                  <a:gd name="T12" fmla="*/ 29 w 41"/>
                  <a:gd name="T13" fmla="*/ 1 h 21"/>
                  <a:gd name="T14" fmla="*/ 27 w 41"/>
                  <a:gd name="T15" fmla="*/ 2 h 21"/>
                  <a:gd name="T16" fmla="*/ 24 w 41"/>
                  <a:gd name="T17" fmla="*/ 2 h 21"/>
                  <a:gd name="T18" fmla="*/ 22 w 41"/>
                  <a:gd name="T19" fmla="*/ 3 h 21"/>
                  <a:gd name="T20" fmla="*/ 20 w 41"/>
                  <a:gd name="T21" fmla="*/ 4 h 21"/>
                  <a:gd name="T22" fmla="*/ 18 w 41"/>
                  <a:gd name="T23" fmla="*/ 5 h 21"/>
                  <a:gd name="T24" fmla="*/ 16 w 41"/>
                  <a:gd name="T25" fmla="*/ 6 h 21"/>
                  <a:gd name="T26" fmla="*/ 14 w 41"/>
                  <a:gd name="T27" fmla="*/ 7 h 21"/>
                  <a:gd name="T28" fmla="*/ 12 w 41"/>
                  <a:gd name="T29" fmla="*/ 8 h 21"/>
                  <a:gd name="T30" fmla="*/ 11 w 41"/>
                  <a:gd name="T31" fmla="*/ 9 h 21"/>
                  <a:gd name="T32" fmla="*/ 9 w 41"/>
                  <a:gd name="T33" fmla="*/ 11 h 21"/>
                  <a:gd name="T34" fmla="*/ 8 w 41"/>
                  <a:gd name="T35" fmla="*/ 12 h 21"/>
                  <a:gd name="T36" fmla="*/ 6 w 41"/>
                  <a:gd name="T37" fmla="*/ 13 h 21"/>
                  <a:gd name="T38" fmla="*/ 5 w 41"/>
                  <a:gd name="T39" fmla="*/ 15 h 21"/>
                  <a:gd name="T40" fmla="*/ 4 w 41"/>
                  <a:gd name="T41" fmla="*/ 16 h 21"/>
                  <a:gd name="T42" fmla="*/ 2 w 41"/>
                  <a:gd name="T43" fmla="*/ 17 h 21"/>
                  <a:gd name="T44" fmla="*/ 2 w 41"/>
                  <a:gd name="T45" fmla="*/ 19 h 21"/>
                  <a:gd name="T46" fmla="*/ 1 w 41"/>
                  <a:gd name="T47" fmla="*/ 20 h 21"/>
                  <a:gd name="T48" fmla="*/ 0 w 41"/>
                  <a:gd name="T49" fmla="*/ 21 h 21"/>
                  <a:gd name="T50" fmla="*/ 4 w 41"/>
                  <a:gd name="T51" fmla="*/ 21 h 21"/>
                  <a:gd name="T52" fmla="*/ 5 w 41"/>
                  <a:gd name="T53" fmla="*/ 20 h 21"/>
                  <a:gd name="T54" fmla="*/ 5 w 41"/>
                  <a:gd name="T55" fmla="*/ 19 h 21"/>
                  <a:gd name="T56" fmla="*/ 6 w 41"/>
                  <a:gd name="T57" fmla="*/ 17 h 21"/>
                  <a:gd name="T58" fmla="*/ 7 w 41"/>
                  <a:gd name="T59" fmla="*/ 16 h 21"/>
                  <a:gd name="T60" fmla="*/ 8 w 41"/>
                  <a:gd name="T61" fmla="*/ 15 h 21"/>
                  <a:gd name="T62" fmla="*/ 9 w 41"/>
                  <a:gd name="T63" fmla="*/ 14 h 21"/>
                  <a:gd name="T64" fmla="*/ 10 w 41"/>
                  <a:gd name="T65" fmla="*/ 13 h 21"/>
                  <a:gd name="T66" fmla="*/ 12 w 41"/>
                  <a:gd name="T67" fmla="*/ 12 h 21"/>
                  <a:gd name="T68" fmla="*/ 13 w 41"/>
                  <a:gd name="T69" fmla="*/ 11 h 21"/>
                  <a:gd name="T70" fmla="*/ 15 w 41"/>
                  <a:gd name="T71" fmla="*/ 10 h 21"/>
                  <a:gd name="T72" fmla="*/ 16 w 41"/>
                  <a:gd name="T73" fmla="*/ 9 h 21"/>
                  <a:gd name="T74" fmla="*/ 18 w 41"/>
                  <a:gd name="T75" fmla="*/ 8 h 21"/>
                  <a:gd name="T76" fmla="*/ 19 w 41"/>
                  <a:gd name="T77" fmla="*/ 7 h 21"/>
                  <a:gd name="T78" fmla="*/ 21 w 41"/>
                  <a:gd name="T79" fmla="*/ 6 h 21"/>
                  <a:gd name="T80" fmla="*/ 23 w 41"/>
                  <a:gd name="T81" fmla="*/ 5 h 21"/>
                  <a:gd name="T82" fmla="*/ 25 w 41"/>
                  <a:gd name="T83" fmla="*/ 5 h 21"/>
                  <a:gd name="T84" fmla="*/ 27 w 41"/>
                  <a:gd name="T85" fmla="*/ 4 h 21"/>
                  <a:gd name="T86" fmla="*/ 29 w 41"/>
                  <a:gd name="T87" fmla="*/ 3 h 21"/>
                  <a:gd name="T88" fmla="*/ 31 w 41"/>
                  <a:gd name="T89" fmla="*/ 3 h 21"/>
                  <a:gd name="T90" fmla="*/ 32 w 41"/>
                  <a:gd name="T91" fmla="*/ 3 h 21"/>
                  <a:gd name="T92" fmla="*/ 34 w 41"/>
                  <a:gd name="T93" fmla="*/ 2 h 21"/>
                  <a:gd name="T94" fmla="*/ 36 w 41"/>
                  <a:gd name="T95" fmla="*/ 2 h 21"/>
                  <a:gd name="T96" fmla="*/ 38 w 41"/>
                  <a:gd name="T97" fmla="*/ 2 h 21"/>
                  <a:gd name="T98" fmla="*/ 40 w 41"/>
                  <a:gd name="T99" fmla="*/ 2 h 21"/>
                  <a:gd name="T100" fmla="*/ 41 w 41"/>
                  <a:gd name="T101" fmla="*/ 0 h 2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41"/>
                  <a:gd name="T154" fmla="*/ 0 h 21"/>
                  <a:gd name="T155" fmla="*/ 41 w 41"/>
                  <a:gd name="T156" fmla="*/ 21 h 21"/>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41" h="21">
                    <a:moveTo>
                      <a:pt x="41" y="0"/>
                    </a:moveTo>
                    <a:lnTo>
                      <a:pt x="39" y="0"/>
                    </a:lnTo>
                    <a:lnTo>
                      <a:pt x="37" y="0"/>
                    </a:lnTo>
                    <a:lnTo>
                      <a:pt x="35" y="0"/>
                    </a:lnTo>
                    <a:lnTo>
                      <a:pt x="33" y="0"/>
                    </a:lnTo>
                    <a:lnTo>
                      <a:pt x="31" y="1"/>
                    </a:lnTo>
                    <a:lnTo>
                      <a:pt x="29" y="1"/>
                    </a:lnTo>
                    <a:lnTo>
                      <a:pt x="27" y="2"/>
                    </a:lnTo>
                    <a:lnTo>
                      <a:pt x="24" y="2"/>
                    </a:lnTo>
                    <a:lnTo>
                      <a:pt x="22" y="3"/>
                    </a:lnTo>
                    <a:lnTo>
                      <a:pt x="20" y="4"/>
                    </a:lnTo>
                    <a:lnTo>
                      <a:pt x="18" y="5"/>
                    </a:lnTo>
                    <a:lnTo>
                      <a:pt x="16" y="6"/>
                    </a:lnTo>
                    <a:lnTo>
                      <a:pt x="14" y="7"/>
                    </a:lnTo>
                    <a:lnTo>
                      <a:pt x="12" y="8"/>
                    </a:lnTo>
                    <a:lnTo>
                      <a:pt x="11" y="9"/>
                    </a:lnTo>
                    <a:lnTo>
                      <a:pt x="9" y="11"/>
                    </a:lnTo>
                    <a:lnTo>
                      <a:pt x="8" y="12"/>
                    </a:lnTo>
                    <a:lnTo>
                      <a:pt x="6" y="13"/>
                    </a:lnTo>
                    <a:lnTo>
                      <a:pt x="5" y="15"/>
                    </a:lnTo>
                    <a:lnTo>
                      <a:pt x="4" y="16"/>
                    </a:lnTo>
                    <a:lnTo>
                      <a:pt x="2" y="17"/>
                    </a:lnTo>
                    <a:lnTo>
                      <a:pt x="2" y="19"/>
                    </a:lnTo>
                    <a:lnTo>
                      <a:pt x="1" y="20"/>
                    </a:lnTo>
                    <a:lnTo>
                      <a:pt x="0" y="21"/>
                    </a:lnTo>
                    <a:lnTo>
                      <a:pt x="4" y="21"/>
                    </a:lnTo>
                    <a:lnTo>
                      <a:pt x="5" y="20"/>
                    </a:lnTo>
                    <a:lnTo>
                      <a:pt x="5" y="19"/>
                    </a:lnTo>
                    <a:lnTo>
                      <a:pt x="6" y="17"/>
                    </a:lnTo>
                    <a:lnTo>
                      <a:pt x="7" y="16"/>
                    </a:lnTo>
                    <a:lnTo>
                      <a:pt x="8" y="15"/>
                    </a:lnTo>
                    <a:lnTo>
                      <a:pt x="9" y="14"/>
                    </a:lnTo>
                    <a:lnTo>
                      <a:pt x="10" y="13"/>
                    </a:lnTo>
                    <a:lnTo>
                      <a:pt x="12" y="12"/>
                    </a:lnTo>
                    <a:lnTo>
                      <a:pt x="13" y="11"/>
                    </a:lnTo>
                    <a:lnTo>
                      <a:pt x="15" y="10"/>
                    </a:lnTo>
                    <a:lnTo>
                      <a:pt x="16" y="9"/>
                    </a:lnTo>
                    <a:lnTo>
                      <a:pt x="18" y="8"/>
                    </a:lnTo>
                    <a:lnTo>
                      <a:pt x="19" y="7"/>
                    </a:lnTo>
                    <a:lnTo>
                      <a:pt x="21" y="6"/>
                    </a:lnTo>
                    <a:lnTo>
                      <a:pt x="23" y="5"/>
                    </a:lnTo>
                    <a:lnTo>
                      <a:pt x="25" y="5"/>
                    </a:lnTo>
                    <a:lnTo>
                      <a:pt x="27" y="4"/>
                    </a:lnTo>
                    <a:lnTo>
                      <a:pt x="29" y="3"/>
                    </a:lnTo>
                    <a:lnTo>
                      <a:pt x="31" y="3"/>
                    </a:lnTo>
                    <a:lnTo>
                      <a:pt x="32" y="3"/>
                    </a:lnTo>
                    <a:lnTo>
                      <a:pt x="34" y="2"/>
                    </a:lnTo>
                    <a:lnTo>
                      <a:pt x="36" y="2"/>
                    </a:lnTo>
                    <a:lnTo>
                      <a:pt x="38" y="2"/>
                    </a:lnTo>
                    <a:lnTo>
                      <a:pt x="40" y="2"/>
                    </a:lnTo>
                    <a:lnTo>
                      <a:pt x="41"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ja-JP" altLang="en-US"/>
              </a:p>
            </p:txBody>
          </p:sp>
          <p:sp>
            <p:nvSpPr>
              <p:cNvPr id="31919" name="Freeform 99"/>
              <p:cNvSpPr>
                <a:spLocks/>
              </p:cNvSpPr>
              <p:nvPr/>
            </p:nvSpPr>
            <p:spPr bwMode="auto">
              <a:xfrm>
                <a:off x="2570" y="1500"/>
                <a:ext cx="28" cy="23"/>
              </a:xfrm>
              <a:custGeom>
                <a:avLst/>
                <a:gdLst>
                  <a:gd name="T0" fmla="*/ 28 w 28"/>
                  <a:gd name="T1" fmla="*/ 1 h 23"/>
                  <a:gd name="T2" fmla="*/ 27 w 28"/>
                  <a:gd name="T3" fmla="*/ 1 h 23"/>
                  <a:gd name="T4" fmla="*/ 27 w 28"/>
                  <a:gd name="T5" fmla="*/ 1 h 23"/>
                  <a:gd name="T6" fmla="*/ 26 w 28"/>
                  <a:gd name="T7" fmla="*/ 1 h 23"/>
                  <a:gd name="T8" fmla="*/ 25 w 28"/>
                  <a:gd name="T9" fmla="*/ 0 h 23"/>
                  <a:gd name="T10" fmla="*/ 0 w 28"/>
                  <a:gd name="T11" fmla="*/ 22 h 23"/>
                  <a:gd name="T12" fmla="*/ 1 w 28"/>
                  <a:gd name="T13" fmla="*/ 22 h 23"/>
                  <a:gd name="T14" fmla="*/ 1 w 28"/>
                  <a:gd name="T15" fmla="*/ 22 h 23"/>
                  <a:gd name="T16" fmla="*/ 2 w 28"/>
                  <a:gd name="T17" fmla="*/ 22 h 23"/>
                  <a:gd name="T18" fmla="*/ 3 w 28"/>
                  <a:gd name="T19" fmla="*/ 23 h 23"/>
                  <a:gd name="T20" fmla="*/ 3 w 28"/>
                  <a:gd name="T21" fmla="*/ 23 h 23"/>
                  <a:gd name="T22" fmla="*/ 4 w 28"/>
                  <a:gd name="T23" fmla="*/ 23 h 23"/>
                  <a:gd name="T24" fmla="*/ 5 w 28"/>
                  <a:gd name="T25" fmla="*/ 23 h 23"/>
                  <a:gd name="T26" fmla="*/ 6 w 28"/>
                  <a:gd name="T27" fmla="*/ 23 h 23"/>
                  <a:gd name="T28" fmla="*/ 28 w 28"/>
                  <a:gd name="T29" fmla="*/ 1 h 2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8"/>
                  <a:gd name="T46" fmla="*/ 0 h 23"/>
                  <a:gd name="T47" fmla="*/ 28 w 28"/>
                  <a:gd name="T48" fmla="*/ 23 h 2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8" h="23">
                    <a:moveTo>
                      <a:pt x="28" y="1"/>
                    </a:moveTo>
                    <a:lnTo>
                      <a:pt x="27" y="1"/>
                    </a:lnTo>
                    <a:lnTo>
                      <a:pt x="26" y="1"/>
                    </a:lnTo>
                    <a:lnTo>
                      <a:pt x="25" y="0"/>
                    </a:lnTo>
                    <a:lnTo>
                      <a:pt x="0" y="22"/>
                    </a:lnTo>
                    <a:lnTo>
                      <a:pt x="1" y="22"/>
                    </a:lnTo>
                    <a:lnTo>
                      <a:pt x="2" y="22"/>
                    </a:lnTo>
                    <a:lnTo>
                      <a:pt x="3" y="23"/>
                    </a:lnTo>
                    <a:lnTo>
                      <a:pt x="4" y="23"/>
                    </a:lnTo>
                    <a:lnTo>
                      <a:pt x="5" y="23"/>
                    </a:lnTo>
                    <a:lnTo>
                      <a:pt x="6" y="23"/>
                    </a:lnTo>
                    <a:lnTo>
                      <a:pt x="28" y="1"/>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ja-JP" altLang="en-US"/>
              </a:p>
            </p:txBody>
          </p:sp>
          <p:sp>
            <p:nvSpPr>
              <p:cNvPr id="31920" name="Freeform 100"/>
              <p:cNvSpPr>
                <a:spLocks/>
              </p:cNvSpPr>
              <p:nvPr/>
            </p:nvSpPr>
            <p:spPr bwMode="auto">
              <a:xfrm>
                <a:off x="2554" y="1495"/>
                <a:ext cx="40" cy="26"/>
              </a:xfrm>
              <a:custGeom>
                <a:avLst/>
                <a:gdLst>
                  <a:gd name="T0" fmla="*/ 33 w 40"/>
                  <a:gd name="T1" fmla="*/ 0 h 26"/>
                  <a:gd name="T2" fmla="*/ 34 w 40"/>
                  <a:gd name="T3" fmla="*/ 1 h 26"/>
                  <a:gd name="T4" fmla="*/ 35 w 40"/>
                  <a:gd name="T5" fmla="*/ 2 h 26"/>
                  <a:gd name="T6" fmla="*/ 35 w 40"/>
                  <a:gd name="T7" fmla="*/ 2 h 26"/>
                  <a:gd name="T8" fmla="*/ 36 w 40"/>
                  <a:gd name="T9" fmla="*/ 3 h 26"/>
                  <a:gd name="T10" fmla="*/ 37 w 40"/>
                  <a:gd name="T11" fmla="*/ 3 h 26"/>
                  <a:gd name="T12" fmla="*/ 38 w 40"/>
                  <a:gd name="T13" fmla="*/ 4 h 26"/>
                  <a:gd name="T14" fmla="*/ 39 w 40"/>
                  <a:gd name="T15" fmla="*/ 4 h 26"/>
                  <a:gd name="T16" fmla="*/ 40 w 40"/>
                  <a:gd name="T17" fmla="*/ 5 h 26"/>
                  <a:gd name="T18" fmla="*/ 13 w 40"/>
                  <a:gd name="T19" fmla="*/ 26 h 26"/>
                  <a:gd name="T20" fmla="*/ 11 w 40"/>
                  <a:gd name="T21" fmla="*/ 25 h 26"/>
                  <a:gd name="T22" fmla="*/ 9 w 40"/>
                  <a:gd name="T23" fmla="*/ 24 h 26"/>
                  <a:gd name="T24" fmla="*/ 7 w 40"/>
                  <a:gd name="T25" fmla="*/ 23 h 26"/>
                  <a:gd name="T26" fmla="*/ 5 w 40"/>
                  <a:gd name="T27" fmla="*/ 22 h 26"/>
                  <a:gd name="T28" fmla="*/ 4 w 40"/>
                  <a:gd name="T29" fmla="*/ 20 h 26"/>
                  <a:gd name="T30" fmla="*/ 2 w 40"/>
                  <a:gd name="T31" fmla="*/ 19 h 26"/>
                  <a:gd name="T32" fmla="*/ 1 w 40"/>
                  <a:gd name="T33" fmla="*/ 17 h 26"/>
                  <a:gd name="T34" fmla="*/ 0 w 40"/>
                  <a:gd name="T35" fmla="*/ 16 h 26"/>
                  <a:gd name="T36" fmla="*/ 33 w 40"/>
                  <a:gd name="T37" fmla="*/ 0 h 2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0"/>
                  <a:gd name="T58" fmla="*/ 0 h 26"/>
                  <a:gd name="T59" fmla="*/ 40 w 40"/>
                  <a:gd name="T60" fmla="*/ 26 h 2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0" h="26">
                    <a:moveTo>
                      <a:pt x="33" y="0"/>
                    </a:moveTo>
                    <a:lnTo>
                      <a:pt x="34" y="1"/>
                    </a:lnTo>
                    <a:lnTo>
                      <a:pt x="35" y="2"/>
                    </a:lnTo>
                    <a:lnTo>
                      <a:pt x="36" y="3"/>
                    </a:lnTo>
                    <a:lnTo>
                      <a:pt x="37" y="3"/>
                    </a:lnTo>
                    <a:lnTo>
                      <a:pt x="38" y="4"/>
                    </a:lnTo>
                    <a:lnTo>
                      <a:pt x="39" y="4"/>
                    </a:lnTo>
                    <a:lnTo>
                      <a:pt x="40" y="5"/>
                    </a:lnTo>
                    <a:lnTo>
                      <a:pt x="13" y="26"/>
                    </a:lnTo>
                    <a:lnTo>
                      <a:pt x="11" y="25"/>
                    </a:lnTo>
                    <a:lnTo>
                      <a:pt x="9" y="24"/>
                    </a:lnTo>
                    <a:lnTo>
                      <a:pt x="7" y="23"/>
                    </a:lnTo>
                    <a:lnTo>
                      <a:pt x="5" y="22"/>
                    </a:lnTo>
                    <a:lnTo>
                      <a:pt x="4" y="20"/>
                    </a:lnTo>
                    <a:lnTo>
                      <a:pt x="2" y="19"/>
                    </a:lnTo>
                    <a:lnTo>
                      <a:pt x="1" y="17"/>
                    </a:lnTo>
                    <a:lnTo>
                      <a:pt x="0" y="16"/>
                    </a:lnTo>
                    <a:lnTo>
                      <a:pt x="33"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ja-JP" altLang="en-US"/>
              </a:p>
            </p:txBody>
          </p:sp>
          <p:sp>
            <p:nvSpPr>
              <p:cNvPr id="31921" name="Freeform 101"/>
              <p:cNvSpPr>
                <a:spLocks/>
              </p:cNvSpPr>
              <p:nvPr/>
            </p:nvSpPr>
            <p:spPr bwMode="auto">
              <a:xfrm>
                <a:off x="2550" y="1490"/>
                <a:ext cx="36" cy="17"/>
              </a:xfrm>
              <a:custGeom>
                <a:avLst/>
                <a:gdLst>
                  <a:gd name="T0" fmla="*/ 36 w 36"/>
                  <a:gd name="T1" fmla="*/ 0 h 17"/>
                  <a:gd name="T2" fmla="*/ 36 w 36"/>
                  <a:gd name="T3" fmla="*/ 0 h 17"/>
                  <a:gd name="T4" fmla="*/ 36 w 36"/>
                  <a:gd name="T5" fmla="*/ 1 h 17"/>
                  <a:gd name="T6" fmla="*/ 36 w 36"/>
                  <a:gd name="T7" fmla="*/ 1 h 17"/>
                  <a:gd name="T8" fmla="*/ 36 w 36"/>
                  <a:gd name="T9" fmla="*/ 2 h 17"/>
                  <a:gd name="T10" fmla="*/ 36 w 36"/>
                  <a:gd name="T11" fmla="*/ 2 h 17"/>
                  <a:gd name="T12" fmla="*/ 36 w 36"/>
                  <a:gd name="T13" fmla="*/ 3 h 17"/>
                  <a:gd name="T14" fmla="*/ 36 w 36"/>
                  <a:gd name="T15" fmla="*/ 3 h 17"/>
                  <a:gd name="T16" fmla="*/ 36 w 36"/>
                  <a:gd name="T17" fmla="*/ 3 h 17"/>
                  <a:gd name="T18" fmla="*/ 1 w 36"/>
                  <a:gd name="T19" fmla="*/ 17 h 17"/>
                  <a:gd name="T20" fmla="*/ 1 w 36"/>
                  <a:gd name="T21" fmla="*/ 16 h 17"/>
                  <a:gd name="T22" fmla="*/ 1 w 36"/>
                  <a:gd name="T23" fmla="*/ 16 h 17"/>
                  <a:gd name="T24" fmla="*/ 1 w 36"/>
                  <a:gd name="T25" fmla="*/ 15 h 17"/>
                  <a:gd name="T26" fmla="*/ 1 w 36"/>
                  <a:gd name="T27" fmla="*/ 15 h 17"/>
                  <a:gd name="T28" fmla="*/ 0 w 36"/>
                  <a:gd name="T29" fmla="*/ 13 h 17"/>
                  <a:gd name="T30" fmla="*/ 0 w 36"/>
                  <a:gd name="T31" fmla="*/ 12 h 17"/>
                  <a:gd name="T32" fmla="*/ 0 w 36"/>
                  <a:gd name="T33" fmla="*/ 11 h 17"/>
                  <a:gd name="T34" fmla="*/ 0 w 36"/>
                  <a:gd name="T35" fmla="*/ 9 h 17"/>
                  <a:gd name="T36" fmla="*/ 36 w 36"/>
                  <a:gd name="T37" fmla="*/ 0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6"/>
                  <a:gd name="T58" fmla="*/ 0 h 17"/>
                  <a:gd name="T59" fmla="*/ 36 w 36"/>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6" h="17">
                    <a:moveTo>
                      <a:pt x="36" y="0"/>
                    </a:moveTo>
                    <a:lnTo>
                      <a:pt x="36" y="0"/>
                    </a:lnTo>
                    <a:lnTo>
                      <a:pt x="36" y="1"/>
                    </a:lnTo>
                    <a:lnTo>
                      <a:pt x="36" y="2"/>
                    </a:lnTo>
                    <a:lnTo>
                      <a:pt x="36" y="3"/>
                    </a:lnTo>
                    <a:lnTo>
                      <a:pt x="1" y="17"/>
                    </a:lnTo>
                    <a:lnTo>
                      <a:pt x="1" y="16"/>
                    </a:lnTo>
                    <a:lnTo>
                      <a:pt x="1" y="15"/>
                    </a:lnTo>
                    <a:lnTo>
                      <a:pt x="0" y="13"/>
                    </a:lnTo>
                    <a:lnTo>
                      <a:pt x="0" y="12"/>
                    </a:lnTo>
                    <a:lnTo>
                      <a:pt x="0" y="11"/>
                    </a:lnTo>
                    <a:lnTo>
                      <a:pt x="0" y="9"/>
                    </a:lnTo>
                    <a:lnTo>
                      <a:pt x="36"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ja-JP" altLang="en-US"/>
              </a:p>
            </p:txBody>
          </p:sp>
          <p:sp>
            <p:nvSpPr>
              <p:cNvPr id="31922" name="Freeform 102"/>
              <p:cNvSpPr>
                <a:spLocks/>
              </p:cNvSpPr>
              <p:nvPr/>
            </p:nvSpPr>
            <p:spPr bwMode="auto">
              <a:xfrm>
                <a:off x="2595" y="1472"/>
                <a:ext cx="15" cy="23"/>
              </a:xfrm>
              <a:custGeom>
                <a:avLst/>
                <a:gdLst>
                  <a:gd name="T0" fmla="*/ 7 w 15"/>
                  <a:gd name="T1" fmla="*/ 21 h 23"/>
                  <a:gd name="T2" fmla="*/ 6 w 15"/>
                  <a:gd name="T3" fmla="*/ 20 h 23"/>
                  <a:gd name="T4" fmla="*/ 5 w 15"/>
                  <a:gd name="T5" fmla="*/ 20 h 23"/>
                  <a:gd name="T6" fmla="*/ 4 w 15"/>
                  <a:gd name="T7" fmla="*/ 19 h 23"/>
                  <a:gd name="T8" fmla="*/ 3 w 15"/>
                  <a:gd name="T9" fmla="*/ 18 h 23"/>
                  <a:gd name="T10" fmla="*/ 3 w 15"/>
                  <a:gd name="T11" fmla="*/ 17 h 23"/>
                  <a:gd name="T12" fmla="*/ 3 w 15"/>
                  <a:gd name="T13" fmla="*/ 17 h 23"/>
                  <a:gd name="T14" fmla="*/ 2 w 15"/>
                  <a:gd name="T15" fmla="*/ 16 h 23"/>
                  <a:gd name="T16" fmla="*/ 2 w 15"/>
                  <a:gd name="T17" fmla="*/ 16 h 23"/>
                  <a:gd name="T18" fmla="*/ 2 w 15"/>
                  <a:gd name="T19" fmla="*/ 15 h 23"/>
                  <a:gd name="T20" fmla="*/ 2 w 15"/>
                  <a:gd name="T21" fmla="*/ 14 h 23"/>
                  <a:gd name="T22" fmla="*/ 3 w 15"/>
                  <a:gd name="T23" fmla="*/ 12 h 23"/>
                  <a:gd name="T24" fmla="*/ 4 w 15"/>
                  <a:gd name="T25" fmla="*/ 10 h 23"/>
                  <a:gd name="T26" fmla="*/ 6 w 15"/>
                  <a:gd name="T27" fmla="*/ 7 h 23"/>
                  <a:gd name="T28" fmla="*/ 9 w 15"/>
                  <a:gd name="T29" fmla="*/ 4 h 23"/>
                  <a:gd name="T30" fmla="*/ 13 w 15"/>
                  <a:gd name="T31" fmla="*/ 2 h 23"/>
                  <a:gd name="T32" fmla="*/ 13 w 15"/>
                  <a:gd name="T33" fmla="*/ 0 h 23"/>
                  <a:gd name="T34" fmla="*/ 9 w 15"/>
                  <a:gd name="T35" fmla="*/ 3 h 23"/>
                  <a:gd name="T36" fmla="*/ 5 w 15"/>
                  <a:gd name="T37" fmla="*/ 5 h 23"/>
                  <a:gd name="T38" fmla="*/ 2 w 15"/>
                  <a:gd name="T39" fmla="*/ 9 h 23"/>
                  <a:gd name="T40" fmla="*/ 1 w 15"/>
                  <a:gd name="T41" fmla="*/ 12 h 23"/>
                  <a:gd name="T42" fmla="*/ 0 w 15"/>
                  <a:gd name="T43" fmla="*/ 14 h 23"/>
                  <a:gd name="T44" fmla="*/ 0 w 15"/>
                  <a:gd name="T45" fmla="*/ 15 h 23"/>
                  <a:gd name="T46" fmla="*/ 0 w 15"/>
                  <a:gd name="T47" fmla="*/ 16 h 23"/>
                  <a:gd name="T48" fmla="*/ 0 w 15"/>
                  <a:gd name="T49" fmla="*/ 17 h 23"/>
                  <a:gd name="T50" fmla="*/ 0 w 15"/>
                  <a:gd name="T51" fmla="*/ 17 h 23"/>
                  <a:gd name="T52" fmla="*/ 1 w 15"/>
                  <a:gd name="T53" fmla="*/ 18 h 23"/>
                  <a:gd name="T54" fmla="*/ 1 w 15"/>
                  <a:gd name="T55" fmla="*/ 18 h 23"/>
                  <a:gd name="T56" fmla="*/ 1 w 15"/>
                  <a:gd name="T57" fmla="*/ 19 h 23"/>
                  <a:gd name="T58" fmla="*/ 2 w 15"/>
                  <a:gd name="T59" fmla="*/ 20 h 23"/>
                  <a:gd name="T60" fmla="*/ 3 w 15"/>
                  <a:gd name="T61" fmla="*/ 21 h 23"/>
                  <a:gd name="T62" fmla="*/ 4 w 15"/>
                  <a:gd name="T63" fmla="*/ 22 h 23"/>
                  <a:gd name="T64" fmla="*/ 6 w 15"/>
                  <a:gd name="T65" fmla="*/ 23 h 2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5"/>
                  <a:gd name="T100" fmla="*/ 0 h 23"/>
                  <a:gd name="T101" fmla="*/ 15 w 15"/>
                  <a:gd name="T102" fmla="*/ 23 h 2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5" h="23">
                    <a:moveTo>
                      <a:pt x="7" y="21"/>
                    </a:moveTo>
                    <a:lnTo>
                      <a:pt x="7" y="21"/>
                    </a:lnTo>
                    <a:lnTo>
                      <a:pt x="6" y="21"/>
                    </a:lnTo>
                    <a:lnTo>
                      <a:pt x="6" y="20"/>
                    </a:lnTo>
                    <a:lnTo>
                      <a:pt x="5" y="20"/>
                    </a:lnTo>
                    <a:lnTo>
                      <a:pt x="4" y="19"/>
                    </a:lnTo>
                    <a:lnTo>
                      <a:pt x="3" y="18"/>
                    </a:lnTo>
                    <a:lnTo>
                      <a:pt x="3" y="17"/>
                    </a:lnTo>
                    <a:lnTo>
                      <a:pt x="2" y="16"/>
                    </a:lnTo>
                    <a:lnTo>
                      <a:pt x="2" y="15"/>
                    </a:lnTo>
                    <a:lnTo>
                      <a:pt x="2" y="14"/>
                    </a:lnTo>
                    <a:lnTo>
                      <a:pt x="2" y="13"/>
                    </a:lnTo>
                    <a:lnTo>
                      <a:pt x="3" y="12"/>
                    </a:lnTo>
                    <a:lnTo>
                      <a:pt x="3" y="11"/>
                    </a:lnTo>
                    <a:lnTo>
                      <a:pt x="4" y="10"/>
                    </a:lnTo>
                    <a:lnTo>
                      <a:pt x="5" y="8"/>
                    </a:lnTo>
                    <a:lnTo>
                      <a:pt x="6" y="7"/>
                    </a:lnTo>
                    <a:lnTo>
                      <a:pt x="7" y="6"/>
                    </a:lnTo>
                    <a:lnTo>
                      <a:pt x="9" y="4"/>
                    </a:lnTo>
                    <a:lnTo>
                      <a:pt x="11" y="3"/>
                    </a:lnTo>
                    <a:lnTo>
                      <a:pt x="13" y="2"/>
                    </a:lnTo>
                    <a:lnTo>
                      <a:pt x="15" y="1"/>
                    </a:lnTo>
                    <a:lnTo>
                      <a:pt x="13" y="0"/>
                    </a:lnTo>
                    <a:lnTo>
                      <a:pt x="11" y="1"/>
                    </a:lnTo>
                    <a:lnTo>
                      <a:pt x="9" y="3"/>
                    </a:lnTo>
                    <a:lnTo>
                      <a:pt x="7" y="4"/>
                    </a:lnTo>
                    <a:lnTo>
                      <a:pt x="5" y="5"/>
                    </a:lnTo>
                    <a:lnTo>
                      <a:pt x="4" y="7"/>
                    </a:lnTo>
                    <a:lnTo>
                      <a:pt x="2" y="9"/>
                    </a:lnTo>
                    <a:lnTo>
                      <a:pt x="2" y="10"/>
                    </a:lnTo>
                    <a:lnTo>
                      <a:pt x="1" y="12"/>
                    </a:lnTo>
                    <a:lnTo>
                      <a:pt x="0" y="13"/>
                    </a:lnTo>
                    <a:lnTo>
                      <a:pt x="0" y="14"/>
                    </a:lnTo>
                    <a:lnTo>
                      <a:pt x="0" y="15"/>
                    </a:lnTo>
                    <a:lnTo>
                      <a:pt x="0" y="16"/>
                    </a:lnTo>
                    <a:lnTo>
                      <a:pt x="0" y="17"/>
                    </a:lnTo>
                    <a:lnTo>
                      <a:pt x="1" y="18"/>
                    </a:lnTo>
                    <a:lnTo>
                      <a:pt x="1" y="19"/>
                    </a:lnTo>
                    <a:lnTo>
                      <a:pt x="2" y="20"/>
                    </a:lnTo>
                    <a:lnTo>
                      <a:pt x="3" y="21"/>
                    </a:lnTo>
                    <a:lnTo>
                      <a:pt x="4" y="22"/>
                    </a:lnTo>
                    <a:lnTo>
                      <a:pt x="5" y="22"/>
                    </a:lnTo>
                    <a:lnTo>
                      <a:pt x="6" y="23"/>
                    </a:lnTo>
                    <a:lnTo>
                      <a:pt x="7" y="21"/>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ja-JP" altLang="en-US"/>
              </a:p>
            </p:txBody>
          </p:sp>
          <p:sp>
            <p:nvSpPr>
              <p:cNvPr id="31923" name="Freeform 103"/>
              <p:cNvSpPr>
                <a:spLocks/>
              </p:cNvSpPr>
              <p:nvPr/>
            </p:nvSpPr>
            <p:spPr bwMode="auto">
              <a:xfrm>
                <a:off x="2619" y="1474"/>
                <a:ext cx="9" cy="10"/>
              </a:xfrm>
              <a:custGeom>
                <a:avLst/>
                <a:gdLst>
                  <a:gd name="T0" fmla="*/ 4 w 9"/>
                  <a:gd name="T1" fmla="*/ 0 h 10"/>
                  <a:gd name="T2" fmla="*/ 6 w 9"/>
                  <a:gd name="T3" fmla="*/ 0 h 10"/>
                  <a:gd name="T4" fmla="*/ 6 w 9"/>
                  <a:gd name="T5" fmla="*/ 0 h 10"/>
                  <a:gd name="T6" fmla="*/ 7 w 9"/>
                  <a:gd name="T7" fmla="*/ 1 h 10"/>
                  <a:gd name="T8" fmla="*/ 8 w 9"/>
                  <a:gd name="T9" fmla="*/ 1 h 10"/>
                  <a:gd name="T10" fmla="*/ 8 w 9"/>
                  <a:gd name="T11" fmla="*/ 2 h 10"/>
                  <a:gd name="T12" fmla="*/ 9 w 9"/>
                  <a:gd name="T13" fmla="*/ 3 h 10"/>
                  <a:gd name="T14" fmla="*/ 9 w 9"/>
                  <a:gd name="T15" fmla="*/ 3 h 10"/>
                  <a:gd name="T16" fmla="*/ 9 w 9"/>
                  <a:gd name="T17" fmla="*/ 4 h 10"/>
                  <a:gd name="T18" fmla="*/ 9 w 9"/>
                  <a:gd name="T19" fmla="*/ 5 h 10"/>
                  <a:gd name="T20" fmla="*/ 9 w 9"/>
                  <a:gd name="T21" fmla="*/ 5 h 10"/>
                  <a:gd name="T22" fmla="*/ 9 w 9"/>
                  <a:gd name="T23" fmla="*/ 6 h 10"/>
                  <a:gd name="T24" fmla="*/ 9 w 9"/>
                  <a:gd name="T25" fmla="*/ 7 h 10"/>
                  <a:gd name="T26" fmla="*/ 8 w 9"/>
                  <a:gd name="T27" fmla="*/ 8 h 10"/>
                  <a:gd name="T28" fmla="*/ 7 w 9"/>
                  <a:gd name="T29" fmla="*/ 9 h 10"/>
                  <a:gd name="T30" fmla="*/ 7 w 9"/>
                  <a:gd name="T31" fmla="*/ 9 h 10"/>
                  <a:gd name="T32" fmla="*/ 6 w 9"/>
                  <a:gd name="T33" fmla="*/ 10 h 10"/>
                  <a:gd name="T34" fmla="*/ 7 w 9"/>
                  <a:gd name="T35" fmla="*/ 8 h 10"/>
                  <a:gd name="T36" fmla="*/ 8 w 9"/>
                  <a:gd name="T37" fmla="*/ 7 h 10"/>
                  <a:gd name="T38" fmla="*/ 8 w 9"/>
                  <a:gd name="T39" fmla="*/ 5 h 10"/>
                  <a:gd name="T40" fmla="*/ 8 w 9"/>
                  <a:gd name="T41" fmla="*/ 4 h 10"/>
                  <a:gd name="T42" fmla="*/ 7 w 9"/>
                  <a:gd name="T43" fmla="*/ 4 h 10"/>
                  <a:gd name="T44" fmla="*/ 7 w 9"/>
                  <a:gd name="T45" fmla="*/ 3 h 10"/>
                  <a:gd name="T46" fmla="*/ 6 w 9"/>
                  <a:gd name="T47" fmla="*/ 2 h 10"/>
                  <a:gd name="T48" fmla="*/ 5 w 9"/>
                  <a:gd name="T49" fmla="*/ 2 h 10"/>
                  <a:gd name="T50" fmla="*/ 4 w 9"/>
                  <a:gd name="T51" fmla="*/ 1 h 10"/>
                  <a:gd name="T52" fmla="*/ 3 w 9"/>
                  <a:gd name="T53" fmla="*/ 1 h 10"/>
                  <a:gd name="T54" fmla="*/ 2 w 9"/>
                  <a:gd name="T55" fmla="*/ 1 h 10"/>
                  <a:gd name="T56" fmla="*/ 0 w 9"/>
                  <a:gd name="T57" fmla="*/ 2 h 10"/>
                  <a:gd name="T58" fmla="*/ 1 w 9"/>
                  <a:gd name="T59" fmla="*/ 1 h 10"/>
                  <a:gd name="T60" fmla="*/ 1 w 9"/>
                  <a:gd name="T61" fmla="*/ 1 h 10"/>
                  <a:gd name="T62" fmla="*/ 1 w 9"/>
                  <a:gd name="T63" fmla="*/ 1 h 10"/>
                  <a:gd name="T64" fmla="*/ 2 w 9"/>
                  <a:gd name="T65" fmla="*/ 1 h 10"/>
                  <a:gd name="T66" fmla="*/ 2 w 9"/>
                  <a:gd name="T67" fmla="*/ 0 h 10"/>
                  <a:gd name="T68" fmla="*/ 3 w 9"/>
                  <a:gd name="T69" fmla="*/ 0 h 10"/>
                  <a:gd name="T70" fmla="*/ 4 w 9"/>
                  <a:gd name="T71" fmla="*/ 0 h 10"/>
                  <a:gd name="T72" fmla="*/ 4 w 9"/>
                  <a:gd name="T73" fmla="*/ 0 h 1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9"/>
                  <a:gd name="T112" fmla="*/ 0 h 10"/>
                  <a:gd name="T113" fmla="*/ 9 w 9"/>
                  <a:gd name="T114" fmla="*/ 10 h 10"/>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9" h="10">
                    <a:moveTo>
                      <a:pt x="4" y="0"/>
                    </a:moveTo>
                    <a:lnTo>
                      <a:pt x="6" y="0"/>
                    </a:lnTo>
                    <a:lnTo>
                      <a:pt x="7" y="1"/>
                    </a:lnTo>
                    <a:lnTo>
                      <a:pt x="8" y="1"/>
                    </a:lnTo>
                    <a:lnTo>
                      <a:pt x="8" y="2"/>
                    </a:lnTo>
                    <a:lnTo>
                      <a:pt x="9" y="3"/>
                    </a:lnTo>
                    <a:lnTo>
                      <a:pt x="9" y="4"/>
                    </a:lnTo>
                    <a:lnTo>
                      <a:pt x="9" y="5"/>
                    </a:lnTo>
                    <a:lnTo>
                      <a:pt x="9" y="6"/>
                    </a:lnTo>
                    <a:lnTo>
                      <a:pt x="9" y="7"/>
                    </a:lnTo>
                    <a:lnTo>
                      <a:pt x="8" y="8"/>
                    </a:lnTo>
                    <a:lnTo>
                      <a:pt x="7" y="9"/>
                    </a:lnTo>
                    <a:lnTo>
                      <a:pt x="6" y="10"/>
                    </a:lnTo>
                    <a:lnTo>
                      <a:pt x="7" y="8"/>
                    </a:lnTo>
                    <a:lnTo>
                      <a:pt x="8" y="7"/>
                    </a:lnTo>
                    <a:lnTo>
                      <a:pt x="8" y="5"/>
                    </a:lnTo>
                    <a:lnTo>
                      <a:pt x="8" y="4"/>
                    </a:lnTo>
                    <a:lnTo>
                      <a:pt x="7" y="4"/>
                    </a:lnTo>
                    <a:lnTo>
                      <a:pt x="7" y="3"/>
                    </a:lnTo>
                    <a:lnTo>
                      <a:pt x="6" y="2"/>
                    </a:lnTo>
                    <a:lnTo>
                      <a:pt x="5" y="2"/>
                    </a:lnTo>
                    <a:lnTo>
                      <a:pt x="4" y="1"/>
                    </a:lnTo>
                    <a:lnTo>
                      <a:pt x="3" y="1"/>
                    </a:lnTo>
                    <a:lnTo>
                      <a:pt x="2" y="1"/>
                    </a:lnTo>
                    <a:lnTo>
                      <a:pt x="0" y="2"/>
                    </a:lnTo>
                    <a:lnTo>
                      <a:pt x="1" y="1"/>
                    </a:lnTo>
                    <a:lnTo>
                      <a:pt x="2" y="1"/>
                    </a:lnTo>
                    <a:lnTo>
                      <a:pt x="2" y="0"/>
                    </a:lnTo>
                    <a:lnTo>
                      <a:pt x="3" y="0"/>
                    </a:lnTo>
                    <a:lnTo>
                      <a:pt x="4"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ja-JP" altLang="en-US"/>
              </a:p>
            </p:txBody>
          </p:sp>
          <p:sp>
            <p:nvSpPr>
              <p:cNvPr id="31924" name="Freeform 104"/>
              <p:cNvSpPr>
                <a:spLocks/>
              </p:cNvSpPr>
              <p:nvPr/>
            </p:nvSpPr>
            <p:spPr bwMode="auto">
              <a:xfrm>
                <a:off x="2606" y="1477"/>
                <a:ext cx="17" cy="12"/>
              </a:xfrm>
              <a:custGeom>
                <a:avLst/>
                <a:gdLst>
                  <a:gd name="T0" fmla="*/ 9 w 17"/>
                  <a:gd name="T1" fmla="*/ 0 h 12"/>
                  <a:gd name="T2" fmla="*/ 7 w 17"/>
                  <a:gd name="T3" fmla="*/ 1 h 12"/>
                  <a:gd name="T4" fmla="*/ 5 w 17"/>
                  <a:gd name="T5" fmla="*/ 3 h 12"/>
                  <a:gd name="T6" fmla="*/ 4 w 17"/>
                  <a:gd name="T7" fmla="*/ 5 h 12"/>
                  <a:gd name="T8" fmla="*/ 3 w 17"/>
                  <a:gd name="T9" fmla="*/ 6 h 12"/>
                  <a:gd name="T10" fmla="*/ 3 w 17"/>
                  <a:gd name="T11" fmla="*/ 7 h 12"/>
                  <a:gd name="T12" fmla="*/ 4 w 17"/>
                  <a:gd name="T13" fmla="*/ 8 h 12"/>
                  <a:gd name="T14" fmla="*/ 6 w 17"/>
                  <a:gd name="T15" fmla="*/ 10 h 12"/>
                  <a:gd name="T16" fmla="*/ 8 w 17"/>
                  <a:gd name="T17" fmla="*/ 10 h 12"/>
                  <a:gd name="T18" fmla="*/ 11 w 17"/>
                  <a:gd name="T19" fmla="*/ 10 h 12"/>
                  <a:gd name="T20" fmla="*/ 13 w 17"/>
                  <a:gd name="T21" fmla="*/ 10 h 12"/>
                  <a:gd name="T22" fmla="*/ 15 w 17"/>
                  <a:gd name="T23" fmla="*/ 9 h 12"/>
                  <a:gd name="T24" fmla="*/ 16 w 17"/>
                  <a:gd name="T25" fmla="*/ 9 h 12"/>
                  <a:gd name="T26" fmla="*/ 17 w 17"/>
                  <a:gd name="T27" fmla="*/ 8 h 12"/>
                  <a:gd name="T28" fmla="*/ 17 w 17"/>
                  <a:gd name="T29" fmla="*/ 8 h 12"/>
                  <a:gd name="T30" fmla="*/ 16 w 17"/>
                  <a:gd name="T31" fmla="*/ 9 h 12"/>
                  <a:gd name="T32" fmla="*/ 15 w 17"/>
                  <a:gd name="T33" fmla="*/ 10 h 12"/>
                  <a:gd name="T34" fmla="*/ 14 w 17"/>
                  <a:gd name="T35" fmla="*/ 10 h 12"/>
                  <a:gd name="T36" fmla="*/ 11 w 17"/>
                  <a:gd name="T37" fmla="*/ 11 h 12"/>
                  <a:gd name="T38" fmla="*/ 7 w 17"/>
                  <a:gd name="T39" fmla="*/ 12 h 12"/>
                  <a:gd name="T40" fmla="*/ 3 w 17"/>
                  <a:gd name="T41" fmla="*/ 11 h 12"/>
                  <a:gd name="T42" fmla="*/ 1 w 17"/>
                  <a:gd name="T43" fmla="*/ 9 h 12"/>
                  <a:gd name="T44" fmla="*/ 0 w 17"/>
                  <a:gd name="T45" fmla="*/ 8 h 12"/>
                  <a:gd name="T46" fmla="*/ 0 w 17"/>
                  <a:gd name="T47" fmla="*/ 8 h 12"/>
                  <a:gd name="T48" fmla="*/ 0 w 17"/>
                  <a:gd name="T49" fmla="*/ 7 h 12"/>
                  <a:gd name="T50" fmla="*/ 1 w 17"/>
                  <a:gd name="T51" fmla="*/ 6 h 12"/>
                  <a:gd name="T52" fmla="*/ 1 w 17"/>
                  <a:gd name="T53" fmla="*/ 5 h 12"/>
                  <a:gd name="T54" fmla="*/ 3 w 17"/>
                  <a:gd name="T55" fmla="*/ 3 h 12"/>
                  <a:gd name="T56" fmla="*/ 4 w 17"/>
                  <a:gd name="T57" fmla="*/ 1 h 12"/>
                  <a:gd name="T58" fmla="*/ 6 w 17"/>
                  <a:gd name="T59" fmla="*/ 1 h 12"/>
                  <a:gd name="T60" fmla="*/ 7 w 17"/>
                  <a:gd name="T61" fmla="*/ 0 h 12"/>
                  <a:gd name="T62" fmla="*/ 9 w 17"/>
                  <a:gd name="T63" fmla="*/ 0 h 1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7"/>
                  <a:gd name="T97" fmla="*/ 0 h 12"/>
                  <a:gd name="T98" fmla="*/ 17 w 17"/>
                  <a:gd name="T99" fmla="*/ 12 h 1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7" h="12">
                    <a:moveTo>
                      <a:pt x="10" y="0"/>
                    </a:moveTo>
                    <a:lnTo>
                      <a:pt x="9" y="0"/>
                    </a:lnTo>
                    <a:lnTo>
                      <a:pt x="8" y="1"/>
                    </a:lnTo>
                    <a:lnTo>
                      <a:pt x="7" y="1"/>
                    </a:lnTo>
                    <a:lnTo>
                      <a:pt x="6" y="2"/>
                    </a:lnTo>
                    <a:lnTo>
                      <a:pt x="5" y="3"/>
                    </a:lnTo>
                    <a:lnTo>
                      <a:pt x="4" y="4"/>
                    </a:lnTo>
                    <a:lnTo>
                      <a:pt x="4" y="5"/>
                    </a:lnTo>
                    <a:lnTo>
                      <a:pt x="3" y="5"/>
                    </a:lnTo>
                    <a:lnTo>
                      <a:pt x="3" y="6"/>
                    </a:lnTo>
                    <a:lnTo>
                      <a:pt x="3" y="7"/>
                    </a:lnTo>
                    <a:lnTo>
                      <a:pt x="4" y="8"/>
                    </a:lnTo>
                    <a:lnTo>
                      <a:pt x="4" y="9"/>
                    </a:lnTo>
                    <a:lnTo>
                      <a:pt x="6" y="10"/>
                    </a:lnTo>
                    <a:lnTo>
                      <a:pt x="7" y="10"/>
                    </a:lnTo>
                    <a:lnTo>
                      <a:pt x="8" y="10"/>
                    </a:lnTo>
                    <a:lnTo>
                      <a:pt x="10" y="10"/>
                    </a:lnTo>
                    <a:lnTo>
                      <a:pt x="11" y="10"/>
                    </a:lnTo>
                    <a:lnTo>
                      <a:pt x="13" y="10"/>
                    </a:lnTo>
                    <a:lnTo>
                      <a:pt x="14" y="9"/>
                    </a:lnTo>
                    <a:lnTo>
                      <a:pt x="15" y="9"/>
                    </a:lnTo>
                    <a:lnTo>
                      <a:pt x="16" y="9"/>
                    </a:lnTo>
                    <a:lnTo>
                      <a:pt x="16" y="8"/>
                    </a:lnTo>
                    <a:lnTo>
                      <a:pt x="17" y="8"/>
                    </a:lnTo>
                    <a:lnTo>
                      <a:pt x="17" y="9"/>
                    </a:lnTo>
                    <a:lnTo>
                      <a:pt x="16" y="9"/>
                    </a:lnTo>
                    <a:lnTo>
                      <a:pt x="15" y="10"/>
                    </a:lnTo>
                    <a:lnTo>
                      <a:pt x="14" y="10"/>
                    </a:lnTo>
                    <a:lnTo>
                      <a:pt x="13" y="11"/>
                    </a:lnTo>
                    <a:lnTo>
                      <a:pt x="11" y="11"/>
                    </a:lnTo>
                    <a:lnTo>
                      <a:pt x="9" y="12"/>
                    </a:lnTo>
                    <a:lnTo>
                      <a:pt x="7" y="12"/>
                    </a:lnTo>
                    <a:lnTo>
                      <a:pt x="5" y="12"/>
                    </a:lnTo>
                    <a:lnTo>
                      <a:pt x="3" y="11"/>
                    </a:lnTo>
                    <a:lnTo>
                      <a:pt x="2" y="10"/>
                    </a:lnTo>
                    <a:lnTo>
                      <a:pt x="1" y="9"/>
                    </a:lnTo>
                    <a:lnTo>
                      <a:pt x="0" y="8"/>
                    </a:lnTo>
                    <a:lnTo>
                      <a:pt x="0" y="7"/>
                    </a:lnTo>
                    <a:lnTo>
                      <a:pt x="0" y="6"/>
                    </a:lnTo>
                    <a:lnTo>
                      <a:pt x="1" y="6"/>
                    </a:lnTo>
                    <a:lnTo>
                      <a:pt x="1" y="5"/>
                    </a:lnTo>
                    <a:lnTo>
                      <a:pt x="2" y="4"/>
                    </a:lnTo>
                    <a:lnTo>
                      <a:pt x="3" y="3"/>
                    </a:lnTo>
                    <a:lnTo>
                      <a:pt x="4" y="2"/>
                    </a:lnTo>
                    <a:lnTo>
                      <a:pt x="4" y="1"/>
                    </a:lnTo>
                    <a:lnTo>
                      <a:pt x="5" y="1"/>
                    </a:lnTo>
                    <a:lnTo>
                      <a:pt x="6" y="1"/>
                    </a:lnTo>
                    <a:lnTo>
                      <a:pt x="7" y="0"/>
                    </a:lnTo>
                    <a:lnTo>
                      <a:pt x="8" y="0"/>
                    </a:lnTo>
                    <a:lnTo>
                      <a:pt x="9" y="0"/>
                    </a:lnTo>
                    <a:lnTo>
                      <a:pt x="10"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ja-JP" altLang="en-US"/>
              </a:p>
            </p:txBody>
          </p:sp>
          <p:sp>
            <p:nvSpPr>
              <p:cNvPr id="31925" name="Freeform 105"/>
              <p:cNvSpPr>
                <a:spLocks/>
              </p:cNvSpPr>
              <p:nvPr/>
            </p:nvSpPr>
            <p:spPr bwMode="auto">
              <a:xfrm>
                <a:off x="2630" y="1470"/>
                <a:ext cx="10" cy="18"/>
              </a:xfrm>
              <a:custGeom>
                <a:avLst/>
                <a:gdLst>
                  <a:gd name="T0" fmla="*/ 5 w 10"/>
                  <a:gd name="T1" fmla="*/ 15 h 18"/>
                  <a:gd name="T2" fmla="*/ 6 w 10"/>
                  <a:gd name="T3" fmla="*/ 14 h 18"/>
                  <a:gd name="T4" fmla="*/ 7 w 10"/>
                  <a:gd name="T5" fmla="*/ 12 h 18"/>
                  <a:gd name="T6" fmla="*/ 8 w 10"/>
                  <a:gd name="T7" fmla="*/ 11 h 18"/>
                  <a:gd name="T8" fmla="*/ 9 w 10"/>
                  <a:gd name="T9" fmla="*/ 9 h 18"/>
                  <a:gd name="T10" fmla="*/ 9 w 10"/>
                  <a:gd name="T11" fmla="*/ 8 h 18"/>
                  <a:gd name="T12" fmla="*/ 10 w 10"/>
                  <a:gd name="T13" fmla="*/ 7 h 18"/>
                  <a:gd name="T14" fmla="*/ 10 w 10"/>
                  <a:gd name="T15" fmla="*/ 5 h 18"/>
                  <a:gd name="T16" fmla="*/ 9 w 10"/>
                  <a:gd name="T17" fmla="*/ 4 h 18"/>
                  <a:gd name="T18" fmla="*/ 9 w 10"/>
                  <a:gd name="T19" fmla="*/ 4 h 18"/>
                  <a:gd name="T20" fmla="*/ 9 w 10"/>
                  <a:gd name="T21" fmla="*/ 3 h 18"/>
                  <a:gd name="T22" fmla="*/ 9 w 10"/>
                  <a:gd name="T23" fmla="*/ 3 h 18"/>
                  <a:gd name="T24" fmla="*/ 9 w 10"/>
                  <a:gd name="T25" fmla="*/ 3 h 18"/>
                  <a:gd name="T26" fmla="*/ 9 w 10"/>
                  <a:gd name="T27" fmla="*/ 2 h 18"/>
                  <a:gd name="T28" fmla="*/ 8 w 10"/>
                  <a:gd name="T29" fmla="*/ 1 h 18"/>
                  <a:gd name="T30" fmla="*/ 7 w 10"/>
                  <a:gd name="T31" fmla="*/ 1 h 18"/>
                  <a:gd name="T32" fmla="*/ 7 w 10"/>
                  <a:gd name="T33" fmla="*/ 0 h 18"/>
                  <a:gd name="T34" fmla="*/ 5 w 10"/>
                  <a:gd name="T35" fmla="*/ 1 h 18"/>
                  <a:gd name="T36" fmla="*/ 6 w 10"/>
                  <a:gd name="T37" fmla="*/ 2 h 18"/>
                  <a:gd name="T38" fmla="*/ 7 w 10"/>
                  <a:gd name="T39" fmla="*/ 3 h 18"/>
                  <a:gd name="T40" fmla="*/ 7 w 10"/>
                  <a:gd name="T41" fmla="*/ 4 h 18"/>
                  <a:gd name="T42" fmla="*/ 7 w 10"/>
                  <a:gd name="T43" fmla="*/ 5 h 18"/>
                  <a:gd name="T44" fmla="*/ 7 w 10"/>
                  <a:gd name="T45" fmla="*/ 6 h 18"/>
                  <a:gd name="T46" fmla="*/ 7 w 10"/>
                  <a:gd name="T47" fmla="*/ 8 h 18"/>
                  <a:gd name="T48" fmla="*/ 7 w 10"/>
                  <a:gd name="T49" fmla="*/ 10 h 18"/>
                  <a:gd name="T50" fmla="*/ 6 w 10"/>
                  <a:gd name="T51" fmla="*/ 11 h 18"/>
                  <a:gd name="T52" fmla="*/ 5 w 10"/>
                  <a:gd name="T53" fmla="*/ 13 h 18"/>
                  <a:gd name="T54" fmla="*/ 4 w 10"/>
                  <a:gd name="T55" fmla="*/ 15 h 18"/>
                  <a:gd name="T56" fmla="*/ 2 w 10"/>
                  <a:gd name="T57" fmla="*/ 16 h 18"/>
                  <a:gd name="T58" fmla="*/ 0 w 10"/>
                  <a:gd name="T59" fmla="*/ 18 h 18"/>
                  <a:gd name="T60" fmla="*/ 0 w 10"/>
                  <a:gd name="T61" fmla="*/ 18 h 18"/>
                  <a:gd name="T62" fmla="*/ 1 w 10"/>
                  <a:gd name="T63" fmla="*/ 17 h 18"/>
                  <a:gd name="T64" fmla="*/ 1 w 10"/>
                  <a:gd name="T65" fmla="*/ 17 h 18"/>
                  <a:gd name="T66" fmla="*/ 2 w 10"/>
                  <a:gd name="T67" fmla="*/ 17 h 18"/>
                  <a:gd name="T68" fmla="*/ 3 w 10"/>
                  <a:gd name="T69" fmla="*/ 16 h 18"/>
                  <a:gd name="T70" fmla="*/ 4 w 10"/>
                  <a:gd name="T71" fmla="*/ 16 h 18"/>
                  <a:gd name="T72" fmla="*/ 5 w 10"/>
                  <a:gd name="T73" fmla="*/ 16 h 18"/>
                  <a:gd name="T74" fmla="*/ 5 w 10"/>
                  <a:gd name="T75" fmla="*/ 15 h 18"/>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0"/>
                  <a:gd name="T115" fmla="*/ 0 h 18"/>
                  <a:gd name="T116" fmla="*/ 10 w 10"/>
                  <a:gd name="T117" fmla="*/ 18 h 18"/>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0" h="18">
                    <a:moveTo>
                      <a:pt x="5" y="15"/>
                    </a:moveTo>
                    <a:lnTo>
                      <a:pt x="6" y="14"/>
                    </a:lnTo>
                    <a:lnTo>
                      <a:pt x="7" y="12"/>
                    </a:lnTo>
                    <a:lnTo>
                      <a:pt x="8" y="11"/>
                    </a:lnTo>
                    <a:lnTo>
                      <a:pt x="9" y="9"/>
                    </a:lnTo>
                    <a:lnTo>
                      <a:pt x="9" y="8"/>
                    </a:lnTo>
                    <a:lnTo>
                      <a:pt x="10" y="7"/>
                    </a:lnTo>
                    <a:lnTo>
                      <a:pt x="10" y="5"/>
                    </a:lnTo>
                    <a:lnTo>
                      <a:pt x="9" y="4"/>
                    </a:lnTo>
                    <a:lnTo>
                      <a:pt x="9" y="3"/>
                    </a:lnTo>
                    <a:lnTo>
                      <a:pt x="9" y="2"/>
                    </a:lnTo>
                    <a:lnTo>
                      <a:pt x="8" y="1"/>
                    </a:lnTo>
                    <a:lnTo>
                      <a:pt x="7" y="1"/>
                    </a:lnTo>
                    <a:lnTo>
                      <a:pt x="7" y="0"/>
                    </a:lnTo>
                    <a:lnTo>
                      <a:pt x="5" y="1"/>
                    </a:lnTo>
                    <a:lnTo>
                      <a:pt x="6" y="2"/>
                    </a:lnTo>
                    <a:lnTo>
                      <a:pt x="7" y="3"/>
                    </a:lnTo>
                    <a:lnTo>
                      <a:pt x="7" y="4"/>
                    </a:lnTo>
                    <a:lnTo>
                      <a:pt x="7" y="5"/>
                    </a:lnTo>
                    <a:lnTo>
                      <a:pt x="7" y="6"/>
                    </a:lnTo>
                    <a:lnTo>
                      <a:pt x="7" y="8"/>
                    </a:lnTo>
                    <a:lnTo>
                      <a:pt x="7" y="10"/>
                    </a:lnTo>
                    <a:lnTo>
                      <a:pt x="6" y="11"/>
                    </a:lnTo>
                    <a:lnTo>
                      <a:pt x="5" y="13"/>
                    </a:lnTo>
                    <a:lnTo>
                      <a:pt x="4" y="15"/>
                    </a:lnTo>
                    <a:lnTo>
                      <a:pt x="2" y="16"/>
                    </a:lnTo>
                    <a:lnTo>
                      <a:pt x="0" y="18"/>
                    </a:lnTo>
                    <a:lnTo>
                      <a:pt x="1" y="17"/>
                    </a:lnTo>
                    <a:lnTo>
                      <a:pt x="2" y="17"/>
                    </a:lnTo>
                    <a:lnTo>
                      <a:pt x="3" y="16"/>
                    </a:lnTo>
                    <a:lnTo>
                      <a:pt x="4" y="16"/>
                    </a:lnTo>
                    <a:lnTo>
                      <a:pt x="5" y="16"/>
                    </a:lnTo>
                    <a:lnTo>
                      <a:pt x="5" y="15"/>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ja-JP" altLang="en-US"/>
              </a:p>
            </p:txBody>
          </p:sp>
        </p:grpSp>
        <p:sp>
          <p:nvSpPr>
            <p:cNvPr id="31826" name="Rectangle 106"/>
            <p:cNvSpPr>
              <a:spLocks noChangeArrowheads="1"/>
            </p:cNvSpPr>
            <p:nvPr/>
          </p:nvSpPr>
          <p:spPr bwMode="auto">
            <a:xfrm>
              <a:off x="2762" y="3236"/>
              <a:ext cx="334" cy="83"/>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endParaRPr lang="ja-JP" altLang="en-US" sz="1800">
                <a:solidFill>
                  <a:srgbClr val="000000"/>
                </a:solidFill>
                <a:latin typeface="HGP創英角ｺﾞｼｯｸUB" pitchFamily="50" charset="-128"/>
                <a:ea typeface="HGP創英角ｺﾞｼｯｸUB" pitchFamily="50" charset="-128"/>
              </a:endParaRPr>
            </a:p>
          </p:txBody>
        </p:sp>
        <p:sp>
          <p:nvSpPr>
            <p:cNvPr id="31827" name="Rectangle 107"/>
            <p:cNvSpPr>
              <a:spLocks noChangeArrowheads="1"/>
            </p:cNvSpPr>
            <p:nvPr/>
          </p:nvSpPr>
          <p:spPr bwMode="auto">
            <a:xfrm>
              <a:off x="2763" y="3247"/>
              <a:ext cx="339" cy="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r>
                <a:rPr lang="ja-JP" altLang="en-US" sz="700" b="0">
                  <a:solidFill>
                    <a:srgbClr val="000000"/>
                  </a:solidFill>
                  <a:latin typeface="HGP創英角ｺﾞｼｯｸUB" pitchFamily="50" charset="-128"/>
                  <a:ea typeface="HGP創英角ｺﾞｼｯｸUB" pitchFamily="50" charset="-128"/>
                </a:rPr>
                <a:t>納品電子媒体</a:t>
              </a:r>
              <a:endParaRPr lang="ja-JP" altLang="en-US" sz="1800" b="0">
                <a:solidFill>
                  <a:srgbClr val="000000"/>
                </a:solidFill>
                <a:latin typeface="HGP創英角ｺﾞｼｯｸUB" pitchFamily="50" charset="-128"/>
                <a:ea typeface="HGP創英角ｺﾞｼｯｸUB" pitchFamily="50" charset="-128"/>
              </a:endParaRPr>
            </a:p>
          </p:txBody>
        </p:sp>
        <p:grpSp>
          <p:nvGrpSpPr>
            <p:cNvPr id="31828" name="Group 108"/>
            <p:cNvGrpSpPr>
              <a:grpSpLocks/>
            </p:cNvGrpSpPr>
            <p:nvPr/>
          </p:nvGrpSpPr>
          <p:grpSpPr bwMode="auto">
            <a:xfrm>
              <a:off x="2851" y="3310"/>
              <a:ext cx="151" cy="109"/>
              <a:chOff x="2542" y="3498"/>
              <a:chExt cx="151" cy="109"/>
            </a:xfrm>
          </p:grpSpPr>
          <p:sp>
            <p:nvSpPr>
              <p:cNvPr id="31880" name="Freeform 109"/>
              <p:cNvSpPr>
                <a:spLocks/>
              </p:cNvSpPr>
              <p:nvPr/>
            </p:nvSpPr>
            <p:spPr bwMode="auto">
              <a:xfrm>
                <a:off x="2542" y="3498"/>
                <a:ext cx="151" cy="97"/>
              </a:xfrm>
              <a:custGeom>
                <a:avLst/>
                <a:gdLst>
                  <a:gd name="T0" fmla="*/ 1 w 151"/>
                  <a:gd name="T1" fmla="*/ 62 h 97"/>
                  <a:gd name="T2" fmla="*/ 4 w 151"/>
                  <a:gd name="T3" fmla="*/ 52 h 97"/>
                  <a:gd name="T4" fmla="*/ 11 w 151"/>
                  <a:gd name="T5" fmla="*/ 42 h 97"/>
                  <a:gd name="T6" fmla="*/ 21 w 151"/>
                  <a:gd name="T7" fmla="*/ 32 h 97"/>
                  <a:gd name="T8" fmla="*/ 34 w 151"/>
                  <a:gd name="T9" fmla="*/ 22 h 97"/>
                  <a:gd name="T10" fmla="*/ 48 w 151"/>
                  <a:gd name="T11" fmla="*/ 14 h 97"/>
                  <a:gd name="T12" fmla="*/ 65 w 151"/>
                  <a:gd name="T13" fmla="*/ 7 h 97"/>
                  <a:gd name="T14" fmla="*/ 73 w 151"/>
                  <a:gd name="T15" fmla="*/ 5 h 97"/>
                  <a:gd name="T16" fmla="*/ 82 w 151"/>
                  <a:gd name="T17" fmla="*/ 2 h 97"/>
                  <a:gd name="T18" fmla="*/ 90 w 151"/>
                  <a:gd name="T19" fmla="*/ 1 h 97"/>
                  <a:gd name="T20" fmla="*/ 98 w 151"/>
                  <a:gd name="T21" fmla="*/ 0 h 97"/>
                  <a:gd name="T22" fmla="*/ 105 w 151"/>
                  <a:gd name="T23" fmla="*/ 0 h 97"/>
                  <a:gd name="T24" fmla="*/ 112 w 151"/>
                  <a:gd name="T25" fmla="*/ 0 h 97"/>
                  <a:gd name="T26" fmla="*/ 117 w 151"/>
                  <a:gd name="T27" fmla="*/ 0 h 97"/>
                  <a:gd name="T28" fmla="*/ 122 w 151"/>
                  <a:gd name="T29" fmla="*/ 1 h 97"/>
                  <a:gd name="T30" fmla="*/ 124 w 151"/>
                  <a:gd name="T31" fmla="*/ 2 h 97"/>
                  <a:gd name="T32" fmla="*/ 127 w 151"/>
                  <a:gd name="T33" fmla="*/ 2 h 97"/>
                  <a:gd name="T34" fmla="*/ 129 w 151"/>
                  <a:gd name="T35" fmla="*/ 3 h 97"/>
                  <a:gd name="T36" fmla="*/ 131 w 151"/>
                  <a:gd name="T37" fmla="*/ 4 h 97"/>
                  <a:gd name="T38" fmla="*/ 139 w 151"/>
                  <a:gd name="T39" fmla="*/ 7 h 97"/>
                  <a:gd name="T40" fmla="*/ 144 w 151"/>
                  <a:gd name="T41" fmla="*/ 12 h 97"/>
                  <a:gd name="T42" fmla="*/ 148 w 151"/>
                  <a:gd name="T43" fmla="*/ 16 h 97"/>
                  <a:gd name="T44" fmla="*/ 150 w 151"/>
                  <a:gd name="T45" fmla="*/ 20 h 97"/>
                  <a:gd name="T46" fmla="*/ 150 w 151"/>
                  <a:gd name="T47" fmla="*/ 22 h 97"/>
                  <a:gd name="T48" fmla="*/ 151 w 151"/>
                  <a:gd name="T49" fmla="*/ 25 h 97"/>
                  <a:gd name="T50" fmla="*/ 151 w 151"/>
                  <a:gd name="T51" fmla="*/ 31 h 97"/>
                  <a:gd name="T52" fmla="*/ 148 w 151"/>
                  <a:gd name="T53" fmla="*/ 42 h 97"/>
                  <a:gd name="T54" fmla="*/ 142 w 151"/>
                  <a:gd name="T55" fmla="*/ 52 h 97"/>
                  <a:gd name="T56" fmla="*/ 133 w 151"/>
                  <a:gd name="T57" fmla="*/ 62 h 97"/>
                  <a:gd name="T58" fmla="*/ 122 w 151"/>
                  <a:gd name="T59" fmla="*/ 71 h 97"/>
                  <a:gd name="T60" fmla="*/ 108 w 151"/>
                  <a:gd name="T61" fmla="*/ 80 h 97"/>
                  <a:gd name="T62" fmla="*/ 92 w 151"/>
                  <a:gd name="T63" fmla="*/ 87 h 97"/>
                  <a:gd name="T64" fmla="*/ 81 w 151"/>
                  <a:gd name="T65" fmla="*/ 91 h 97"/>
                  <a:gd name="T66" fmla="*/ 72 w 151"/>
                  <a:gd name="T67" fmla="*/ 93 h 97"/>
                  <a:gd name="T68" fmla="*/ 63 w 151"/>
                  <a:gd name="T69" fmla="*/ 95 h 97"/>
                  <a:gd name="T70" fmla="*/ 55 w 151"/>
                  <a:gd name="T71" fmla="*/ 96 h 97"/>
                  <a:gd name="T72" fmla="*/ 47 w 151"/>
                  <a:gd name="T73" fmla="*/ 97 h 97"/>
                  <a:gd name="T74" fmla="*/ 40 w 151"/>
                  <a:gd name="T75" fmla="*/ 96 h 97"/>
                  <a:gd name="T76" fmla="*/ 35 w 151"/>
                  <a:gd name="T77" fmla="*/ 96 h 97"/>
                  <a:gd name="T78" fmla="*/ 30 w 151"/>
                  <a:gd name="T79" fmla="*/ 95 h 97"/>
                  <a:gd name="T80" fmla="*/ 27 w 151"/>
                  <a:gd name="T81" fmla="*/ 95 h 97"/>
                  <a:gd name="T82" fmla="*/ 24 w 151"/>
                  <a:gd name="T83" fmla="*/ 94 h 97"/>
                  <a:gd name="T84" fmla="*/ 22 w 151"/>
                  <a:gd name="T85" fmla="*/ 93 h 97"/>
                  <a:gd name="T86" fmla="*/ 21 w 151"/>
                  <a:gd name="T87" fmla="*/ 93 h 97"/>
                  <a:gd name="T88" fmla="*/ 20 w 151"/>
                  <a:gd name="T89" fmla="*/ 93 h 97"/>
                  <a:gd name="T90" fmla="*/ 16 w 151"/>
                  <a:gd name="T91" fmla="*/ 91 h 97"/>
                  <a:gd name="T92" fmla="*/ 10 w 151"/>
                  <a:gd name="T93" fmla="*/ 87 h 97"/>
                  <a:gd name="T94" fmla="*/ 5 w 151"/>
                  <a:gd name="T95" fmla="*/ 83 h 97"/>
                  <a:gd name="T96" fmla="*/ 3 w 151"/>
                  <a:gd name="T97" fmla="*/ 79 h 97"/>
                  <a:gd name="T98" fmla="*/ 1 w 151"/>
                  <a:gd name="T99" fmla="*/ 76 h 97"/>
                  <a:gd name="T100" fmla="*/ 1 w 151"/>
                  <a:gd name="T101" fmla="*/ 74 h 97"/>
                  <a:gd name="T102" fmla="*/ 0 w 151"/>
                  <a:gd name="T103" fmla="*/ 70 h 97"/>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51"/>
                  <a:gd name="T157" fmla="*/ 0 h 97"/>
                  <a:gd name="T158" fmla="*/ 151 w 151"/>
                  <a:gd name="T159" fmla="*/ 97 h 97"/>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51" h="97">
                    <a:moveTo>
                      <a:pt x="0" y="68"/>
                    </a:moveTo>
                    <a:lnTo>
                      <a:pt x="0" y="65"/>
                    </a:lnTo>
                    <a:lnTo>
                      <a:pt x="1" y="62"/>
                    </a:lnTo>
                    <a:lnTo>
                      <a:pt x="1" y="59"/>
                    </a:lnTo>
                    <a:lnTo>
                      <a:pt x="3" y="56"/>
                    </a:lnTo>
                    <a:lnTo>
                      <a:pt x="4" y="52"/>
                    </a:lnTo>
                    <a:lnTo>
                      <a:pt x="6" y="49"/>
                    </a:lnTo>
                    <a:lnTo>
                      <a:pt x="8" y="45"/>
                    </a:lnTo>
                    <a:lnTo>
                      <a:pt x="11" y="42"/>
                    </a:lnTo>
                    <a:lnTo>
                      <a:pt x="14" y="39"/>
                    </a:lnTo>
                    <a:lnTo>
                      <a:pt x="17" y="35"/>
                    </a:lnTo>
                    <a:lnTo>
                      <a:pt x="21" y="32"/>
                    </a:lnTo>
                    <a:lnTo>
                      <a:pt x="25" y="29"/>
                    </a:lnTo>
                    <a:lnTo>
                      <a:pt x="29" y="25"/>
                    </a:lnTo>
                    <a:lnTo>
                      <a:pt x="34" y="22"/>
                    </a:lnTo>
                    <a:lnTo>
                      <a:pt x="38" y="20"/>
                    </a:lnTo>
                    <a:lnTo>
                      <a:pt x="43" y="17"/>
                    </a:lnTo>
                    <a:lnTo>
                      <a:pt x="48" y="14"/>
                    </a:lnTo>
                    <a:lnTo>
                      <a:pt x="54" y="12"/>
                    </a:lnTo>
                    <a:lnTo>
                      <a:pt x="59" y="9"/>
                    </a:lnTo>
                    <a:lnTo>
                      <a:pt x="65" y="7"/>
                    </a:lnTo>
                    <a:lnTo>
                      <a:pt x="68" y="6"/>
                    </a:lnTo>
                    <a:lnTo>
                      <a:pt x="70" y="5"/>
                    </a:lnTo>
                    <a:lnTo>
                      <a:pt x="73" y="5"/>
                    </a:lnTo>
                    <a:lnTo>
                      <a:pt x="76" y="4"/>
                    </a:lnTo>
                    <a:lnTo>
                      <a:pt x="79" y="3"/>
                    </a:lnTo>
                    <a:lnTo>
                      <a:pt x="82" y="2"/>
                    </a:lnTo>
                    <a:lnTo>
                      <a:pt x="84" y="2"/>
                    </a:lnTo>
                    <a:lnTo>
                      <a:pt x="87" y="1"/>
                    </a:lnTo>
                    <a:lnTo>
                      <a:pt x="90" y="1"/>
                    </a:lnTo>
                    <a:lnTo>
                      <a:pt x="93" y="1"/>
                    </a:lnTo>
                    <a:lnTo>
                      <a:pt x="95" y="0"/>
                    </a:lnTo>
                    <a:lnTo>
                      <a:pt x="98" y="0"/>
                    </a:lnTo>
                    <a:lnTo>
                      <a:pt x="100" y="0"/>
                    </a:lnTo>
                    <a:lnTo>
                      <a:pt x="103" y="0"/>
                    </a:lnTo>
                    <a:lnTo>
                      <a:pt x="105" y="0"/>
                    </a:lnTo>
                    <a:lnTo>
                      <a:pt x="108" y="0"/>
                    </a:lnTo>
                    <a:lnTo>
                      <a:pt x="110" y="0"/>
                    </a:lnTo>
                    <a:lnTo>
                      <a:pt x="112" y="0"/>
                    </a:lnTo>
                    <a:lnTo>
                      <a:pt x="113" y="0"/>
                    </a:lnTo>
                    <a:lnTo>
                      <a:pt x="115" y="0"/>
                    </a:lnTo>
                    <a:lnTo>
                      <a:pt x="117" y="0"/>
                    </a:lnTo>
                    <a:lnTo>
                      <a:pt x="118" y="0"/>
                    </a:lnTo>
                    <a:lnTo>
                      <a:pt x="120" y="1"/>
                    </a:lnTo>
                    <a:lnTo>
                      <a:pt x="122" y="1"/>
                    </a:lnTo>
                    <a:lnTo>
                      <a:pt x="123" y="1"/>
                    </a:lnTo>
                    <a:lnTo>
                      <a:pt x="124" y="1"/>
                    </a:lnTo>
                    <a:lnTo>
                      <a:pt x="124" y="2"/>
                    </a:lnTo>
                    <a:lnTo>
                      <a:pt x="125" y="2"/>
                    </a:lnTo>
                    <a:lnTo>
                      <a:pt x="126" y="2"/>
                    </a:lnTo>
                    <a:lnTo>
                      <a:pt x="127" y="2"/>
                    </a:lnTo>
                    <a:lnTo>
                      <a:pt x="128" y="3"/>
                    </a:lnTo>
                    <a:lnTo>
                      <a:pt x="129" y="3"/>
                    </a:lnTo>
                    <a:lnTo>
                      <a:pt x="130" y="3"/>
                    </a:lnTo>
                    <a:lnTo>
                      <a:pt x="131" y="3"/>
                    </a:lnTo>
                    <a:lnTo>
                      <a:pt x="131" y="4"/>
                    </a:lnTo>
                    <a:lnTo>
                      <a:pt x="134" y="5"/>
                    </a:lnTo>
                    <a:lnTo>
                      <a:pt x="136" y="6"/>
                    </a:lnTo>
                    <a:lnTo>
                      <a:pt x="139" y="7"/>
                    </a:lnTo>
                    <a:lnTo>
                      <a:pt x="141" y="8"/>
                    </a:lnTo>
                    <a:lnTo>
                      <a:pt x="143" y="10"/>
                    </a:lnTo>
                    <a:lnTo>
                      <a:pt x="144" y="12"/>
                    </a:lnTo>
                    <a:lnTo>
                      <a:pt x="146" y="13"/>
                    </a:lnTo>
                    <a:lnTo>
                      <a:pt x="147" y="15"/>
                    </a:lnTo>
                    <a:lnTo>
                      <a:pt x="148" y="16"/>
                    </a:lnTo>
                    <a:lnTo>
                      <a:pt x="149" y="17"/>
                    </a:lnTo>
                    <a:lnTo>
                      <a:pt x="149" y="19"/>
                    </a:lnTo>
                    <a:lnTo>
                      <a:pt x="150" y="20"/>
                    </a:lnTo>
                    <a:lnTo>
                      <a:pt x="150" y="21"/>
                    </a:lnTo>
                    <a:lnTo>
                      <a:pt x="150" y="22"/>
                    </a:lnTo>
                    <a:lnTo>
                      <a:pt x="151" y="22"/>
                    </a:lnTo>
                    <a:lnTo>
                      <a:pt x="151" y="24"/>
                    </a:lnTo>
                    <a:lnTo>
                      <a:pt x="151" y="25"/>
                    </a:lnTo>
                    <a:lnTo>
                      <a:pt x="151" y="27"/>
                    </a:lnTo>
                    <a:lnTo>
                      <a:pt x="151" y="28"/>
                    </a:lnTo>
                    <a:lnTo>
                      <a:pt x="151" y="31"/>
                    </a:lnTo>
                    <a:lnTo>
                      <a:pt x="151" y="35"/>
                    </a:lnTo>
                    <a:lnTo>
                      <a:pt x="150" y="38"/>
                    </a:lnTo>
                    <a:lnTo>
                      <a:pt x="148" y="42"/>
                    </a:lnTo>
                    <a:lnTo>
                      <a:pt x="147" y="45"/>
                    </a:lnTo>
                    <a:lnTo>
                      <a:pt x="145" y="48"/>
                    </a:lnTo>
                    <a:lnTo>
                      <a:pt x="142" y="52"/>
                    </a:lnTo>
                    <a:lnTo>
                      <a:pt x="139" y="55"/>
                    </a:lnTo>
                    <a:lnTo>
                      <a:pt x="137" y="58"/>
                    </a:lnTo>
                    <a:lnTo>
                      <a:pt x="133" y="62"/>
                    </a:lnTo>
                    <a:lnTo>
                      <a:pt x="130" y="65"/>
                    </a:lnTo>
                    <a:lnTo>
                      <a:pt x="126" y="68"/>
                    </a:lnTo>
                    <a:lnTo>
                      <a:pt x="122" y="71"/>
                    </a:lnTo>
                    <a:lnTo>
                      <a:pt x="117" y="74"/>
                    </a:lnTo>
                    <a:lnTo>
                      <a:pt x="113" y="77"/>
                    </a:lnTo>
                    <a:lnTo>
                      <a:pt x="108" y="80"/>
                    </a:lnTo>
                    <a:lnTo>
                      <a:pt x="103" y="82"/>
                    </a:lnTo>
                    <a:lnTo>
                      <a:pt x="98" y="85"/>
                    </a:lnTo>
                    <a:lnTo>
                      <a:pt x="92" y="87"/>
                    </a:lnTo>
                    <a:lnTo>
                      <a:pt x="87" y="89"/>
                    </a:lnTo>
                    <a:lnTo>
                      <a:pt x="84" y="90"/>
                    </a:lnTo>
                    <a:lnTo>
                      <a:pt x="81" y="91"/>
                    </a:lnTo>
                    <a:lnTo>
                      <a:pt x="78" y="92"/>
                    </a:lnTo>
                    <a:lnTo>
                      <a:pt x="75" y="93"/>
                    </a:lnTo>
                    <a:lnTo>
                      <a:pt x="72" y="93"/>
                    </a:lnTo>
                    <a:lnTo>
                      <a:pt x="69" y="94"/>
                    </a:lnTo>
                    <a:lnTo>
                      <a:pt x="66" y="94"/>
                    </a:lnTo>
                    <a:lnTo>
                      <a:pt x="63" y="95"/>
                    </a:lnTo>
                    <a:lnTo>
                      <a:pt x="61" y="95"/>
                    </a:lnTo>
                    <a:lnTo>
                      <a:pt x="58" y="96"/>
                    </a:lnTo>
                    <a:lnTo>
                      <a:pt x="55" y="96"/>
                    </a:lnTo>
                    <a:lnTo>
                      <a:pt x="52" y="96"/>
                    </a:lnTo>
                    <a:lnTo>
                      <a:pt x="50" y="96"/>
                    </a:lnTo>
                    <a:lnTo>
                      <a:pt x="47" y="97"/>
                    </a:lnTo>
                    <a:lnTo>
                      <a:pt x="44" y="97"/>
                    </a:lnTo>
                    <a:lnTo>
                      <a:pt x="42" y="97"/>
                    </a:lnTo>
                    <a:lnTo>
                      <a:pt x="40" y="96"/>
                    </a:lnTo>
                    <a:lnTo>
                      <a:pt x="38" y="96"/>
                    </a:lnTo>
                    <a:lnTo>
                      <a:pt x="37" y="96"/>
                    </a:lnTo>
                    <a:lnTo>
                      <a:pt x="35" y="96"/>
                    </a:lnTo>
                    <a:lnTo>
                      <a:pt x="33" y="96"/>
                    </a:lnTo>
                    <a:lnTo>
                      <a:pt x="32" y="96"/>
                    </a:lnTo>
                    <a:lnTo>
                      <a:pt x="30" y="95"/>
                    </a:lnTo>
                    <a:lnTo>
                      <a:pt x="28" y="95"/>
                    </a:lnTo>
                    <a:lnTo>
                      <a:pt x="27" y="95"/>
                    </a:lnTo>
                    <a:lnTo>
                      <a:pt x="26" y="94"/>
                    </a:lnTo>
                    <a:lnTo>
                      <a:pt x="25" y="94"/>
                    </a:lnTo>
                    <a:lnTo>
                      <a:pt x="24" y="94"/>
                    </a:lnTo>
                    <a:lnTo>
                      <a:pt x="23" y="94"/>
                    </a:lnTo>
                    <a:lnTo>
                      <a:pt x="22" y="93"/>
                    </a:lnTo>
                    <a:lnTo>
                      <a:pt x="21" y="93"/>
                    </a:lnTo>
                    <a:lnTo>
                      <a:pt x="20" y="93"/>
                    </a:lnTo>
                    <a:lnTo>
                      <a:pt x="19" y="92"/>
                    </a:lnTo>
                    <a:lnTo>
                      <a:pt x="16" y="91"/>
                    </a:lnTo>
                    <a:lnTo>
                      <a:pt x="14" y="90"/>
                    </a:lnTo>
                    <a:lnTo>
                      <a:pt x="12" y="89"/>
                    </a:lnTo>
                    <a:lnTo>
                      <a:pt x="10" y="87"/>
                    </a:lnTo>
                    <a:lnTo>
                      <a:pt x="8" y="86"/>
                    </a:lnTo>
                    <a:lnTo>
                      <a:pt x="7" y="84"/>
                    </a:lnTo>
                    <a:lnTo>
                      <a:pt x="5" y="83"/>
                    </a:lnTo>
                    <a:lnTo>
                      <a:pt x="4" y="81"/>
                    </a:lnTo>
                    <a:lnTo>
                      <a:pt x="3" y="80"/>
                    </a:lnTo>
                    <a:lnTo>
                      <a:pt x="3" y="79"/>
                    </a:lnTo>
                    <a:lnTo>
                      <a:pt x="2" y="78"/>
                    </a:lnTo>
                    <a:lnTo>
                      <a:pt x="2" y="77"/>
                    </a:lnTo>
                    <a:lnTo>
                      <a:pt x="1" y="76"/>
                    </a:lnTo>
                    <a:lnTo>
                      <a:pt x="1" y="75"/>
                    </a:lnTo>
                    <a:lnTo>
                      <a:pt x="1" y="74"/>
                    </a:lnTo>
                    <a:lnTo>
                      <a:pt x="0" y="73"/>
                    </a:lnTo>
                    <a:lnTo>
                      <a:pt x="0" y="71"/>
                    </a:lnTo>
                    <a:lnTo>
                      <a:pt x="0" y="70"/>
                    </a:lnTo>
                    <a:lnTo>
                      <a:pt x="0" y="68"/>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ja-JP" altLang="en-US"/>
              </a:p>
            </p:txBody>
          </p:sp>
          <p:sp>
            <p:nvSpPr>
              <p:cNvPr id="31881" name="Freeform 110"/>
              <p:cNvSpPr>
                <a:spLocks/>
              </p:cNvSpPr>
              <p:nvPr/>
            </p:nvSpPr>
            <p:spPr bwMode="auto">
              <a:xfrm>
                <a:off x="2555" y="3567"/>
                <a:ext cx="123" cy="40"/>
              </a:xfrm>
              <a:custGeom>
                <a:avLst/>
                <a:gdLst>
                  <a:gd name="T0" fmla="*/ 2 w 123"/>
                  <a:gd name="T1" fmla="*/ 27 h 40"/>
                  <a:gd name="T2" fmla="*/ 8 w 123"/>
                  <a:gd name="T3" fmla="*/ 31 h 40"/>
                  <a:gd name="T4" fmla="*/ 14 w 123"/>
                  <a:gd name="T5" fmla="*/ 34 h 40"/>
                  <a:gd name="T6" fmla="*/ 22 w 123"/>
                  <a:gd name="T7" fmla="*/ 37 h 40"/>
                  <a:gd name="T8" fmla="*/ 30 w 123"/>
                  <a:gd name="T9" fmla="*/ 38 h 40"/>
                  <a:gd name="T10" fmla="*/ 38 w 123"/>
                  <a:gd name="T11" fmla="*/ 39 h 40"/>
                  <a:gd name="T12" fmla="*/ 47 w 123"/>
                  <a:gd name="T13" fmla="*/ 40 h 40"/>
                  <a:gd name="T14" fmla="*/ 57 w 123"/>
                  <a:gd name="T15" fmla="*/ 39 h 40"/>
                  <a:gd name="T16" fmla="*/ 66 w 123"/>
                  <a:gd name="T17" fmla="*/ 38 h 40"/>
                  <a:gd name="T18" fmla="*/ 75 w 123"/>
                  <a:gd name="T19" fmla="*/ 35 h 40"/>
                  <a:gd name="T20" fmla="*/ 84 w 123"/>
                  <a:gd name="T21" fmla="*/ 32 h 40"/>
                  <a:gd name="T22" fmla="*/ 93 w 123"/>
                  <a:gd name="T23" fmla="*/ 28 h 40"/>
                  <a:gd name="T24" fmla="*/ 101 w 123"/>
                  <a:gd name="T25" fmla="*/ 24 h 40"/>
                  <a:gd name="T26" fmla="*/ 108 w 123"/>
                  <a:gd name="T27" fmla="*/ 18 h 40"/>
                  <a:gd name="T28" fmla="*/ 115 w 123"/>
                  <a:gd name="T29" fmla="*/ 11 h 40"/>
                  <a:gd name="T30" fmla="*/ 121 w 123"/>
                  <a:gd name="T31" fmla="*/ 4 h 40"/>
                  <a:gd name="T32" fmla="*/ 120 w 123"/>
                  <a:gd name="T33" fmla="*/ 3 h 40"/>
                  <a:gd name="T34" fmla="*/ 114 w 123"/>
                  <a:gd name="T35" fmla="*/ 8 h 40"/>
                  <a:gd name="T36" fmla="*/ 107 w 123"/>
                  <a:gd name="T37" fmla="*/ 13 h 40"/>
                  <a:gd name="T38" fmla="*/ 99 w 123"/>
                  <a:gd name="T39" fmla="*/ 17 h 40"/>
                  <a:gd name="T40" fmla="*/ 91 w 123"/>
                  <a:gd name="T41" fmla="*/ 21 h 40"/>
                  <a:gd name="T42" fmla="*/ 83 w 123"/>
                  <a:gd name="T43" fmla="*/ 24 h 40"/>
                  <a:gd name="T44" fmla="*/ 75 w 123"/>
                  <a:gd name="T45" fmla="*/ 27 h 40"/>
                  <a:gd name="T46" fmla="*/ 66 w 123"/>
                  <a:gd name="T47" fmla="*/ 30 h 40"/>
                  <a:gd name="T48" fmla="*/ 58 w 123"/>
                  <a:gd name="T49" fmla="*/ 32 h 40"/>
                  <a:gd name="T50" fmla="*/ 49 w 123"/>
                  <a:gd name="T51" fmla="*/ 33 h 40"/>
                  <a:gd name="T52" fmla="*/ 41 w 123"/>
                  <a:gd name="T53" fmla="*/ 33 h 40"/>
                  <a:gd name="T54" fmla="*/ 32 w 123"/>
                  <a:gd name="T55" fmla="*/ 33 h 40"/>
                  <a:gd name="T56" fmla="*/ 24 w 123"/>
                  <a:gd name="T57" fmla="*/ 33 h 40"/>
                  <a:gd name="T58" fmla="*/ 17 w 123"/>
                  <a:gd name="T59" fmla="*/ 31 h 40"/>
                  <a:gd name="T60" fmla="*/ 10 w 123"/>
                  <a:gd name="T61" fmla="*/ 29 h 40"/>
                  <a:gd name="T62" fmla="*/ 3 w 123"/>
                  <a:gd name="T63" fmla="*/ 26 h 4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23"/>
                  <a:gd name="T97" fmla="*/ 0 h 40"/>
                  <a:gd name="T98" fmla="*/ 123 w 123"/>
                  <a:gd name="T99" fmla="*/ 40 h 4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23" h="40">
                    <a:moveTo>
                      <a:pt x="0" y="24"/>
                    </a:moveTo>
                    <a:lnTo>
                      <a:pt x="2" y="27"/>
                    </a:lnTo>
                    <a:lnTo>
                      <a:pt x="5" y="29"/>
                    </a:lnTo>
                    <a:lnTo>
                      <a:pt x="8" y="31"/>
                    </a:lnTo>
                    <a:lnTo>
                      <a:pt x="11" y="33"/>
                    </a:lnTo>
                    <a:lnTo>
                      <a:pt x="14" y="34"/>
                    </a:lnTo>
                    <a:lnTo>
                      <a:pt x="18" y="36"/>
                    </a:lnTo>
                    <a:lnTo>
                      <a:pt x="22" y="37"/>
                    </a:lnTo>
                    <a:lnTo>
                      <a:pt x="26" y="38"/>
                    </a:lnTo>
                    <a:lnTo>
                      <a:pt x="30" y="38"/>
                    </a:lnTo>
                    <a:lnTo>
                      <a:pt x="34" y="39"/>
                    </a:lnTo>
                    <a:lnTo>
                      <a:pt x="38" y="39"/>
                    </a:lnTo>
                    <a:lnTo>
                      <a:pt x="43" y="40"/>
                    </a:lnTo>
                    <a:lnTo>
                      <a:pt x="47" y="40"/>
                    </a:lnTo>
                    <a:lnTo>
                      <a:pt x="52" y="39"/>
                    </a:lnTo>
                    <a:lnTo>
                      <a:pt x="57" y="39"/>
                    </a:lnTo>
                    <a:lnTo>
                      <a:pt x="61" y="38"/>
                    </a:lnTo>
                    <a:lnTo>
                      <a:pt x="66" y="38"/>
                    </a:lnTo>
                    <a:lnTo>
                      <a:pt x="71" y="37"/>
                    </a:lnTo>
                    <a:lnTo>
                      <a:pt x="75" y="35"/>
                    </a:lnTo>
                    <a:lnTo>
                      <a:pt x="80" y="34"/>
                    </a:lnTo>
                    <a:lnTo>
                      <a:pt x="84" y="32"/>
                    </a:lnTo>
                    <a:lnTo>
                      <a:pt x="89" y="30"/>
                    </a:lnTo>
                    <a:lnTo>
                      <a:pt x="93" y="28"/>
                    </a:lnTo>
                    <a:lnTo>
                      <a:pt x="97" y="26"/>
                    </a:lnTo>
                    <a:lnTo>
                      <a:pt x="101" y="24"/>
                    </a:lnTo>
                    <a:lnTo>
                      <a:pt x="105" y="21"/>
                    </a:lnTo>
                    <a:lnTo>
                      <a:pt x="108" y="18"/>
                    </a:lnTo>
                    <a:lnTo>
                      <a:pt x="112" y="15"/>
                    </a:lnTo>
                    <a:lnTo>
                      <a:pt x="115" y="11"/>
                    </a:lnTo>
                    <a:lnTo>
                      <a:pt x="118" y="8"/>
                    </a:lnTo>
                    <a:lnTo>
                      <a:pt x="121" y="4"/>
                    </a:lnTo>
                    <a:lnTo>
                      <a:pt x="123" y="0"/>
                    </a:lnTo>
                    <a:lnTo>
                      <a:pt x="120" y="3"/>
                    </a:lnTo>
                    <a:lnTo>
                      <a:pt x="117" y="5"/>
                    </a:lnTo>
                    <a:lnTo>
                      <a:pt x="114" y="8"/>
                    </a:lnTo>
                    <a:lnTo>
                      <a:pt x="110" y="10"/>
                    </a:lnTo>
                    <a:lnTo>
                      <a:pt x="107" y="13"/>
                    </a:lnTo>
                    <a:lnTo>
                      <a:pt x="103" y="15"/>
                    </a:lnTo>
                    <a:lnTo>
                      <a:pt x="99" y="17"/>
                    </a:lnTo>
                    <a:lnTo>
                      <a:pt x="95" y="19"/>
                    </a:lnTo>
                    <a:lnTo>
                      <a:pt x="91" y="21"/>
                    </a:lnTo>
                    <a:lnTo>
                      <a:pt x="87" y="23"/>
                    </a:lnTo>
                    <a:lnTo>
                      <a:pt x="83" y="24"/>
                    </a:lnTo>
                    <a:lnTo>
                      <a:pt x="79" y="26"/>
                    </a:lnTo>
                    <a:lnTo>
                      <a:pt x="75" y="27"/>
                    </a:lnTo>
                    <a:lnTo>
                      <a:pt x="71" y="29"/>
                    </a:lnTo>
                    <a:lnTo>
                      <a:pt x="66" y="30"/>
                    </a:lnTo>
                    <a:lnTo>
                      <a:pt x="62" y="31"/>
                    </a:lnTo>
                    <a:lnTo>
                      <a:pt x="58" y="32"/>
                    </a:lnTo>
                    <a:lnTo>
                      <a:pt x="53" y="32"/>
                    </a:lnTo>
                    <a:lnTo>
                      <a:pt x="49" y="33"/>
                    </a:lnTo>
                    <a:lnTo>
                      <a:pt x="45" y="33"/>
                    </a:lnTo>
                    <a:lnTo>
                      <a:pt x="41" y="33"/>
                    </a:lnTo>
                    <a:lnTo>
                      <a:pt x="37" y="33"/>
                    </a:lnTo>
                    <a:lnTo>
                      <a:pt x="32" y="33"/>
                    </a:lnTo>
                    <a:lnTo>
                      <a:pt x="28" y="33"/>
                    </a:lnTo>
                    <a:lnTo>
                      <a:pt x="24" y="33"/>
                    </a:lnTo>
                    <a:lnTo>
                      <a:pt x="21" y="32"/>
                    </a:lnTo>
                    <a:lnTo>
                      <a:pt x="17" y="31"/>
                    </a:lnTo>
                    <a:lnTo>
                      <a:pt x="13" y="30"/>
                    </a:lnTo>
                    <a:lnTo>
                      <a:pt x="10" y="29"/>
                    </a:lnTo>
                    <a:lnTo>
                      <a:pt x="6" y="28"/>
                    </a:lnTo>
                    <a:lnTo>
                      <a:pt x="3" y="26"/>
                    </a:lnTo>
                    <a:lnTo>
                      <a:pt x="0" y="24"/>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ja-JP" altLang="en-US"/>
              </a:p>
            </p:txBody>
          </p:sp>
          <p:sp>
            <p:nvSpPr>
              <p:cNvPr id="31882" name="Freeform 111"/>
              <p:cNvSpPr>
                <a:spLocks/>
              </p:cNvSpPr>
              <p:nvPr/>
            </p:nvSpPr>
            <p:spPr bwMode="auto">
              <a:xfrm>
                <a:off x="2542" y="3498"/>
                <a:ext cx="151" cy="97"/>
              </a:xfrm>
              <a:custGeom>
                <a:avLst/>
                <a:gdLst>
                  <a:gd name="T0" fmla="*/ 133 w 151"/>
                  <a:gd name="T1" fmla="*/ 8 h 97"/>
                  <a:gd name="T2" fmla="*/ 139 w 151"/>
                  <a:gd name="T3" fmla="*/ 12 h 97"/>
                  <a:gd name="T4" fmla="*/ 143 w 151"/>
                  <a:gd name="T5" fmla="*/ 17 h 97"/>
                  <a:gd name="T6" fmla="*/ 149 w 151"/>
                  <a:gd name="T7" fmla="*/ 17 h 97"/>
                  <a:gd name="T8" fmla="*/ 145 w 151"/>
                  <a:gd name="T9" fmla="*/ 21 h 97"/>
                  <a:gd name="T10" fmla="*/ 146 w 151"/>
                  <a:gd name="T11" fmla="*/ 23 h 97"/>
                  <a:gd name="T12" fmla="*/ 147 w 151"/>
                  <a:gd name="T13" fmla="*/ 26 h 97"/>
                  <a:gd name="T14" fmla="*/ 151 w 151"/>
                  <a:gd name="T15" fmla="*/ 28 h 97"/>
                  <a:gd name="T16" fmla="*/ 150 w 151"/>
                  <a:gd name="T17" fmla="*/ 38 h 97"/>
                  <a:gd name="T18" fmla="*/ 142 w 151"/>
                  <a:gd name="T19" fmla="*/ 45 h 97"/>
                  <a:gd name="T20" fmla="*/ 136 w 151"/>
                  <a:gd name="T21" fmla="*/ 55 h 97"/>
                  <a:gd name="T22" fmla="*/ 126 w 151"/>
                  <a:gd name="T23" fmla="*/ 64 h 97"/>
                  <a:gd name="T24" fmla="*/ 115 w 151"/>
                  <a:gd name="T25" fmla="*/ 73 h 97"/>
                  <a:gd name="T26" fmla="*/ 101 w 151"/>
                  <a:gd name="T27" fmla="*/ 80 h 97"/>
                  <a:gd name="T28" fmla="*/ 86 w 151"/>
                  <a:gd name="T29" fmla="*/ 87 h 97"/>
                  <a:gd name="T30" fmla="*/ 78 w 151"/>
                  <a:gd name="T31" fmla="*/ 89 h 97"/>
                  <a:gd name="T32" fmla="*/ 70 w 151"/>
                  <a:gd name="T33" fmla="*/ 91 h 97"/>
                  <a:gd name="T34" fmla="*/ 61 w 151"/>
                  <a:gd name="T35" fmla="*/ 93 h 97"/>
                  <a:gd name="T36" fmla="*/ 54 w 151"/>
                  <a:gd name="T37" fmla="*/ 93 h 97"/>
                  <a:gd name="T38" fmla="*/ 46 w 151"/>
                  <a:gd name="T39" fmla="*/ 94 h 97"/>
                  <a:gd name="T40" fmla="*/ 40 w 151"/>
                  <a:gd name="T41" fmla="*/ 96 h 97"/>
                  <a:gd name="T42" fmla="*/ 35 w 151"/>
                  <a:gd name="T43" fmla="*/ 96 h 97"/>
                  <a:gd name="T44" fmla="*/ 30 w 151"/>
                  <a:gd name="T45" fmla="*/ 95 h 97"/>
                  <a:gd name="T46" fmla="*/ 30 w 151"/>
                  <a:gd name="T47" fmla="*/ 92 h 97"/>
                  <a:gd name="T48" fmla="*/ 28 w 151"/>
                  <a:gd name="T49" fmla="*/ 92 h 97"/>
                  <a:gd name="T50" fmla="*/ 26 w 151"/>
                  <a:gd name="T51" fmla="*/ 91 h 97"/>
                  <a:gd name="T52" fmla="*/ 22 w 151"/>
                  <a:gd name="T53" fmla="*/ 93 h 97"/>
                  <a:gd name="T54" fmla="*/ 21 w 151"/>
                  <a:gd name="T55" fmla="*/ 93 h 97"/>
                  <a:gd name="T56" fmla="*/ 19 w 151"/>
                  <a:gd name="T57" fmla="*/ 92 h 97"/>
                  <a:gd name="T58" fmla="*/ 20 w 151"/>
                  <a:gd name="T59" fmla="*/ 89 h 97"/>
                  <a:gd name="T60" fmla="*/ 14 w 151"/>
                  <a:gd name="T61" fmla="*/ 85 h 97"/>
                  <a:gd name="T62" fmla="*/ 9 w 151"/>
                  <a:gd name="T63" fmla="*/ 81 h 97"/>
                  <a:gd name="T64" fmla="*/ 3 w 151"/>
                  <a:gd name="T65" fmla="*/ 80 h 97"/>
                  <a:gd name="T66" fmla="*/ 2 w 151"/>
                  <a:gd name="T67" fmla="*/ 77 h 97"/>
                  <a:gd name="T68" fmla="*/ 6 w 151"/>
                  <a:gd name="T69" fmla="*/ 74 h 97"/>
                  <a:gd name="T70" fmla="*/ 5 w 151"/>
                  <a:gd name="T71" fmla="*/ 71 h 97"/>
                  <a:gd name="T72" fmla="*/ 5 w 151"/>
                  <a:gd name="T73" fmla="*/ 67 h 97"/>
                  <a:gd name="T74" fmla="*/ 1 w 151"/>
                  <a:gd name="T75" fmla="*/ 62 h 97"/>
                  <a:gd name="T76" fmla="*/ 7 w 151"/>
                  <a:gd name="T77" fmla="*/ 55 h 97"/>
                  <a:gd name="T78" fmla="*/ 12 w 151"/>
                  <a:gd name="T79" fmla="*/ 46 h 97"/>
                  <a:gd name="T80" fmla="*/ 21 w 151"/>
                  <a:gd name="T81" fmla="*/ 36 h 97"/>
                  <a:gd name="T82" fmla="*/ 32 w 151"/>
                  <a:gd name="T83" fmla="*/ 27 h 97"/>
                  <a:gd name="T84" fmla="*/ 45 w 151"/>
                  <a:gd name="T85" fmla="*/ 19 h 97"/>
                  <a:gd name="T86" fmla="*/ 60 w 151"/>
                  <a:gd name="T87" fmla="*/ 12 h 97"/>
                  <a:gd name="T88" fmla="*/ 71 w 151"/>
                  <a:gd name="T89" fmla="*/ 8 h 97"/>
                  <a:gd name="T90" fmla="*/ 79 w 151"/>
                  <a:gd name="T91" fmla="*/ 6 h 97"/>
                  <a:gd name="T92" fmla="*/ 87 w 151"/>
                  <a:gd name="T93" fmla="*/ 4 h 97"/>
                  <a:gd name="T94" fmla="*/ 94 w 151"/>
                  <a:gd name="T95" fmla="*/ 3 h 97"/>
                  <a:gd name="T96" fmla="*/ 101 w 151"/>
                  <a:gd name="T97" fmla="*/ 3 h 97"/>
                  <a:gd name="T98" fmla="*/ 108 w 151"/>
                  <a:gd name="T99" fmla="*/ 0 h 97"/>
                  <a:gd name="T100" fmla="*/ 113 w 151"/>
                  <a:gd name="T101" fmla="*/ 0 h 97"/>
                  <a:gd name="T102" fmla="*/ 118 w 151"/>
                  <a:gd name="T103" fmla="*/ 0 h 97"/>
                  <a:gd name="T104" fmla="*/ 119 w 151"/>
                  <a:gd name="T105" fmla="*/ 4 h 97"/>
                  <a:gd name="T106" fmla="*/ 121 w 151"/>
                  <a:gd name="T107" fmla="*/ 4 h 97"/>
                  <a:gd name="T108" fmla="*/ 124 w 151"/>
                  <a:gd name="T109" fmla="*/ 5 h 97"/>
                  <a:gd name="T110" fmla="*/ 128 w 151"/>
                  <a:gd name="T111" fmla="*/ 3 h 97"/>
                  <a:gd name="T112" fmla="*/ 131 w 151"/>
                  <a:gd name="T113" fmla="*/ 3 h 97"/>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51"/>
                  <a:gd name="T172" fmla="*/ 0 h 97"/>
                  <a:gd name="T173" fmla="*/ 151 w 151"/>
                  <a:gd name="T174" fmla="*/ 97 h 97"/>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51" h="97">
                    <a:moveTo>
                      <a:pt x="128" y="6"/>
                    </a:moveTo>
                    <a:lnTo>
                      <a:pt x="130" y="7"/>
                    </a:lnTo>
                    <a:lnTo>
                      <a:pt x="133" y="8"/>
                    </a:lnTo>
                    <a:lnTo>
                      <a:pt x="135" y="10"/>
                    </a:lnTo>
                    <a:lnTo>
                      <a:pt x="137" y="11"/>
                    </a:lnTo>
                    <a:lnTo>
                      <a:pt x="139" y="12"/>
                    </a:lnTo>
                    <a:lnTo>
                      <a:pt x="140" y="14"/>
                    </a:lnTo>
                    <a:lnTo>
                      <a:pt x="142" y="16"/>
                    </a:lnTo>
                    <a:lnTo>
                      <a:pt x="143" y="17"/>
                    </a:lnTo>
                    <a:lnTo>
                      <a:pt x="147" y="15"/>
                    </a:lnTo>
                    <a:lnTo>
                      <a:pt x="148" y="16"/>
                    </a:lnTo>
                    <a:lnTo>
                      <a:pt x="149" y="17"/>
                    </a:lnTo>
                    <a:lnTo>
                      <a:pt x="149" y="19"/>
                    </a:lnTo>
                    <a:lnTo>
                      <a:pt x="150" y="20"/>
                    </a:lnTo>
                    <a:lnTo>
                      <a:pt x="145" y="21"/>
                    </a:lnTo>
                    <a:lnTo>
                      <a:pt x="145" y="22"/>
                    </a:lnTo>
                    <a:lnTo>
                      <a:pt x="146" y="22"/>
                    </a:lnTo>
                    <a:lnTo>
                      <a:pt x="146" y="23"/>
                    </a:lnTo>
                    <a:lnTo>
                      <a:pt x="146" y="24"/>
                    </a:lnTo>
                    <a:lnTo>
                      <a:pt x="146" y="25"/>
                    </a:lnTo>
                    <a:lnTo>
                      <a:pt x="147" y="26"/>
                    </a:lnTo>
                    <a:lnTo>
                      <a:pt x="147" y="28"/>
                    </a:lnTo>
                    <a:lnTo>
                      <a:pt x="147" y="29"/>
                    </a:lnTo>
                    <a:lnTo>
                      <a:pt x="151" y="28"/>
                    </a:lnTo>
                    <a:lnTo>
                      <a:pt x="151" y="31"/>
                    </a:lnTo>
                    <a:lnTo>
                      <a:pt x="151" y="35"/>
                    </a:lnTo>
                    <a:lnTo>
                      <a:pt x="150" y="38"/>
                    </a:lnTo>
                    <a:lnTo>
                      <a:pt x="148" y="42"/>
                    </a:lnTo>
                    <a:lnTo>
                      <a:pt x="144" y="42"/>
                    </a:lnTo>
                    <a:lnTo>
                      <a:pt x="142" y="45"/>
                    </a:lnTo>
                    <a:lnTo>
                      <a:pt x="140" y="48"/>
                    </a:lnTo>
                    <a:lnTo>
                      <a:pt x="138" y="52"/>
                    </a:lnTo>
                    <a:lnTo>
                      <a:pt x="136" y="55"/>
                    </a:lnTo>
                    <a:lnTo>
                      <a:pt x="133" y="58"/>
                    </a:lnTo>
                    <a:lnTo>
                      <a:pt x="130" y="61"/>
                    </a:lnTo>
                    <a:lnTo>
                      <a:pt x="126" y="64"/>
                    </a:lnTo>
                    <a:lnTo>
                      <a:pt x="123" y="67"/>
                    </a:lnTo>
                    <a:lnTo>
                      <a:pt x="119" y="70"/>
                    </a:lnTo>
                    <a:lnTo>
                      <a:pt x="115" y="73"/>
                    </a:lnTo>
                    <a:lnTo>
                      <a:pt x="110" y="75"/>
                    </a:lnTo>
                    <a:lnTo>
                      <a:pt x="106" y="78"/>
                    </a:lnTo>
                    <a:lnTo>
                      <a:pt x="101" y="80"/>
                    </a:lnTo>
                    <a:lnTo>
                      <a:pt x="96" y="82"/>
                    </a:lnTo>
                    <a:lnTo>
                      <a:pt x="91" y="85"/>
                    </a:lnTo>
                    <a:lnTo>
                      <a:pt x="86" y="87"/>
                    </a:lnTo>
                    <a:lnTo>
                      <a:pt x="83" y="88"/>
                    </a:lnTo>
                    <a:lnTo>
                      <a:pt x="80" y="88"/>
                    </a:lnTo>
                    <a:lnTo>
                      <a:pt x="78" y="89"/>
                    </a:lnTo>
                    <a:lnTo>
                      <a:pt x="75" y="90"/>
                    </a:lnTo>
                    <a:lnTo>
                      <a:pt x="72" y="91"/>
                    </a:lnTo>
                    <a:lnTo>
                      <a:pt x="70" y="91"/>
                    </a:lnTo>
                    <a:lnTo>
                      <a:pt x="67" y="92"/>
                    </a:lnTo>
                    <a:lnTo>
                      <a:pt x="64" y="92"/>
                    </a:lnTo>
                    <a:lnTo>
                      <a:pt x="61" y="93"/>
                    </a:lnTo>
                    <a:lnTo>
                      <a:pt x="59" y="93"/>
                    </a:lnTo>
                    <a:lnTo>
                      <a:pt x="56" y="93"/>
                    </a:lnTo>
                    <a:lnTo>
                      <a:pt x="54" y="93"/>
                    </a:lnTo>
                    <a:lnTo>
                      <a:pt x="51" y="94"/>
                    </a:lnTo>
                    <a:lnTo>
                      <a:pt x="49" y="94"/>
                    </a:lnTo>
                    <a:lnTo>
                      <a:pt x="46" y="94"/>
                    </a:lnTo>
                    <a:lnTo>
                      <a:pt x="44" y="94"/>
                    </a:lnTo>
                    <a:lnTo>
                      <a:pt x="42" y="97"/>
                    </a:lnTo>
                    <a:lnTo>
                      <a:pt x="40" y="96"/>
                    </a:lnTo>
                    <a:lnTo>
                      <a:pt x="38" y="96"/>
                    </a:lnTo>
                    <a:lnTo>
                      <a:pt x="37" y="96"/>
                    </a:lnTo>
                    <a:lnTo>
                      <a:pt x="35" y="96"/>
                    </a:lnTo>
                    <a:lnTo>
                      <a:pt x="33" y="96"/>
                    </a:lnTo>
                    <a:lnTo>
                      <a:pt x="32" y="96"/>
                    </a:lnTo>
                    <a:lnTo>
                      <a:pt x="30" y="95"/>
                    </a:lnTo>
                    <a:lnTo>
                      <a:pt x="28" y="95"/>
                    </a:lnTo>
                    <a:lnTo>
                      <a:pt x="31" y="92"/>
                    </a:lnTo>
                    <a:lnTo>
                      <a:pt x="30" y="92"/>
                    </a:lnTo>
                    <a:lnTo>
                      <a:pt x="29" y="92"/>
                    </a:lnTo>
                    <a:lnTo>
                      <a:pt x="28" y="92"/>
                    </a:lnTo>
                    <a:lnTo>
                      <a:pt x="27" y="91"/>
                    </a:lnTo>
                    <a:lnTo>
                      <a:pt x="26" y="91"/>
                    </a:lnTo>
                    <a:lnTo>
                      <a:pt x="25" y="91"/>
                    </a:lnTo>
                    <a:lnTo>
                      <a:pt x="22" y="93"/>
                    </a:lnTo>
                    <a:lnTo>
                      <a:pt x="21" y="93"/>
                    </a:lnTo>
                    <a:lnTo>
                      <a:pt x="20" y="93"/>
                    </a:lnTo>
                    <a:lnTo>
                      <a:pt x="19" y="92"/>
                    </a:lnTo>
                    <a:lnTo>
                      <a:pt x="22" y="90"/>
                    </a:lnTo>
                    <a:lnTo>
                      <a:pt x="20" y="89"/>
                    </a:lnTo>
                    <a:lnTo>
                      <a:pt x="18" y="88"/>
                    </a:lnTo>
                    <a:lnTo>
                      <a:pt x="16" y="86"/>
                    </a:lnTo>
                    <a:lnTo>
                      <a:pt x="14" y="85"/>
                    </a:lnTo>
                    <a:lnTo>
                      <a:pt x="12" y="84"/>
                    </a:lnTo>
                    <a:lnTo>
                      <a:pt x="11" y="82"/>
                    </a:lnTo>
                    <a:lnTo>
                      <a:pt x="9" y="81"/>
                    </a:lnTo>
                    <a:lnTo>
                      <a:pt x="8" y="79"/>
                    </a:lnTo>
                    <a:lnTo>
                      <a:pt x="4" y="81"/>
                    </a:lnTo>
                    <a:lnTo>
                      <a:pt x="3" y="80"/>
                    </a:lnTo>
                    <a:lnTo>
                      <a:pt x="3" y="79"/>
                    </a:lnTo>
                    <a:lnTo>
                      <a:pt x="2" y="78"/>
                    </a:lnTo>
                    <a:lnTo>
                      <a:pt x="2" y="77"/>
                    </a:lnTo>
                    <a:lnTo>
                      <a:pt x="6" y="75"/>
                    </a:lnTo>
                    <a:lnTo>
                      <a:pt x="6" y="74"/>
                    </a:lnTo>
                    <a:lnTo>
                      <a:pt x="5" y="73"/>
                    </a:lnTo>
                    <a:lnTo>
                      <a:pt x="5" y="71"/>
                    </a:lnTo>
                    <a:lnTo>
                      <a:pt x="5" y="70"/>
                    </a:lnTo>
                    <a:lnTo>
                      <a:pt x="5" y="68"/>
                    </a:lnTo>
                    <a:lnTo>
                      <a:pt x="5" y="67"/>
                    </a:lnTo>
                    <a:lnTo>
                      <a:pt x="0" y="68"/>
                    </a:lnTo>
                    <a:lnTo>
                      <a:pt x="0" y="65"/>
                    </a:lnTo>
                    <a:lnTo>
                      <a:pt x="1" y="62"/>
                    </a:lnTo>
                    <a:lnTo>
                      <a:pt x="1" y="59"/>
                    </a:lnTo>
                    <a:lnTo>
                      <a:pt x="3" y="56"/>
                    </a:lnTo>
                    <a:lnTo>
                      <a:pt x="7" y="55"/>
                    </a:lnTo>
                    <a:lnTo>
                      <a:pt x="8" y="52"/>
                    </a:lnTo>
                    <a:lnTo>
                      <a:pt x="10" y="49"/>
                    </a:lnTo>
                    <a:lnTo>
                      <a:pt x="12" y="46"/>
                    </a:lnTo>
                    <a:lnTo>
                      <a:pt x="15" y="42"/>
                    </a:lnTo>
                    <a:lnTo>
                      <a:pt x="18" y="39"/>
                    </a:lnTo>
                    <a:lnTo>
                      <a:pt x="21" y="36"/>
                    </a:lnTo>
                    <a:lnTo>
                      <a:pt x="24" y="33"/>
                    </a:lnTo>
                    <a:lnTo>
                      <a:pt x="28" y="30"/>
                    </a:lnTo>
                    <a:lnTo>
                      <a:pt x="32" y="27"/>
                    </a:lnTo>
                    <a:lnTo>
                      <a:pt x="36" y="24"/>
                    </a:lnTo>
                    <a:lnTo>
                      <a:pt x="40" y="21"/>
                    </a:lnTo>
                    <a:lnTo>
                      <a:pt x="45" y="19"/>
                    </a:lnTo>
                    <a:lnTo>
                      <a:pt x="50" y="16"/>
                    </a:lnTo>
                    <a:lnTo>
                      <a:pt x="55" y="14"/>
                    </a:lnTo>
                    <a:lnTo>
                      <a:pt x="60" y="12"/>
                    </a:lnTo>
                    <a:lnTo>
                      <a:pt x="65" y="10"/>
                    </a:lnTo>
                    <a:lnTo>
                      <a:pt x="68" y="9"/>
                    </a:lnTo>
                    <a:lnTo>
                      <a:pt x="71" y="8"/>
                    </a:lnTo>
                    <a:lnTo>
                      <a:pt x="73" y="7"/>
                    </a:lnTo>
                    <a:lnTo>
                      <a:pt x="76" y="6"/>
                    </a:lnTo>
                    <a:lnTo>
                      <a:pt x="79" y="6"/>
                    </a:lnTo>
                    <a:lnTo>
                      <a:pt x="81" y="5"/>
                    </a:lnTo>
                    <a:lnTo>
                      <a:pt x="84" y="5"/>
                    </a:lnTo>
                    <a:lnTo>
                      <a:pt x="87" y="4"/>
                    </a:lnTo>
                    <a:lnTo>
                      <a:pt x="89" y="4"/>
                    </a:lnTo>
                    <a:lnTo>
                      <a:pt x="92" y="3"/>
                    </a:lnTo>
                    <a:lnTo>
                      <a:pt x="94" y="3"/>
                    </a:lnTo>
                    <a:lnTo>
                      <a:pt x="97" y="3"/>
                    </a:lnTo>
                    <a:lnTo>
                      <a:pt x="99" y="3"/>
                    </a:lnTo>
                    <a:lnTo>
                      <a:pt x="101" y="3"/>
                    </a:lnTo>
                    <a:lnTo>
                      <a:pt x="104" y="3"/>
                    </a:lnTo>
                    <a:lnTo>
                      <a:pt x="106" y="3"/>
                    </a:lnTo>
                    <a:lnTo>
                      <a:pt x="108" y="0"/>
                    </a:lnTo>
                    <a:lnTo>
                      <a:pt x="110" y="0"/>
                    </a:lnTo>
                    <a:lnTo>
                      <a:pt x="112" y="0"/>
                    </a:lnTo>
                    <a:lnTo>
                      <a:pt x="113" y="0"/>
                    </a:lnTo>
                    <a:lnTo>
                      <a:pt x="115" y="0"/>
                    </a:lnTo>
                    <a:lnTo>
                      <a:pt x="117" y="0"/>
                    </a:lnTo>
                    <a:lnTo>
                      <a:pt x="118" y="0"/>
                    </a:lnTo>
                    <a:lnTo>
                      <a:pt x="120" y="1"/>
                    </a:lnTo>
                    <a:lnTo>
                      <a:pt x="122" y="1"/>
                    </a:lnTo>
                    <a:lnTo>
                      <a:pt x="119" y="4"/>
                    </a:lnTo>
                    <a:lnTo>
                      <a:pt x="120" y="4"/>
                    </a:lnTo>
                    <a:lnTo>
                      <a:pt x="121" y="4"/>
                    </a:lnTo>
                    <a:lnTo>
                      <a:pt x="122" y="5"/>
                    </a:lnTo>
                    <a:lnTo>
                      <a:pt x="123" y="5"/>
                    </a:lnTo>
                    <a:lnTo>
                      <a:pt x="124" y="5"/>
                    </a:lnTo>
                    <a:lnTo>
                      <a:pt x="125" y="5"/>
                    </a:lnTo>
                    <a:lnTo>
                      <a:pt x="128" y="3"/>
                    </a:lnTo>
                    <a:lnTo>
                      <a:pt x="129" y="3"/>
                    </a:lnTo>
                    <a:lnTo>
                      <a:pt x="130" y="3"/>
                    </a:lnTo>
                    <a:lnTo>
                      <a:pt x="131" y="3"/>
                    </a:lnTo>
                    <a:lnTo>
                      <a:pt x="131" y="4"/>
                    </a:lnTo>
                    <a:lnTo>
                      <a:pt x="128" y="6"/>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ja-JP" altLang="en-US"/>
              </a:p>
            </p:txBody>
          </p:sp>
          <p:sp>
            <p:nvSpPr>
              <p:cNvPr id="31883" name="Freeform 112"/>
              <p:cNvSpPr>
                <a:spLocks/>
              </p:cNvSpPr>
              <p:nvPr/>
            </p:nvSpPr>
            <p:spPr bwMode="auto">
              <a:xfrm>
                <a:off x="2587" y="3540"/>
                <a:ext cx="96" cy="49"/>
              </a:xfrm>
              <a:custGeom>
                <a:avLst/>
                <a:gdLst>
                  <a:gd name="T0" fmla="*/ 18 w 96"/>
                  <a:gd name="T1" fmla="*/ 27 h 49"/>
                  <a:gd name="T2" fmla="*/ 20 w 96"/>
                  <a:gd name="T3" fmla="*/ 27 h 49"/>
                  <a:gd name="T4" fmla="*/ 22 w 96"/>
                  <a:gd name="T5" fmla="*/ 26 h 49"/>
                  <a:gd name="T6" fmla="*/ 25 w 96"/>
                  <a:gd name="T7" fmla="*/ 26 h 49"/>
                  <a:gd name="T8" fmla="*/ 27 w 96"/>
                  <a:gd name="T9" fmla="*/ 26 h 49"/>
                  <a:gd name="T10" fmla="*/ 29 w 96"/>
                  <a:gd name="T11" fmla="*/ 25 h 49"/>
                  <a:gd name="T12" fmla="*/ 32 w 96"/>
                  <a:gd name="T13" fmla="*/ 25 h 49"/>
                  <a:gd name="T14" fmla="*/ 34 w 96"/>
                  <a:gd name="T15" fmla="*/ 24 h 49"/>
                  <a:gd name="T16" fmla="*/ 38 w 96"/>
                  <a:gd name="T17" fmla="*/ 23 h 49"/>
                  <a:gd name="T18" fmla="*/ 42 w 96"/>
                  <a:gd name="T19" fmla="*/ 21 h 49"/>
                  <a:gd name="T20" fmla="*/ 46 w 96"/>
                  <a:gd name="T21" fmla="*/ 18 h 49"/>
                  <a:gd name="T22" fmla="*/ 50 w 96"/>
                  <a:gd name="T23" fmla="*/ 16 h 49"/>
                  <a:gd name="T24" fmla="*/ 53 w 96"/>
                  <a:gd name="T25" fmla="*/ 13 h 49"/>
                  <a:gd name="T26" fmla="*/ 56 w 96"/>
                  <a:gd name="T27" fmla="*/ 11 h 49"/>
                  <a:gd name="T28" fmla="*/ 58 w 96"/>
                  <a:gd name="T29" fmla="*/ 8 h 49"/>
                  <a:gd name="T30" fmla="*/ 60 w 96"/>
                  <a:gd name="T31" fmla="*/ 5 h 49"/>
                  <a:gd name="T32" fmla="*/ 96 w 96"/>
                  <a:gd name="T33" fmla="*/ 0 h 49"/>
                  <a:gd name="T34" fmla="*/ 92 w 96"/>
                  <a:gd name="T35" fmla="*/ 6 h 49"/>
                  <a:gd name="T36" fmla="*/ 88 w 96"/>
                  <a:gd name="T37" fmla="*/ 12 h 49"/>
                  <a:gd name="T38" fmla="*/ 82 w 96"/>
                  <a:gd name="T39" fmla="*/ 18 h 49"/>
                  <a:gd name="T40" fmla="*/ 75 w 96"/>
                  <a:gd name="T41" fmla="*/ 24 h 49"/>
                  <a:gd name="T42" fmla="*/ 68 w 96"/>
                  <a:gd name="T43" fmla="*/ 29 h 49"/>
                  <a:gd name="T44" fmla="*/ 59 w 96"/>
                  <a:gd name="T45" fmla="*/ 34 h 49"/>
                  <a:gd name="T46" fmla="*/ 50 w 96"/>
                  <a:gd name="T47" fmla="*/ 39 h 49"/>
                  <a:gd name="T48" fmla="*/ 41 w 96"/>
                  <a:gd name="T49" fmla="*/ 43 h 49"/>
                  <a:gd name="T50" fmla="*/ 35 w 96"/>
                  <a:gd name="T51" fmla="*/ 44 h 49"/>
                  <a:gd name="T52" fmla="*/ 30 w 96"/>
                  <a:gd name="T53" fmla="*/ 46 h 49"/>
                  <a:gd name="T54" fmla="*/ 25 w 96"/>
                  <a:gd name="T55" fmla="*/ 47 h 49"/>
                  <a:gd name="T56" fmla="*/ 20 w 96"/>
                  <a:gd name="T57" fmla="*/ 48 h 49"/>
                  <a:gd name="T58" fmla="*/ 15 w 96"/>
                  <a:gd name="T59" fmla="*/ 49 h 49"/>
                  <a:gd name="T60" fmla="*/ 10 w 96"/>
                  <a:gd name="T61" fmla="*/ 49 h 49"/>
                  <a:gd name="T62" fmla="*/ 5 w 96"/>
                  <a:gd name="T63" fmla="*/ 49 h 49"/>
                  <a:gd name="T64" fmla="*/ 0 w 96"/>
                  <a:gd name="T65" fmla="*/ 49 h 4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96"/>
                  <a:gd name="T100" fmla="*/ 0 h 49"/>
                  <a:gd name="T101" fmla="*/ 96 w 96"/>
                  <a:gd name="T102" fmla="*/ 49 h 4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96" h="49">
                    <a:moveTo>
                      <a:pt x="17" y="27"/>
                    </a:moveTo>
                    <a:lnTo>
                      <a:pt x="18" y="27"/>
                    </a:lnTo>
                    <a:lnTo>
                      <a:pt x="19" y="27"/>
                    </a:lnTo>
                    <a:lnTo>
                      <a:pt x="20" y="27"/>
                    </a:lnTo>
                    <a:lnTo>
                      <a:pt x="21" y="26"/>
                    </a:lnTo>
                    <a:lnTo>
                      <a:pt x="22" y="26"/>
                    </a:lnTo>
                    <a:lnTo>
                      <a:pt x="23" y="26"/>
                    </a:lnTo>
                    <a:lnTo>
                      <a:pt x="25" y="26"/>
                    </a:lnTo>
                    <a:lnTo>
                      <a:pt x="26" y="26"/>
                    </a:lnTo>
                    <a:lnTo>
                      <a:pt x="27" y="26"/>
                    </a:lnTo>
                    <a:lnTo>
                      <a:pt x="28" y="25"/>
                    </a:lnTo>
                    <a:lnTo>
                      <a:pt x="29" y="25"/>
                    </a:lnTo>
                    <a:lnTo>
                      <a:pt x="31" y="25"/>
                    </a:lnTo>
                    <a:lnTo>
                      <a:pt x="32" y="25"/>
                    </a:lnTo>
                    <a:lnTo>
                      <a:pt x="33" y="24"/>
                    </a:lnTo>
                    <a:lnTo>
                      <a:pt x="34" y="24"/>
                    </a:lnTo>
                    <a:lnTo>
                      <a:pt x="36" y="23"/>
                    </a:lnTo>
                    <a:lnTo>
                      <a:pt x="38" y="23"/>
                    </a:lnTo>
                    <a:lnTo>
                      <a:pt x="40" y="22"/>
                    </a:lnTo>
                    <a:lnTo>
                      <a:pt x="42" y="21"/>
                    </a:lnTo>
                    <a:lnTo>
                      <a:pt x="44" y="20"/>
                    </a:lnTo>
                    <a:lnTo>
                      <a:pt x="46" y="18"/>
                    </a:lnTo>
                    <a:lnTo>
                      <a:pt x="48" y="17"/>
                    </a:lnTo>
                    <a:lnTo>
                      <a:pt x="50" y="16"/>
                    </a:lnTo>
                    <a:lnTo>
                      <a:pt x="52" y="15"/>
                    </a:lnTo>
                    <a:lnTo>
                      <a:pt x="53" y="13"/>
                    </a:lnTo>
                    <a:lnTo>
                      <a:pt x="55" y="12"/>
                    </a:lnTo>
                    <a:lnTo>
                      <a:pt x="56" y="11"/>
                    </a:lnTo>
                    <a:lnTo>
                      <a:pt x="57" y="9"/>
                    </a:lnTo>
                    <a:lnTo>
                      <a:pt x="58" y="8"/>
                    </a:lnTo>
                    <a:lnTo>
                      <a:pt x="59" y="6"/>
                    </a:lnTo>
                    <a:lnTo>
                      <a:pt x="60" y="5"/>
                    </a:lnTo>
                    <a:lnTo>
                      <a:pt x="61" y="3"/>
                    </a:lnTo>
                    <a:lnTo>
                      <a:pt x="96" y="0"/>
                    </a:lnTo>
                    <a:lnTo>
                      <a:pt x="94" y="3"/>
                    </a:lnTo>
                    <a:lnTo>
                      <a:pt x="92" y="6"/>
                    </a:lnTo>
                    <a:lnTo>
                      <a:pt x="90" y="9"/>
                    </a:lnTo>
                    <a:lnTo>
                      <a:pt x="88" y="12"/>
                    </a:lnTo>
                    <a:lnTo>
                      <a:pt x="85" y="15"/>
                    </a:lnTo>
                    <a:lnTo>
                      <a:pt x="82" y="18"/>
                    </a:lnTo>
                    <a:lnTo>
                      <a:pt x="79" y="21"/>
                    </a:lnTo>
                    <a:lnTo>
                      <a:pt x="75" y="24"/>
                    </a:lnTo>
                    <a:lnTo>
                      <a:pt x="72" y="27"/>
                    </a:lnTo>
                    <a:lnTo>
                      <a:pt x="68" y="29"/>
                    </a:lnTo>
                    <a:lnTo>
                      <a:pt x="64" y="32"/>
                    </a:lnTo>
                    <a:lnTo>
                      <a:pt x="59" y="34"/>
                    </a:lnTo>
                    <a:lnTo>
                      <a:pt x="55" y="37"/>
                    </a:lnTo>
                    <a:lnTo>
                      <a:pt x="50" y="39"/>
                    </a:lnTo>
                    <a:lnTo>
                      <a:pt x="46" y="41"/>
                    </a:lnTo>
                    <a:lnTo>
                      <a:pt x="41" y="43"/>
                    </a:lnTo>
                    <a:lnTo>
                      <a:pt x="38" y="43"/>
                    </a:lnTo>
                    <a:lnTo>
                      <a:pt x="35" y="44"/>
                    </a:lnTo>
                    <a:lnTo>
                      <a:pt x="33" y="45"/>
                    </a:lnTo>
                    <a:lnTo>
                      <a:pt x="30" y="46"/>
                    </a:lnTo>
                    <a:lnTo>
                      <a:pt x="27" y="46"/>
                    </a:lnTo>
                    <a:lnTo>
                      <a:pt x="25" y="47"/>
                    </a:lnTo>
                    <a:lnTo>
                      <a:pt x="22" y="47"/>
                    </a:lnTo>
                    <a:lnTo>
                      <a:pt x="20" y="48"/>
                    </a:lnTo>
                    <a:lnTo>
                      <a:pt x="17" y="48"/>
                    </a:lnTo>
                    <a:lnTo>
                      <a:pt x="15" y="49"/>
                    </a:lnTo>
                    <a:lnTo>
                      <a:pt x="12" y="49"/>
                    </a:lnTo>
                    <a:lnTo>
                      <a:pt x="10" y="49"/>
                    </a:lnTo>
                    <a:lnTo>
                      <a:pt x="7" y="49"/>
                    </a:lnTo>
                    <a:lnTo>
                      <a:pt x="5" y="49"/>
                    </a:lnTo>
                    <a:lnTo>
                      <a:pt x="3" y="49"/>
                    </a:lnTo>
                    <a:lnTo>
                      <a:pt x="0" y="49"/>
                    </a:lnTo>
                    <a:lnTo>
                      <a:pt x="17" y="27"/>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ja-JP" altLang="en-US"/>
              </a:p>
            </p:txBody>
          </p:sp>
          <p:sp>
            <p:nvSpPr>
              <p:cNvPr id="31884" name="Freeform 113"/>
              <p:cNvSpPr>
                <a:spLocks/>
              </p:cNvSpPr>
              <p:nvPr/>
            </p:nvSpPr>
            <p:spPr bwMode="auto">
              <a:xfrm>
                <a:off x="2648" y="3521"/>
                <a:ext cx="37" cy="17"/>
              </a:xfrm>
              <a:custGeom>
                <a:avLst/>
                <a:gdLst>
                  <a:gd name="T0" fmla="*/ 37 w 37"/>
                  <a:gd name="T1" fmla="*/ 7 h 17"/>
                  <a:gd name="T2" fmla="*/ 37 w 37"/>
                  <a:gd name="T3" fmla="*/ 6 h 17"/>
                  <a:gd name="T4" fmla="*/ 37 w 37"/>
                  <a:gd name="T5" fmla="*/ 5 h 17"/>
                  <a:gd name="T6" fmla="*/ 37 w 37"/>
                  <a:gd name="T7" fmla="*/ 3 h 17"/>
                  <a:gd name="T8" fmla="*/ 37 w 37"/>
                  <a:gd name="T9" fmla="*/ 2 h 17"/>
                  <a:gd name="T10" fmla="*/ 36 w 37"/>
                  <a:gd name="T11" fmla="*/ 1 h 17"/>
                  <a:gd name="T12" fmla="*/ 36 w 37"/>
                  <a:gd name="T13" fmla="*/ 1 h 17"/>
                  <a:gd name="T14" fmla="*/ 36 w 37"/>
                  <a:gd name="T15" fmla="*/ 0 h 17"/>
                  <a:gd name="T16" fmla="*/ 36 w 37"/>
                  <a:gd name="T17" fmla="*/ 0 h 17"/>
                  <a:gd name="T18" fmla="*/ 0 w 37"/>
                  <a:gd name="T19" fmla="*/ 13 h 17"/>
                  <a:gd name="T20" fmla="*/ 0 w 37"/>
                  <a:gd name="T21" fmla="*/ 14 h 17"/>
                  <a:gd name="T22" fmla="*/ 0 w 37"/>
                  <a:gd name="T23" fmla="*/ 14 h 17"/>
                  <a:gd name="T24" fmla="*/ 0 w 37"/>
                  <a:gd name="T25" fmla="*/ 14 h 17"/>
                  <a:gd name="T26" fmla="*/ 0 w 37"/>
                  <a:gd name="T27" fmla="*/ 14 h 17"/>
                  <a:gd name="T28" fmla="*/ 0 w 37"/>
                  <a:gd name="T29" fmla="*/ 15 h 17"/>
                  <a:gd name="T30" fmla="*/ 0 w 37"/>
                  <a:gd name="T31" fmla="*/ 16 h 17"/>
                  <a:gd name="T32" fmla="*/ 1 w 37"/>
                  <a:gd name="T33" fmla="*/ 16 h 17"/>
                  <a:gd name="T34" fmla="*/ 1 w 37"/>
                  <a:gd name="T35" fmla="*/ 17 h 17"/>
                  <a:gd name="T36" fmla="*/ 37 w 37"/>
                  <a:gd name="T37" fmla="*/ 7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7"/>
                  <a:gd name="T58" fmla="*/ 0 h 17"/>
                  <a:gd name="T59" fmla="*/ 37 w 37"/>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7" h="17">
                    <a:moveTo>
                      <a:pt x="37" y="7"/>
                    </a:moveTo>
                    <a:lnTo>
                      <a:pt x="37" y="6"/>
                    </a:lnTo>
                    <a:lnTo>
                      <a:pt x="37" y="5"/>
                    </a:lnTo>
                    <a:lnTo>
                      <a:pt x="37" y="3"/>
                    </a:lnTo>
                    <a:lnTo>
                      <a:pt x="37" y="2"/>
                    </a:lnTo>
                    <a:lnTo>
                      <a:pt x="36" y="1"/>
                    </a:lnTo>
                    <a:lnTo>
                      <a:pt x="36" y="0"/>
                    </a:lnTo>
                    <a:lnTo>
                      <a:pt x="0" y="13"/>
                    </a:lnTo>
                    <a:lnTo>
                      <a:pt x="0" y="14"/>
                    </a:lnTo>
                    <a:lnTo>
                      <a:pt x="0" y="15"/>
                    </a:lnTo>
                    <a:lnTo>
                      <a:pt x="0" y="16"/>
                    </a:lnTo>
                    <a:lnTo>
                      <a:pt x="1" y="16"/>
                    </a:lnTo>
                    <a:lnTo>
                      <a:pt x="1" y="17"/>
                    </a:lnTo>
                    <a:lnTo>
                      <a:pt x="37" y="7"/>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ja-JP" altLang="en-US"/>
              </a:p>
            </p:txBody>
          </p:sp>
          <p:sp>
            <p:nvSpPr>
              <p:cNvPr id="31885" name="Freeform 114"/>
              <p:cNvSpPr>
                <a:spLocks/>
              </p:cNvSpPr>
              <p:nvPr/>
            </p:nvSpPr>
            <p:spPr bwMode="auto">
              <a:xfrm>
                <a:off x="2637" y="3504"/>
                <a:ext cx="28" cy="23"/>
              </a:xfrm>
              <a:custGeom>
                <a:avLst/>
                <a:gdLst>
                  <a:gd name="T0" fmla="*/ 28 w 28"/>
                  <a:gd name="T1" fmla="*/ 1 h 23"/>
                  <a:gd name="T2" fmla="*/ 27 w 28"/>
                  <a:gd name="T3" fmla="*/ 1 h 23"/>
                  <a:gd name="T4" fmla="*/ 26 w 28"/>
                  <a:gd name="T5" fmla="*/ 1 h 23"/>
                  <a:gd name="T6" fmla="*/ 25 w 28"/>
                  <a:gd name="T7" fmla="*/ 1 h 23"/>
                  <a:gd name="T8" fmla="*/ 25 w 28"/>
                  <a:gd name="T9" fmla="*/ 1 h 23"/>
                  <a:gd name="T10" fmla="*/ 24 w 28"/>
                  <a:gd name="T11" fmla="*/ 0 h 23"/>
                  <a:gd name="T12" fmla="*/ 23 w 28"/>
                  <a:gd name="T13" fmla="*/ 0 h 23"/>
                  <a:gd name="T14" fmla="*/ 23 w 28"/>
                  <a:gd name="T15" fmla="*/ 0 h 23"/>
                  <a:gd name="T16" fmla="*/ 22 w 28"/>
                  <a:gd name="T17" fmla="*/ 0 h 23"/>
                  <a:gd name="T18" fmla="*/ 0 w 28"/>
                  <a:gd name="T19" fmla="*/ 23 h 23"/>
                  <a:gd name="T20" fmla="*/ 0 w 28"/>
                  <a:gd name="T21" fmla="*/ 23 h 23"/>
                  <a:gd name="T22" fmla="*/ 1 w 28"/>
                  <a:gd name="T23" fmla="*/ 23 h 23"/>
                  <a:gd name="T24" fmla="*/ 2 w 28"/>
                  <a:gd name="T25" fmla="*/ 23 h 23"/>
                  <a:gd name="T26" fmla="*/ 2 w 28"/>
                  <a:gd name="T27" fmla="*/ 23 h 23"/>
                  <a:gd name="T28" fmla="*/ 28 w 28"/>
                  <a:gd name="T29" fmla="*/ 1 h 2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8"/>
                  <a:gd name="T46" fmla="*/ 0 h 23"/>
                  <a:gd name="T47" fmla="*/ 28 w 28"/>
                  <a:gd name="T48" fmla="*/ 23 h 2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8" h="23">
                    <a:moveTo>
                      <a:pt x="28" y="1"/>
                    </a:moveTo>
                    <a:lnTo>
                      <a:pt x="27" y="1"/>
                    </a:lnTo>
                    <a:lnTo>
                      <a:pt x="26" y="1"/>
                    </a:lnTo>
                    <a:lnTo>
                      <a:pt x="25" y="1"/>
                    </a:lnTo>
                    <a:lnTo>
                      <a:pt x="24" y="0"/>
                    </a:lnTo>
                    <a:lnTo>
                      <a:pt x="23" y="0"/>
                    </a:lnTo>
                    <a:lnTo>
                      <a:pt x="22" y="0"/>
                    </a:lnTo>
                    <a:lnTo>
                      <a:pt x="0" y="23"/>
                    </a:lnTo>
                    <a:lnTo>
                      <a:pt x="1" y="23"/>
                    </a:lnTo>
                    <a:lnTo>
                      <a:pt x="2" y="23"/>
                    </a:lnTo>
                    <a:lnTo>
                      <a:pt x="28" y="1"/>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ja-JP" altLang="en-US"/>
              </a:p>
            </p:txBody>
          </p:sp>
          <p:sp>
            <p:nvSpPr>
              <p:cNvPr id="31886" name="Freeform 115"/>
              <p:cNvSpPr>
                <a:spLocks/>
              </p:cNvSpPr>
              <p:nvPr/>
            </p:nvSpPr>
            <p:spPr bwMode="auto">
              <a:xfrm>
                <a:off x="2552" y="3503"/>
                <a:ext cx="94" cy="50"/>
              </a:xfrm>
              <a:custGeom>
                <a:avLst/>
                <a:gdLst>
                  <a:gd name="T0" fmla="*/ 92 w 94"/>
                  <a:gd name="T1" fmla="*/ 0 h 50"/>
                  <a:gd name="T2" fmla="*/ 88 w 94"/>
                  <a:gd name="T3" fmla="*/ 0 h 50"/>
                  <a:gd name="T4" fmla="*/ 83 w 94"/>
                  <a:gd name="T5" fmla="*/ 0 h 50"/>
                  <a:gd name="T6" fmla="*/ 78 w 94"/>
                  <a:gd name="T7" fmla="*/ 1 h 50"/>
                  <a:gd name="T8" fmla="*/ 74 w 94"/>
                  <a:gd name="T9" fmla="*/ 2 h 50"/>
                  <a:gd name="T10" fmla="*/ 69 w 94"/>
                  <a:gd name="T11" fmla="*/ 3 h 50"/>
                  <a:gd name="T12" fmla="*/ 64 w 94"/>
                  <a:gd name="T13" fmla="*/ 4 h 50"/>
                  <a:gd name="T14" fmla="*/ 59 w 94"/>
                  <a:gd name="T15" fmla="*/ 6 h 50"/>
                  <a:gd name="T16" fmla="*/ 51 w 94"/>
                  <a:gd name="T17" fmla="*/ 8 h 50"/>
                  <a:gd name="T18" fmla="*/ 41 w 94"/>
                  <a:gd name="T19" fmla="*/ 13 h 50"/>
                  <a:gd name="T20" fmla="*/ 32 w 94"/>
                  <a:gd name="T21" fmla="*/ 18 h 50"/>
                  <a:gd name="T22" fmla="*/ 24 w 94"/>
                  <a:gd name="T23" fmla="*/ 23 h 50"/>
                  <a:gd name="T24" fmla="*/ 17 w 94"/>
                  <a:gd name="T25" fmla="*/ 29 h 50"/>
                  <a:gd name="T26" fmla="*/ 11 w 94"/>
                  <a:gd name="T27" fmla="*/ 35 h 50"/>
                  <a:gd name="T28" fmla="*/ 6 w 94"/>
                  <a:gd name="T29" fmla="*/ 41 h 50"/>
                  <a:gd name="T30" fmla="*/ 2 w 94"/>
                  <a:gd name="T31" fmla="*/ 47 h 50"/>
                  <a:gd name="T32" fmla="*/ 35 w 94"/>
                  <a:gd name="T33" fmla="*/ 46 h 50"/>
                  <a:gd name="T34" fmla="*/ 36 w 94"/>
                  <a:gd name="T35" fmla="*/ 43 h 50"/>
                  <a:gd name="T36" fmla="*/ 38 w 94"/>
                  <a:gd name="T37" fmla="*/ 40 h 50"/>
                  <a:gd name="T38" fmla="*/ 41 w 94"/>
                  <a:gd name="T39" fmla="*/ 37 h 50"/>
                  <a:gd name="T40" fmla="*/ 44 w 94"/>
                  <a:gd name="T41" fmla="*/ 35 h 50"/>
                  <a:gd name="T42" fmla="*/ 48 w 94"/>
                  <a:gd name="T43" fmla="*/ 32 h 50"/>
                  <a:gd name="T44" fmla="*/ 52 w 94"/>
                  <a:gd name="T45" fmla="*/ 30 h 50"/>
                  <a:gd name="T46" fmla="*/ 56 w 94"/>
                  <a:gd name="T47" fmla="*/ 28 h 50"/>
                  <a:gd name="T48" fmla="*/ 61 w 94"/>
                  <a:gd name="T49" fmla="*/ 26 h 50"/>
                  <a:gd name="T50" fmla="*/ 63 w 94"/>
                  <a:gd name="T51" fmla="*/ 25 h 50"/>
                  <a:gd name="T52" fmla="*/ 66 w 94"/>
                  <a:gd name="T53" fmla="*/ 24 h 50"/>
                  <a:gd name="T54" fmla="*/ 68 w 94"/>
                  <a:gd name="T55" fmla="*/ 24 h 50"/>
                  <a:gd name="T56" fmla="*/ 70 w 94"/>
                  <a:gd name="T57" fmla="*/ 23 h 50"/>
                  <a:gd name="T58" fmla="*/ 73 w 94"/>
                  <a:gd name="T59" fmla="*/ 23 h 50"/>
                  <a:gd name="T60" fmla="*/ 75 w 94"/>
                  <a:gd name="T61" fmla="*/ 23 h 50"/>
                  <a:gd name="T62" fmla="*/ 77 w 94"/>
                  <a:gd name="T63" fmla="*/ 23 h 50"/>
                  <a:gd name="T64" fmla="*/ 79 w 94"/>
                  <a:gd name="T65" fmla="*/ 23 h 5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94"/>
                  <a:gd name="T100" fmla="*/ 0 h 50"/>
                  <a:gd name="T101" fmla="*/ 94 w 94"/>
                  <a:gd name="T102" fmla="*/ 50 h 5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94" h="50">
                    <a:moveTo>
                      <a:pt x="94" y="0"/>
                    </a:moveTo>
                    <a:lnTo>
                      <a:pt x="92" y="0"/>
                    </a:lnTo>
                    <a:lnTo>
                      <a:pt x="90" y="0"/>
                    </a:lnTo>
                    <a:lnTo>
                      <a:pt x="88" y="0"/>
                    </a:lnTo>
                    <a:lnTo>
                      <a:pt x="85" y="0"/>
                    </a:lnTo>
                    <a:lnTo>
                      <a:pt x="83" y="0"/>
                    </a:lnTo>
                    <a:lnTo>
                      <a:pt x="81" y="1"/>
                    </a:lnTo>
                    <a:lnTo>
                      <a:pt x="78" y="1"/>
                    </a:lnTo>
                    <a:lnTo>
                      <a:pt x="76" y="1"/>
                    </a:lnTo>
                    <a:lnTo>
                      <a:pt x="74" y="2"/>
                    </a:lnTo>
                    <a:lnTo>
                      <a:pt x="71" y="2"/>
                    </a:lnTo>
                    <a:lnTo>
                      <a:pt x="69" y="3"/>
                    </a:lnTo>
                    <a:lnTo>
                      <a:pt x="66" y="4"/>
                    </a:lnTo>
                    <a:lnTo>
                      <a:pt x="64" y="4"/>
                    </a:lnTo>
                    <a:lnTo>
                      <a:pt x="61" y="5"/>
                    </a:lnTo>
                    <a:lnTo>
                      <a:pt x="59" y="6"/>
                    </a:lnTo>
                    <a:lnTo>
                      <a:pt x="56" y="7"/>
                    </a:lnTo>
                    <a:lnTo>
                      <a:pt x="51" y="8"/>
                    </a:lnTo>
                    <a:lnTo>
                      <a:pt x="46" y="11"/>
                    </a:lnTo>
                    <a:lnTo>
                      <a:pt x="41" y="13"/>
                    </a:lnTo>
                    <a:lnTo>
                      <a:pt x="37" y="15"/>
                    </a:lnTo>
                    <a:lnTo>
                      <a:pt x="32" y="18"/>
                    </a:lnTo>
                    <a:lnTo>
                      <a:pt x="28" y="20"/>
                    </a:lnTo>
                    <a:lnTo>
                      <a:pt x="24" y="23"/>
                    </a:lnTo>
                    <a:lnTo>
                      <a:pt x="20" y="26"/>
                    </a:lnTo>
                    <a:lnTo>
                      <a:pt x="17" y="29"/>
                    </a:lnTo>
                    <a:lnTo>
                      <a:pt x="14" y="32"/>
                    </a:lnTo>
                    <a:lnTo>
                      <a:pt x="11" y="35"/>
                    </a:lnTo>
                    <a:lnTo>
                      <a:pt x="8" y="38"/>
                    </a:lnTo>
                    <a:lnTo>
                      <a:pt x="6" y="41"/>
                    </a:lnTo>
                    <a:lnTo>
                      <a:pt x="4" y="44"/>
                    </a:lnTo>
                    <a:lnTo>
                      <a:pt x="2" y="47"/>
                    </a:lnTo>
                    <a:lnTo>
                      <a:pt x="0" y="50"/>
                    </a:lnTo>
                    <a:lnTo>
                      <a:pt x="35" y="46"/>
                    </a:lnTo>
                    <a:lnTo>
                      <a:pt x="35" y="45"/>
                    </a:lnTo>
                    <a:lnTo>
                      <a:pt x="36" y="43"/>
                    </a:lnTo>
                    <a:lnTo>
                      <a:pt x="37" y="42"/>
                    </a:lnTo>
                    <a:lnTo>
                      <a:pt x="38" y="40"/>
                    </a:lnTo>
                    <a:lnTo>
                      <a:pt x="40" y="39"/>
                    </a:lnTo>
                    <a:lnTo>
                      <a:pt x="41" y="37"/>
                    </a:lnTo>
                    <a:lnTo>
                      <a:pt x="43" y="36"/>
                    </a:lnTo>
                    <a:lnTo>
                      <a:pt x="44" y="35"/>
                    </a:lnTo>
                    <a:lnTo>
                      <a:pt x="46" y="33"/>
                    </a:lnTo>
                    <a:lnTo>
                      <a:pt x="48" y="32"/>
                    </a:lnTo>
                    <a:lnTo>
                      <a:pt x="50" y="31"/>
                    </a:lnTo>
                    <a:lnTo>
                      <a:pt x="52" y="30"/>
                    </a:lnTo>
                    <a:lnTo>
                      <a:pt x="54" y="29"/>
                    </a:lnTo>
                    <a:lnTo>
                      <a:pt x="56" y="28"/>
                    </a:lnTo>
                    <a:lnTo>
                      <a:pt x="59" y="27"/>
                    </a:lnTo>
                    <a:lnTo>
                      <a:pt x="61" y="26"/>
                    </a:lnTo>
                    <a:lnTo>
                      <a:pt x="62" y="25"/>
                    </a:lnTo>
                    <a:lnTo>
                      <a:pt x="63" y="25"/>
                    </a:lnTo>
                    <a:lnTo>
                      <a:pt x="65" y="25"/>
                    </a:lnTo>
                    <a:lnTo>
                      <a:pt x="66" y="24"/>
                    </a:lnTo>
                    <a:lnTo>
                      <a:pt x="67" y="24"/>
                    </a:lnTo>
                    <a:lnTo>
                      <a:pt x="68" y="24"/>
                    </a:lnTo>
                    <a:lnTo>
                      <a:pt x="69" y="24"/>
                    </a:lnTo>
                    <a:lnTo>
                      <a:pt x="70" y="23"/>
                    </a:lnTo>
                    <a:lnTo>
                      <a:pt x="71" y="23"/>
                    </a:lnTo>
                    <a:lnTo>
                      <a:pt x="73" y="23"/>
                    </a:lnTo>
                    <a:lnTo>
                      <a:pt x="74" y="23"/>
                    </a:lnTo>
                    <a:lnTo>
                      <a:pt x="75" y="23"/>
                    </a:lnTo>
                    <a:lnTo>
                      <a:pt x="76" y="23"/>
                    </a:lnTo>
                    <a:lnTo>
                      <a:pt x="77" y="23"/>
                    </a:lnTo>
                    <a:lnTo>
                      <a:pt x="78" y="23"/>
                    </a:lnTo>
                    <a:lnTo>
                      <a:pt x="79" y="23"/>
                    </a:lnTo>
                    <a:lnTo>
                      <a:pt x="94"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ja-JP" altLang="en-US"/>
              </a:p>
            </p:txBody>
          </p:sp>
          <p:sp>
            <p:nvSpPr>
              <p:cNvPr id="31887" name="Freeform 116"/>
              <p:cNvSpPr>
                <a:spLocks/>
              </p:cNvSpPr>
              <p:nvPr/>
            </p:nvSpPr>
            <p:spPr bwMode="auto">
              <a:xfrm>
                <a:off x="2590" y="3557"/>
                <a:ext cx="9" cy="6"/>
              </a:xfrm>
              <a:custGeom>
                <a:avLst/>
                <a:gdLst>
                  <a:gd name="T0" fmla="*/ 4 w 9"/>
                  <a:gd name="T1" fmla="*/ 0 h 6"/>
                  <a:gd name="T2" fmla="*/ 4 w 9"/>
                  <a:gd name="T3" fmla="*/ 1 h 6"/>
                  <a:gd name="T4" fmla="*/ 4 w 9"/>
                  <a:gd name="T5" fmla="*/ 1 h 6"/>
                  <a:gd name="T6" fmla="*/ 5 w 9"/>
                  <a:gd name="T7" fmla="*/ 2 h 6"/>
                  <a:gd name="T8" fmla="*/ 6 w 9"/>
                  <a:gd name="T9" fmla="*/ 2 h 6"/>
                  <a:gd name="T10" fmla="*/ 6 w 9"/>
                  <a:gd name="T11" fmla="*/ 3 h 6"/>
                  <a:gd name="T12" fmla="*/ 7 w 9"/>
                  <a:gd name="T13" fmla="*/ 3 h 6"/>
                  <a:gd name="T14" fmla="*/ 8 w 9"/>
                  <a:gd name="T15" fmla="*/ 4 h 6"/>
                  <a:gd name="T16" fmla="*/ 9 w 9"/>
                  <a:gd name="T17" fmla="*/ 4 h 6"/>
                  <a:gd name="T18" fmla="*/ 6 w 9"/>
                  <a:gd name="T19" fmla="*/ 6 h 6"/>
                  <a:gd name="T20" fmla="*/ 5 w 9"/>
                  <a:gd name="T21" fmla="*/ 6 h 6"/>
                  <a:gd name="T22" fmla="*/ 4 w 9"/>
                  <a:gd name="T23" fmla="*/ 5 h 6"/>
                  <a:gd name="T24" fmla="*/ 3 w 9"/>
                  <a:gd name="T25" fmla="*/ 5 h 6"/>
                  <a:gd name="T26" fmla="*/ 2 w 9"/>
                  <a:gd name="T27" fmla="*/ 4 h 6"/>
                  <a:gd name="T28" fmla="*/ 2 w 9"/>
                  <a:gd name="T29" fmla="*/ 4 h 6"/>
                  <a:gd name="T30" fmla="*/ 1 w 9"/>
                  <a:gd name="T31" fmla="*/ 3 h 6"/>
                  <a:gd name="T32" fmla="*/ 0 w 9"/>
                  <a:gd name="T33" fmla="*/ 2 h 6"/>
                  <a:gd name="T34" fmla="*/ 0 w 9"/>
                  <a:gd name="T35" fmla="*/ 2 h 6"/>
                  <a:gd name="T36" fmla="*/ 4 w 9"/>
                  <a:gd name="T37" fmla="*/ 0 h 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9"/>
                  <a:gd name="T58" fmla="*/ 0 h 6"/>
                  <a:gd name="T59" fmla="*/ 9 w 9"/>
                  <a:gd name="T60" fmla="*/ 6 h 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9" h="6">
                    <a:moveTo>
                      <a:pt x="4" y="0"/>
                    </a:moveTo>
                    <a:lnTo>
                      <a:pt x="4" y="1"/>
                    </a:lnTo>
                    <a:lnTo>
                      <a:pt x="5" y="2"/>
                    </a:lnTo>
                    <a:lnTo>
                      <a:pt x="6" y="2"/>
                    </a:lnTo>
                    <a:lnTo>
                      <a:pt x="6" y="3"/>
                    </a:lnTo>
                    <a:lnTo>
                      <a:pt x="7" y="3"/>
                    </a:lnTo>
                    <a:lnTo>
                      <a:pt x="8" y="4"/>
                    </a:lnTo>
                    <a:lnTo>
                      <a:pt x="9" y="4"/>
                    </a:lnTo>
                    <a:lnTo>
                      <a:pt x="6" y="6"/>
                    </a:lnTo>
                    <a:lnTo>
                      <a:pt x="5" y="6"/>
                    </a:lnTo>
                    <a:lnTo>
                      <a:pt x="4" y="5"/>
                    </a:lnTo>
                    <a:lnTo>
                      <a:pt x="3" y="5"/>
                    </a:lnTo>
                    <a:lnTo>
                      <a:pt x="2" y="4"/>
                    </a:lnTo>
                    <a:lnTo>
                      <a:pt x="1" y="3"/>
                    </a:lnTo>
                    <a:lnTo>
                      <a:pt x="0" y="2"/>
                    </a:lnTo>
                    <a:lnTo>
                      <a:pt x="4"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ja-JP" altLang="en-US"/>
              </a:p>
            </p:txBody>
          </p:sp>
          <p:sp>
            <p:nvSpPr>
              <p:cNvPr id="31888" name="Freeform 117"/>
              <p:cNvSpPr>
                <a:spLocks/>
              </p:cNvSpPr>
              <p:nvPr/>
            </p:nvSpPr>
            <p:spPr bwMode="auto">
              <a:xfrm>
                <a:off x="2597" y="3561"/>
                <a:ext cx="5" cy="3"/>
              </a:xfrm>
              <a:custGeom>
                <a:avLst/>
                <a:gdLst>
                  <a:gd name="T0" fmla="*/ 3 w 5"/>
                  <a:gd name="T1" fmla="*/ 0 h 3"/>
                  <a:gd name="T2" fmla="*/ 3 w 5"/>
                  <a:gd name="T3" fmla="*/ 0 h 3"/>
                  <a:gd name="T4" fmla="*/ 4 w 5"/>
                  <a:gd name="T5" fmla="*/ 1 h 3"/>
                  <a:gd name="T6" fmla="*/ 4 w 5"/>
                  <a:gd name="T7" fmla="*/ 1 h 3"/>
                  <a:gd name="T8" fmla="*/ 5 w 5"/>
                  <a:gd name="T9" fmla="*/ 1 h 3"/>
                  <a:gd name="T10" fmla="*/ 2 w 5"/>
                  <a:gd name="T11" fmla="*/ 3 h 3"/>
                  <a:gd name="T12" fmla="*/ 2 w 5"/>
                  <a:gd name="T13" fmla="*/ 3 h 3"/>
                  <a:gd name="T14" fmla="*/ 1 w 5"/>
                  <a:gd name="T15" fmla="*/ 3 h 3"/>
                  <a:gd name="T16" fmla="*/ 0 w 5"/>
                  <a:gd name="T17" fmla="*/ 3 h 3"/>
                  <a:gd name="T18" fmla="*/ 0 w 5"/>
                  <a:gd name="T19" fmla="*/ 3 h 3"/>
                  <a:gd name="T20" fmla="*/ 3 w 5"/>
                  <a:gd name="T21" fmla="*/ 0 h 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
                  <a:gd name="T34" fmla="*/ 0 h 3"/>
                  <a:gd name="T35" fmla="*/ 5 w 5"/>
                  <a:gd name="T36" fmla="*/ 3 h 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 h="3">
                    <a:moveTo>
                      <a:pt x="3" y="0"/>
                    </a:moveTo>
                    <a:lnTo>
                      <a:pt x="3" y="0"/>
                    </a:lnTo>
                    <a:lnTo>
                      <a:pt x="4" y="1"/>
                    </a:lnTo>
                    <a:lnTo>
                      <a:pt x="5" y="1"/>
                    </a:lnTo>
                    <a:lnTo>
                      <a:pt x="2" y="3"/>
                    </a:lnTo>
                    <a:lnTo>
                      <a:pt x="1" y="3"/>
                    </a:lnTo>
                    <a:lnTo>
                      <a:pt x="0" y="3"/>
                    </a:lnTo>
                    <a:lnTo>
                      <a:pt x="3"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ja-JP" altLang="en-US"/>
              </a:p>
            </p:txBody>
          </p:sp>
          <p:sp>
            <p:nvSpPr>
              <p:cNvPr id="31889" name="Freeform 118"/>
              <p:cNvSpPr>
                <a:spLocks/>
              </p:cNvSpPr>
              <p:nvPr/>
            </p:nvSpPr>
            <p:spPr bwMode="auto">
              <a:xfrm>
                <a:off x="2642" y="3535"/>
                <a:ext cx="4" cy="4"/>
              </a:xfrm>
              <a:custGeom>
                <a:avLst/>
                <a:gdLst>
                  <a:gd name="T0" fmla="*/ 4 w 4"/>
                  <a:gd name="T1" fmla="*/ 4 h 4"/>
                  <a:gd name="T2" fmla="*/ 4 w 4"/>
                  <a:gd name="T3" fmla="*/ 3 h 4"/>
                  <a:gd name="T4" fmla="*/ 4 w 4"/>
                  <a:gd name="T5" fmla="*/ 2 h 4"/>
                  <a:gd name="T6" fmla="*/ 4 w 4"/>
                  <a:gd name="T7" fmla="*/ 2 h 4"/>
                  <a:gd name="T8" fmla="*/ 4 w 4"/>
                  <a:gd name="T9" fmla="*/ 1 h 4"/>
                  <a:gd name="T10" fmla="*/ 4 w 4"/>
                  <a:gd name="T11" fmla="*/ 1 h 4"/>
                  <a:gd name="T12" fmla="*/ 4 w 4"/>
                  <a:gd name="T13" fmla="*/ 1 h 4"/>
                  <a:gd name="T14" fmla="*/ 4 w 4"/>
                  <a:gd name="T15" fmla="*/ 1 h 4"/>
                  <a:gd name="T16" fmla="*/ 4 w 4"/>
                  <a:gd name="T17" fmla="*/ 0 h 4"/>
                  <a:gd name="T18" fmla="*/ 0 w 4"/>
                  <a:gd name="T19" fmla="*/ 2 h 4"/>
                  <a:gd name="T20" fmla="*/ 0 w 4"/>
                  <a:gd name="T21" fmla="*/ 2 h 4"/>
                  <a:gd name="T22" fmla="*/ 0 w 4"/>
                  <a:gd name="T23" fmla="*/ 2 h 4"/>
                  <a:gd name="T24" fmla="*/ 0 w 4"/>
                  <a:gd name="T25" fmla="*/ 2 h 4"/>
                  <a:gd name="T26" fmla="*/ 0 w 4"/>
                  <a:gd name="T27" fmla="*/ 3 h 4"/>
                  <a:gd name="T28" fmla="*/ 0 w 4"/>
                  <a:gd name="T29" fmla="*/ 3 h 4"/>
                  <a:gd name="T30" fmla="*/ 0 w 4"/>
                  <a:gd name="T31" fmla="*/ 3 h 4"/>
                  <a:gd name="T32" fmla="*/ 0 w 4"/>
                  <a:gd name="T33" fmla="*/ 4 h 4"/>
                  <a:gd name="T34" fmla="*/ 0 w 4"/>
                  <a:gd name="T35" fmla="*/ 4 h 4"/>
                  <a:gd name="T36" fmla="*/ 4 w 4"/>
                  <a:gd name="T37" fmla="*/ 4 h 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
                  <a:gd name="T58" fmla="*/ 0 h 4"/>
                  <a:gd name="T59" fmla="*/ 4 w 4"/>
                  <a:gd name="T60" fmla="*/ 4 h 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 h="4">
                    <a:moveTo>
                      <a:pt x="4" y="4"/>
                    </a:moveTo>
                    <a:lnTo>
                      <a:pt x="4" y="3"/>
                    </a:lnTo>
                    <a:lnTo>
                      <a:pt x="4" y="2"/>
                    </a:lnTo>
                    <a:lnTo>
                      <a:pt x="4" y="1"/>
                    </a:lnTo>
                    <a:lnTo>
                      <a:pt x="4" y="0"/>
                    </a:lnTo>
                    <a:lnTo>
                      <a:pt x="0" y="2"/>
                    </a:lnTo>
                    <a:lnTo>
                      <a:pt x="0" y="3"/>
                    </a:lnTo>
                    <a:lnTo>
                      <a:pt x="0" y="4"/>
                    </a:lnTo>
                    <a:lnTo>
                      <a:pt x="4" y="4"/>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ja-JP" altLang="en-US"/>
              </a:p>
            </p:txBody>
          </p:sp>
          <p:sp>
            <p:nvSpPr>
              <p:cNvPr id="31890" name="Freeform 119"/>
              <p:cNvSpPr>
                <a:spLocks/>
              </p:cNvSpPr>
              <p:nvPr/>
            </p:nvSpPr>
            <p:spPr bwMode="auto">
              <a:xfrm>
                <a:off x="2588" y="3553"/>
                <a:ext cx="5" cy="4"/>
              </a:xfrm>
              <a:custGeom>
                <a:avLst/>
                <a:gdLst>
                  <a:gd name="T0" fmla="*/ 4 w 5"/>
                  <a:gd name="T1" fmla="*/ 0 h 4"/>
                  <a:gd name="T2" fmla="*/ 4 w 5"/>
                  <a:gd name="T3" fmla="*/ 0 h 4"/>
                  <a:gd name="T4" fmla="*/ 4 w 5"/>
                  <a:gd name="T5" fmla="*/ 1 h 4"/>
                  <a:gd name="T6" fmla="*/ 4 w 5"/>
                  <a:gd name="T7" fmla="*/ 1 h 4"/>
                  <a:gd name="T8" fmla="*/ 4 w 5"/>
                  <a:gd name="T9" fmla="*/ 2 h 4"/>
                  <a:gd name="T10" fmla="*/ 5 w 5"/>
                  <a:gd name="T11" fmla="*/ 2 h 4"/>
                  <a:gd name="T12" fmla="*/ 5 w 5"/>
                  <a:gd name="T13" fmla="*/ 2 h 4"/>
                  <a:gd name="T14" fmla="*/ 5 w 5"/>
                  <a:gd name="T15" fmla="*/ 2 h 4"/>
                  <a:gd name="T16" fmla="*/ 5 w 5"/>
                  <a:gd name="T17" fmla="*/ 3 h 4"/>
                  <a:gd name="T18" fmla="*/ 1 w 5"/>
                  <a:gd name="T19" fmla="*/ 4 h 4"/>
                  <a:gd name="T20" fmla="*/ 1 w 5"/>
                  <a:gd name="T21" fmla="*/ 4 h 4"/>
                  <a:gd name="T22" fmla="*/ 1 w 5"/>
                  <a:gd name="T23" fmla="*/ 3 h 4"/>
                  <a:gd name="T24" fmla="*/ 1 w 5"/>
                  <a:gd name="T25" fmla="*/ 3 h 4"/>
                  <a:gd name="T26" fmla="*/ 1 w 5"/>
                  <a:gd name="T27" fmla="*/ 3 h 4"/>
                  <a:gd name="T28" fmla="*/ 0 w 5"/>
                  <a:gd name="T29" fmla="*/ 3 h 4"/>
                  <a:gd name="T30" fmla="*/ 0 w 5"/>
                  <a:gd name="T31" fmla="*/ 2 h 4"/>
                  <a:gd name="T32" fmla="*/ 0 w 5"/>
                  <a:gd name="T33" fmla="*/ 1 h 4"/>
                  <a:gd name="T34" fmla="*/ 0 w 5"/>
                  <a:gd name="T35" fmla="*/ 1 h 4"/>
                  <a:gd name="T36" fmla="*/ 4 w 5"/>
                  <a:gd name="T37" fmla="*/ 0 h 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
                  <a:gd name="T58" fmla="*/ 0 h 4"/>
                  <a:gd name="T59" fmla="*/ 5 w 5"/>
                  <a:gd name="T60" fmla="*/ 4 h 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 h="4">
                    <a:moveTo>
                      <a:pt x="4" y="0"/>
                    </a:moveTo>
                    <a:lnTo>
                      <a:pt x="4" y="0"/>
                    </a:lnTo>
                    <a:lnTo>
                      <a:pt x="4" y="1"/>
                    </a:lnTo>
                    <a:lnTo>
                      <a:pt x="4" y="2"/>
                    </a:lnTo>
                    <a:lnTo>
                      <a:pt x="5" y="2"/>
                    </a:lnTo>
                    <a:lnTo>
                      <a:pt x="5" y="3"/>
                    </a:lnTo>
                    <a:lnTo>
                      <a:pt x="1" y="4"/>
                    </a:lnTo>
                    <a:lnTo>
                      <a:pt x="1" y="3"/>
                    </a:lnTo>
                    <a:lnTo>
                      <a:pt x="0" y="3"/>
                    </a:lnTo>
                    <a:lnTo>
                      <a:pt x="0" y="2"/>
                    </a:lnTo>
                    <a:lnTo>
                      <a:pt x="0" y="1"/>
                    </a:lnTo>
                    <a:lnTo>
                      <a:pt x="4"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ja-JP" altLang="en-US"/>
              </a:p>
            </p:txBody>
          </p:sp>
          <p:sp>
            <p:nvSpPr>
              <p:cNvPr id="31891" name="Freeform 120"/>
              <p:cNvSpPr>
                <a:spLocks/>
              </p:cNvSpPr>
              <p:nvPr/>
            </p:nvSpPr>
            <p:spPr bwMode="auto">
              <a:xfrm>
                <a:off x="2605" y="3543"/>
                <a:ext cx="40" cy="22"/>
              </a:xfrm>
              <a:custGeom>
                <a:avLst/>
                <a:gdLst>
                  <a:gd name="T0" fmla="*/ 37 w 40"/>
                  <a:gd name="T1" fmla="*/ 1 h 22"/>
                  <a:gd name="T2" fmla="*/ 36 w 40"/>
                  <a:gd name="T3" fmla="*/ 2 h 22"/>
                  <a:gd name="T4" fmla="*/ 36 w 40"/>
                  <a:gd name="T5" fmla="*/ 3 h 22"/>
                  <a:gd name="T6" fmla="*/ 35 w 40"/>
                  <a:gd name="T7" fmla="*/ 4 h 22"/>
                  <a:gd name="T8" fmla="*/ 34 w 40"/>
                  <a:gd name="T9" fmla="*/ 6 h 22"/>
                  <a:gd name="T10" fmla="*/ 33 w 40"/>
                  <a:gd name="T11" fmla="*/ 7 h 22"/>
                  <a:gd name="T12" fmla="*/ 32 w 40"/>
                  <a:gd name="T13" fmla="*/ 8 h 22"/>
                  <a:gd name="T14" fmla="*/ 31 w 40"/>
                  <a:gd name="T15" fmla="*/ 9 h 22"/>
                  <a:gd name="T16" fmla="*/ 30 w 40"/>
                  <a:gd name="T17" fmla="*/ 10 h 22"/>
                  <a:gd name="T18" fmla="*/ 28 w 40"/>
                  <a:gd name="T19" fmla="*/ 11 h 22"/>
                  <a:gd name="T20" fmla="*/ 27 w 40"/>
                  <a:gd name="T21" fmla="*/ 12 h 22"/>
                  <a:gd name="T22" fmla="*/ 25 w 40"/>
                  <a:gd name="T23" fmla="*/ 13 h 22"/>
                  <a:gd name="T24" fmla="*/ 24 w 40"/>
                  <a:gd name="T25" fmla="*/ 14 h 22"/>
                  <a:gd name="T26" fmla="*/ 22 w 40"/>
                  <a:gd name="T27" fmla="*/ 15 h 22"/>
                  <a:gd name="T28" fmla="*/ 20 w 40"/>
                  <a:gd name="T29" fmla="*/ 15 h 22"/>
                  <a:gd name="T30" fmla="*/ 18 w 40"/>
                  <a:gd name="T31" fmla="*/ 16 h 22"/>
                  <a:gd name="T32" fmla="*/ 17 w 40"/>
                  <a:gd name="T33" fmla="*/ 17 h 22"/>
                  <a:gd name="T34" fmla="*/ 15 w 40"/>
                  <a:gd name="T35" fmla="*/ 18 h 22"/>
                  <a:gd name="T36" fmla="*/ 13 w 40"/>
                  <a:gd name="T37" fmla="*/ 18 h 22"/>
                  <a:gd name="T38" fmla="*/ 11 w 40"/>
                  <a:gd name="T39" fmla="*/ 19 h 22"/>
                  <a:gd name="T40" fmla="*/ 9 w 40"/>
                  <a:gd name="T41" fmla="*/ 19 h 22"/>
                  <a:gd name="T42" fmla="*/ 7 w 40"/>
                  <a:gd name="T43" fmla="*/ 19 h 22"/>
                  <a:gd name="T44" fmla="*/ 5 w 40"/>
                  <a:gd name="T45" fmla="*/ 19 h 22"/>
                  <a:gd name="T46" fmla="*/ 3 w 40"/>
                  <a:gd name="T47" fmla="*/ 19 h 22"/>
                  <a:gd name="T48" fmla="*/ 2 w 40"/>
                  <a:gd name="T49" fmla="*/ 19 h 22"/>
                  <a:gd name="T50" fmla="*/ 0 w 40"/>
                  <a:gd name="T51" fmla="*/ 22 h 22"/>
                  <a:gd name="T52" fmla="*/ 1 w 40"/>
                  <a:gd name="T53" fmla="*/ 22 h 22"/>
                  <a:gd name="T54" fmla="*/ 2 w 40"/>
                  <a:gd name="T55" fmla="*/ 22 h 22"/>
                  <a:gd name="T56" fmla="*/ 3 w 40"/>
                  <a:gd name="T57" fmla="*/ 22 h 22"/>
                  <a:gd name="T58" fmla="*/ 4 w 40"/>
                  <a:gd name="T59" fmla="*/ 22 h 22"/>
                  <a:gd name="T60" fmla="*/ 5 w 40"/>
                  <a:gd name="T61" fmla="*/ 22 h 22"/>
                  <a:gd name="T62" fmla="*/ 6 w 40"/>
                  <a:gd name="T63" fmla="*/ 22 h 22"/>
                  <a:gd name="T64" fmla="*/ 7 w 40"/>
                  <a:gd name="T65" fmla="*/ 22 h 22"/>
                  <a:gd name="T66" fmla="*/ 8 w 40"/>
                  <a:gd name="T67" fmla="*/ 21 h 22"/>
                  <a:gd name="T68" fmla="*/ 9 w 40"/>
                  <a:gd name="T69" fmla="*/ 21 h 22"/>
                  <a:gd name="T70" fmla="*/ 10 w 40"/>
                  <a:gd name="T71" fmla="*/ 21 h 22"/>
                  <a:gd name="T72" fmla="*/ 11 w 40"/>
                  <a:gd name="T73" fmla="*/ 21 h 22"/>
                  <a:gd name="T74" fmla="*/ 13 w 40"/>
                  <a:gd name="T75" fmla="*/ 20 h 22"/>
                  <a:gd name="T76" fmla="*/ 14 w 40"/>
                  <a:gd name="T77" fmla="*/ 20 h 22"/>
                  <a:gd name="T78" fmla="*/ 15 w 40"/>
                  <a:gd name="T79" fmla="*/ 20 h 22"/>
                  <a:gd name="T80" fmla="*/ 16 w 40"/>
                  <a:gd name="T81" fmla="*/ 19 h 22"/>
                  <a:gd name="T82" fmla="*/ 17 w 40"/>
                  <a:gd name="T83" fmla="*/ 19 h 22"/>
                  <a:gd name="T84" fmla="*/ 19 w 40"/>
                  <a:gd name="T85" fmla="*/ 18 h 22"/>
                  <a:gd name="T86" fmla="*/ 21 w 40"/>
                  <a:gd name="T87" fmla="*/ 17 h 22"/>
                  <a:gd name="T88" fmla="*/ 23 w 40"/>
                  <a:gd name="T89" fmla="*/ 16 h 22"/>
                  <a:gd name="T90" fmla="*/ 25 w 40"/>
                  <a:gd name="T91" fmla="*/ 15 h 22"/>
                  <a:gd name="T92" fmla="*/ 27 w 40"/>
                  <a:gd name="T93" fmla="*/ 14 h 22"/>
                  <a:gd name="T94" fmla="*/ 29 w 40"/>
                  <a:gd name="T95" fmla="*/ 13 h 22"/>
                  <a:gd name="T96" fmla="*/ 31 w 40"/>
                  <a:gd name="T97" fmla="*/ 12 h 22"/>
                  <a:gd name="T98" fmla="*/ 32 w 40"/>
                  <a:gd name="T99" fmla="*/ 11 h 22"/>
                  <a:gd name="T100" fmla="*/ 34 w 40"/>
                  <a:gd name="T101" fmla="*/ 10 h 22"/>
                  <a:gd name="T102" fmla="*/ 35 w 40"/>
                  <a:gd name="T103" fmla="*/ 8 h 22"/>
                  <a:gd name="T104" fmla="*/ 36 w 40"/>
                  <a:gd name="T105" fmla="*/ 7 h 22"/>
                  <a:gd name="T106" fmla="*/ 37 w 40"/>
                  <a:gd name="T107" fmla="*/ 6 h 22"/>
                  <a:gd name="T108" fmla="*/ 38 w 40"/>
                  <a:gd name="T109" fmla="*/ 4 h 22"/>
                  <a:gd name="T110" fmla="*/ 39 w 40"/>
                  <a:gd name="T111" fmla="*/ 3 h 22"/>
                  <a:gd name="T112" fmla="*/ 40 w 40"/>
                  <a:gd name="T113" fmla="*/ 2 h 22"/>
                  <a:gd name="T114" fmla="*/ 40 w 40"/>
                  <a:gd name="T115" fmla="*/ 0 h 22"/>
                  <a:gd name="T116" fmla="*/ 37 w 40"/>
                  <a:gd name="T117" fmla="*/ 1 h 22"/>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40"/>
                  <a:gd name="T178" fmla="*/ 0 h 22"/>
                  <a:gd name="T179" fmla="*/ 40 w 40"/>
                  <a:gd name="T180" fmla="*/ 22 h 22"/>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40" h="22">
                    <a:moveTo>
                      <a:pt x="37" y="1"/>
                    </a:moveTo>
                    <a:lnTo>
                      <a:pt x="36" y="2"/>
                    </a:lnTo>
                    <a:lnTo>
                      <a:pt x="36" y="3"/>
                    </a:lnTo>
                    <a:lnTo>
                      <a:pt x="35" y="4"/>
                    </a:lnTo>
                    <a:lnTo>
                      <a:pt x="34" y="6"/>
                    </a:lnTo>
                    <a:lnTo>
                      <a:pt x="33" y="7"/>
                    </a:lnTo>
                    <a:lnTo>
                      <a:pt x="32" y="8"/>
                    </a:lnTo>
                    <a:lnTo>
                      <a:pt x="31" y="9"/>
                    </a:lnTo>
                    <a:lnTo>
                      <a:pt x="30" y="10"/>
                    </a:lnTo>
                    <a:lnTo>
                      <a:pt x="28" y="11"/>
                    </a:lnTo>
                    <a:lnTo>
                      <a:pt x="27" y="12"/>
                    </a:lnTo>
                    <a:lnTo>
                      <a:pt x="25" y="13"/>
                    </a:lnTo>
                    <a:lnTo>
                      <a:pt x="24" y="14"/>
                    </a:lnTo>
                    <a:lnTo>
                      <a:pt x="22" y="15"/>
                    </a:lnTo>
                    <a:lnTo>
                      <a:pt x="20" y="15"/>
                    </a:lnTo>
                    <a:lnTo>
                      <a:pt x="18" y="16"/>
                    </a:lnTo>
                    <a:lnTo>
                      <a:pt x="17" y="17"/>
                    </a:lnTo>
                    <a:lnTo>
                      <a:pt x="15" y="18"/>
                    </a:lnTo>
                    <a:lnTo>
                      <a:pt x="13" y="18"/>
                    </a:lnTo>
                    <a:lnTo>
                      <a:pt x="11" y="19"/>
                    </a:lnTo>
                    <a:lnTo>
                      <a:pt x="9" y="19"/>
                    </a:lnTo>
                    <a:lnTo>
                      <a:pt x="7" y="19"/>
                    </a:lnTo>
                    <a:lnTo>
                      <a:pt x="5" y="19"/>
                    </a:lnTo>
                    <a:lnTo>
                      <a:pt x="3" y="19"/>
                    </a:lnTo>
                    <a:lnTo>
                      <a:pt x="2" y="19"/>
                    </a:lnTo>
                    <a:lnTo>
                      <a:pt x="0" y="22"/>
                    </a:lnTo>
                    <a:lnTo>
                      <a:pt x="1" y="22"/>
                    </a:lnTo>
                    <a:lnTo>
                      <a:pt x="2" y="22"/>
                    </a:lnTo>
                    <a:lnTo>
                      <a:pt x="3" y="22"/>
                    </a:lnTo>
                    <a:lnTo>
                      <a:pt x="4" y="22"/>
                    </a:lnTo>
                    <a:lnTo>
                      <a:pt x="5" y="22"/>
                    </a:lnTo>
                    <a:lnTo>
                      <a:pt x="6" y="22"/>
                    </a:lnTo>
                    <a:lnTo>
                      <a:pt x="7" y="22"/>
                    </a:lnTo>
                    <a:lnTo>
                      <a:pt x="8" y="21"/>
                    </a:lnTo>
                    <a:lnTo>
                      <a:pt x="9" y="21"/>
                    </a:lnTo>
                    <a:lnTo>
                      <a:pt x="10" y="21"/>
                    </a:lnTo>
                    <a:lnTo>
                      <a:pt x="11" y="21"/>
                    </a:lnTo>
                    <a:lnTo>
                      <a:pt x="13" y="20"/>
                    </a:lnTo>
                    <a:lnTo>
                      <a:pt x="14" y="20"/>
                    </a:lnTo>
                    <a:lnTo>
                      <a:pt x="15" y="20"/>
                    </a:lnTo>
                    <a:lnTo>
                      <a:pt x="16" y="19"/>
                    </a:lnTo>
                    <a:lnTo>
                      <a:pt x="17" y="19"/>
                    </a:lnTo>
                    <a:lnTo>
                      <a:pt x="19" y="18"/>
                    </a:lnTo>
                    <a:lnTo>
                      <a:pt x="21" y="17"/>
                    </a:lnTo>
                    <a:lnTo>
                      <a:pt x="23" y="16"/>
                    </a:lnTo>
                    <a:lnTo>
                      <a:pt x="25" y="15"/>
                    </a:lnTo>
                    <a:lnTo>
                      <a:pt x="27" y="14"/>
                    </a:lnTo>
                    <a:lnTo>
                      <a:pt x="29" y="13"/>
                    </a:lnTo>
                    <a:lnTo>
                      <a:pt x="31" y="12"/>
                    </a:lnTo>
                    <a:lnTo>
                      <a:pt x="32" y="11"/>
                    </a:lnTo>
                    <a:lnTo>
                      <a:pt x="34" y="10"/>
                    </a:lnTo>
                    <a:lnTo>
                      <a:pt x="35" y="8"/>
                    </a:lnTo>
                    <a:lnTo>
                      <a:pt x="36" y="7"/>
                    </a:lnTo>
                    <a:lnTo>
                      <a:pt x="37" y="6"/>
                    </a:lnTo>
                    <a:lnTo>
                      <a:pt x="38" y="4"/>
                    </a:lnTo>
                    <a:lnTo>
                      <a:pt x="39" y="3"/>
                    </a:lnTo>
                    <a:lnTo>
                      <a:pt x="40" y="2"/>
                    </a:lnTo>
                    <a:lnTo>
                      <a:pt x="40" y="0"/>
                    </a:lnTo>
                    <a:lnTo>
                      <a:pt x="37" y="1"/>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ja-JP" altLang="en-US"/>
              </a:p>
            </p:txBody>
          </p:sp>
          <p:sp>
            <p:nvSpPr>
              <p:cNvPr id="31892" name="Freeform 121"/>
              <p:cNvSpPr>
                <a:spLocks/>
              </p:cNvSpPr>
              <p:nvPr/>
            </p:nvSpPr>
            <p:spPr bwMode="auto">
              <a:xfrm>
                <a:off x="2641" y="3506"/>
                <a:ext cx="41" cy="27"/>
              </a:xfrm>
              <a:custGeom>
                <a:avLst/>
                <a:gdLst>
                  <a:gd name="T0" fmla="*/ 0 w 41"/>
                  <a:gd name="T1" fmla="*/ 22 h 27"/>
                  <a:gd name="T2" fmla="*/ 1 w 41"/>
                  <a:gd name="T3" fmla="*/ 22 h 27"/>
                  <a:gd name="T4" fmla="*/ 2 w 41"/>
                  <a:gd name="T5" fmla="*/ 23 h 27"/>
                  <a:gd name="T6" fmla="*/ 3 w 41"/>
                  <a:gd name="T7" fmla="*/ 23 h 27"/>
                  <a:gd name="T8" fmla="*/ 3 w 41"/>
                  <a:gd name="T9" fmla="*/ 24 h 27"/>
                  <a:gd name="T10" fmla="*/ 4 w 41"/>
                  <a:gd name="T11" fmla="*/ 25 h 27"/>
                  <a:gd name="T12" fmla="*/ 5 w 41"/>
                  <a:gd name="T13" fmla="*/ 25 h 27"/>
                  <a:gd name="T14" fmla="*/ 5 w 41"/>
                  <a:gd name="T15" fmla="*/ 26 h 27"/>
                  <a:gd name="T16" fmla="*/ 6 w 41"/>
                  <a:gd name="T17" fmla="*/ 27 h 27"/>
                  <a:gd name="T18" fmla="*/ 41 w 41"/>
                  <a:gd name="T19" fmla="*/ 11 h 27"/>
                  <a:gd name="T20" fmla="*/ 40 w 41"/>
                  <a:gd name="T21" fmla="*/ 9 h 27"/>
                  <a:gd name="T22" fmla="*/ 38 w 41"/>
                  <a:gd name="T23" fmla="*/ 8 h 27"/>
                  <a:gd name="T24" fmla="*/ 37 w 41"/>
                  <a:gd name="T25" fmla="*/ 6 h 27"/>
                  <a:gd name="T26" fmla="*/ 35 w 41"/>
                  <a:gd name="T27" fmla="*/ 5 h 27"/>
                  <a:gd name="T28" fmla="*/ 33 w 41"/>
                  <a:gd name="T29" fmla="*/ 3 h 27"/>
                  <a:gd name="T30" fmla="*/ 31 w 41"/>
                  <a:gd name="T31" fmla="*/ 2 h 27"/>
                  <a:gd name="T32" fmla="*/ 29 w 41"/>
                  <a:gd name="T33" fmla="*/ 1 h 27"/>
                  <a:gd name="T34" fmla="*/ 26 w 41"/>
                  <a:gd name="T35" fmla="*/ 0 h 27"/>
                  <a:gd name="T36" fmla="*/ 0 w 41"/>
                  <a:gd name="T37" fmla="*/ 22 h 2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1"/>
                  <a:gd name="T58" fmla="*/ 0 h 27"/>
                  <a:gd name="T59" fmla="*/ 41 w 41"/>
                  <a:gd name="T60" fmla="*/ 27 h 2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1" h="27">
                    <a:moveTo>
                      <a:pt x="0" y="22"/>
                    </a:moveTo>
                    <a:lnTo>
                      <a:pt x="1" y="22"/>
                    </a:lnTo>
                    <a:lnTo>
                      <a:pt x="2" y="23"/>
                    </a:lnTo>
                    <a:lnTo>
                      <a:pt x="3" y="23"/>
                    </a:lnTo>
                    <a:lnTo>
                      <a:pt x="3" y="24"/>
                    </a:lnTo>
                    <a:lnTo>
                      <a:pt x="4" y="25"/>
                    </a:lnTo>
                    <a:lnTo>
                      <a:pt x="5" y="25"/>
                    </a:lnTo>
                    <a:lnTo>
                      <a:pt x="5" y="26"/>
                    </a:lnTo>
                    <a:lnTo>
                      <a:pt x="6" y="27"/>
                    </a:lnTo>
                    <a:lnTo>
                      <a:pt x="41" y="11"/>
                    </a:lnTo>
                    <a:lnTo>
                      <a:pt x="40" y="9"/>
                    </a:lnTo>
                    <a:lnTo>
                      <a:pt x="38" y="8"/>
                    </a:lnTo>
                    <a:lnTo>
                      <a:pt x="37" y="6"/>
                    </a:lnTo>
                    <a:lnTo>
                      <a:pt x="35" y="5"/>
                    </a:lnTo>
                    <a:lnTo>
                      <a:pt x="33" y="3"/>
                    </a:lnTo>
                    <a:lnTo>
                      <a:pt x="31" y="2"/>
                    </a:lnTo>
                    <a:lnTo>
                      <a:pt x="29" y="1"/>
                    </a:lnTo>
                    <a:lnTo>
                      <a:pt x="26" y="0"/>
                    </a:lnTo>
                    <a:lnTo>
                      <a:pt x="0" y="22"/>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ja-JP" altLang="en-US"/>
              </a:p>
            </p:txBody>
          </p:sp>
          <p:sp>
            <p:nvSpPr>
              <p:cNvPr id="31893" name="Freeform 122"/>
              <p:cNvSpPr>
                <a:spLocks/>
              </p:cNvSpPr>
              <p:nvPr/>
            </p:nvSpPr>
            <p:spPr bwMode="auto">
              <a:xfrm>
                <a:off x="2636" y="3529"/>
                <a:ext cx="9" cy="6"/>
              </a:xfrm>
              <a:custGeom>
                <a:avLst/>
                <a:gdLst>
                  <a:gd name="T0" fmla="*/ 0 w 9"/>
                  <a:gd name="T1" fmla="*/ 3 h 6"/>
                  <a:gd name="T2" fmla="*/ 1 w 9"/>
                  <a:gd name="T3" fmla="*/ 3 h 6"/>
                  <a:gd name="T4" fmla="*/ 2 w 9"/>
                  <a:gd name="T5" fmla="*/ 3 h 6"/>
                  <a:gd name="T6" fmla="*/ 2 w 9"/>
                  <a:gd name="T7" fmla="*/ 4 h 6"/>
                  <a:gd name="T8" fmla="*/ 3 w 9"/>
                  <a:gd name="T9" fmla="*/ 4 h 6"/>
                  <a:gd name="T10" fmla="*/ 4 w 9"/>
                  <a:gd name="T11" fmla="*/ 5 h 6"/>
                  <a:gd name="T12" fmla="*/ 4 w 9"/>
                  <a:gd name="T13" fmla="*/ 5 h 6"/>
                  <a:gd name="T14" fmla="*/ 5 w 9"/>
                  <a:gd name="T15" fmla="*/ 6 h 6"/>
                  <a:gd name="T16" fmla="*/ 5 w 9"/>
                  <a:gd name="T17" fmla="*/ 6 h 6"/>
                  <a:gd name="T18" fmla="*/ 9 w 9"/>
                  <a:gd name="T19" fmla="*/ 5 h 6"/>
                  <a:gd name="T20" fmla="*/ 8 w 9"/>
                  <a:gd name="T21" fmla="*/ 4 h 6"/>
                  <a:gd name="T22" fmla="*/ 8 w 9"/>
                  <a:gd name="T23" fmla="*/ 3 h 6"/>
                  <a:gd name="T24" fmla="*/ 7 w 9"/>
                  <a:gd name="T25" fmla="*/ 3 h 6"/>
                  <a:gd name="T26" fmla="*/ 6 w 9"/>
                  <a:gd name="T27" fmla="*/ 2 h 6"/>
                  <a:gd name="T28" fmla="*/ 5 w 9"/>
                  <a:gd name="T29" fmla="*/ 2 h 6"/>
                  <a:gd name="T30" fmla="*/ 5 w 9"/>
                  <a:gd name="T31" fmla="*/ 1 h 6"/>
                  <a:gd name="T32" fmla="*/ 4 w 9"/>
                  <a:gd name="T33" fmla="*/ 1 h 6"/>
                  <a:gd name="T34" fmla="*/ 3 w 9"/>
                  <a:gd name="T35" fmla="*/ 0 h 6"/>
                  <a:gd name="T36" fmla="*/ 0 w 9"/>
                  <a:gd name="T37" fmla="*/ 3 h 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9"/>
                  <a:gd name="T58" fmla="*/ 0 h 6"/>
                  <a:gd name="T59" fmla="*/ 9 w 9"/>
                  <a:gd name="T60" fmla="*/ 6 h 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9" h="6">
                    <a:moveTo>
                      <a:pt x="0" y="3"/>
                    </a:moveTo>
                    <a:lnTo>
                      <a:pt x="1" y="3"/>
                    </a:lnTo>
                    <a:lnTo>
                      <a:pt x="2" y="3"/>
                    </a:lnTo>
                    <a:lnTo>
                      <a:pt x="2" y="4"/>
                    </a:lnTo>
                    <a:lnTo>
                      <a:pt x="3" y="4"/>
                    </a:lnTo>
                    <a:lnTo>
                      <a:pt x="4" y="5"/>
                    </a:lnTo>
                    <a:lnTo>
                      <a:pt x="5" y="6"/>
                    </a:lnTo>
                    <a:lnTo>
                      <a:pt x="9" y="5"/>
                    </a:lnTo>
                    <a:lnTo>
                      <a:pt x="8" y="4"/>
                    </a:lnTo>
                    <a:lnTo>
                      <a:pt x="8" y="3"/>
                    </a:lnTo>
                    <a:lnTo>
                      <a:pt x="7" y="3"/>
                    </a:lnTo>
                    <a:lnTo>
                      <a:pt x="6" y="2"/>
                    </a:lnTo>
                    <a:lnTo>
                      <a:pt x="5" y="2"/>
                    </a:lnTo>
                    <a:lnTo>
                      <a:pt x="5" y="1"/>
                    </a:lnTo>
                    <a:lnTo>
                      <a:pt x="4" y="1"/>
                    </a:lnTo>
                    <a:lnTo>
                      <a:pt x="3" y="0"/>
                    </a:lnTo>
                    <a:lnTo>
                      <a:pt x="0" y="3"/>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ja-JP" altLang="en-US"/>
              </a:p>
            </p:txBody>
          </p:sp>
          <p:sp>
            <p:nvSpPr>
              <p:cNvPr id="31894" name="Freeform 123"/>
              <p:cNvSpPr>
                <a:spLocks/>
              </p:cNvSpPr>
              <p:nvPr/>
            </p:nvSpPr>
            <p:spPr bwMode="auto">
              <a:xfrm>
                <a:off x="2633" y="3528"/>
                <a:ext cx="5" cy="3"/>
              </a:xfrm>
              <a:custGeom>
                <a:avLst/>
                <a:gdLst>
                  <a:gd name="T0" fmla="*/ 5 w 5"/>
                  <a:gd name="T1" fmla="*/ 1 h 3"/>
                  <a:gd name="T2" fmla="*/ 4 w 5"/>
                  <a:gd name="T3" fmla="*/ 1 h 3"/>
                  <a:gd name="T4" fmla="*/ 4 w 5"/>
                  <a:gd name="T5" fmla="*/ 0 h 3"/>
                  <a:gd name="T6" fmla="*/ 3 w 5"/>
                  <a:gd name="T7" fmla="*/ 0 h 3"/>
                  <a:gd name="T8" fmla="*/ 2 w 5"/>
                  <a:gd name="T9" fmla="*/ 0 h 3"/>
                  <a:gd name="T10" fmla="*/ 0 w 5"/>
                  <a:gd name="T11" fmla="*/ 3 h 3"/>
                  <a:gd name="T12" fmla="*/ 1 w 5"/>
                  <a:gd name="T13" fmla="*/ 3 h 3"/>
                  <a:gd name="T14" fmla="*/ 1 w 5"/>
                  <a:gd name="T15" fmla="*/ 3 h 3"/>
                  <a:gd name="T16" fmla="*/ 2 w 5"/>
                  <a:gd name="T17" fmla="*/ 3 h 3"/>
                  <a:gd name="T18" fmla="*/ 2 w 5"/>
                  <a:gd name="T19" fmla="*/ 3 h 3"/>
                  <a:gd name="T20" fmla="*/ 5 w 5"/>
                  <a:gd name="T21" fmla="*/ 1 h 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
                  <a:gd name="T34" fmla="*/ 0 h 3"/>
                  <a:gd name="T35" fmla="*/ 5 w 5"/>
                  <a:gd name="T36" fmla="*/ 3 h 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 h="3">
                    <a:moveTo>
                      <a:pt x="5" y="1"/>
                    </a:moveTo>
                    <a:lnTo>
                      <a:pt x="4" y="1"/>
                    </a:lnTo>
                    <a:lnTo>
                      <a:pt x="4" y="0"/>
                    </a:lnTo>
                    <a:lnTo>
                      <a:pt x="3" y="0"/>
                    </a:lnTo>
                    <a:lnTo>
                      <a:pt x="2" y="0"/>
                    </a:lnTo>
                    <a:lnTo>
                      <a:pt x="0" y="3"/>
                    </a:lnTo>
                    <a:lnTo>
                      <a:pt x="1" y="3"/>
                    </a:lnTo>
                    <a:lnTo>
                      <a:pt x="2" y="3"/>
                    </a:lnTo>
                    <a:lnTo>
                      <a:pt x="5" y="1"/>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ja-JP" altLang="en-US"/>
              </a:p>
            </p:txBody>
          </p:sp>
          <p:sp>
            <p:nvSpPr>
              <p:cNvPr id="31895" name="Freeform 124"/>
              <p:cNvSpPr>
                <a:spLocks/>
              </p:cNvSpPr>
              <p:nvPr/>
            </p:nvSpPr>
            <p:spPr bwMode="auto">
              <a:xfrm>
                <a:off x="2589" y="3527"/>
                <a:ext cx="41" cy="22"/>
              </a:xfrm>
              <a:custGeom>
                <a:avLst/>
                <a:gdLst>
                  <a:gd name="T0" fmla="*/ 41 w 41"/>
                  <a:gd name="T1" fmla="*/ 0 h 22"/>
                  <a:gd name="T2" fmla="*/ 39 w 41"/>
                  <a:gd name="T3" fmla="*/ 0 h 22"/>
                  <a:gd name="T4" fmla="*/ 37 w 41"/>
                  <a:gd name="T5" fmla="*/ 0 h 22"/>
                  <a:gd name="T6" fmla="*/ 35 w 41"/>
                  <a:gd name="T7" fmla="*/ 1 h 22"/>
                  <a:gd name="T8" fmla="*/ 33 w 41"/>
                  <a:gd name="T9" fmla="*/ 1 h 22"/>
                  <a:gd name="T10" fmla="*/ 31 w 41"/>
                  <a:gd name="T11" fmla="*/ 1 h 22"/>
                  <a:gd name="T12" fmla="*/ 29 w 41"/>
                  <a:gd name="T13" fmla="*/ 2 h 22"/>
                  <a:gd name="T14" fmla="*/ 27 w 41"/>
                  <a:gd name="T15" fmla="*/ 2 h 22"/>
                  <a:gd name="T16" fmla="*/ 24 w 41"/>
                  <a:gd name="T17" fmla="*/ 3 h 22"/>
                  <a:gd name="T18" fmla="*/ 22 w 41"/>
                  <a:gd name="T19" fmla="*/ 4 h 22"/>
                  <a:gd name="T20" fmla="*/ 20 w 41"/>
                  <a:gd name="T21" fmla="*/ 5 h 22"/>
                  <a:gd name="T22" fmla="*/ 18 w 41"/>
                  <a:gd name="T23" fmla="*/ 6 h 22"/>
                  <a:gd name="T24" fmla="*/ 16 w 41"/>
                  <a:gd name="T25" fmla="*/ 7 h 22"/>
                  <a:gd name="T26" fmla="*/ 14 w 41"/>
                  <a:gd name="T27" fmla="*/ 8 h 22"/>
                  <a:gd name="T28" fmla="*/ 12 w 41"/>
                  <a:gd name="T29" fmla="*/ 9 h 22"/>
                  <a:gd name="T30" fmla="*/ 11 w 41"/>
                  <a:gd name="T31" fmla="*/ 10 h 22"/>
                  <a:gd name="T32" fmla="*/ 9 w 41"/>
                  <a:gd name="T33" fmla="*/ 11 h 22"/>
                  <a:gd name="T34" fmla="*/ 8 w 41"/>
                  <a:gd name="T35" fmla="*/ 13 h 22"/>
                  <a:gd name="T36" fmla="*/ 6 w 41"/>
                  <a:gd name="T37" fmla="*/ 14 h 22"/>
                  <a:gd name="T38" fmla="*/ 5 w 41"/>
                  <a:gd name="T39" fmla="*/ 15 h 22"/>
                  <a:gd name="T40" fmla="*/ 4 w 41"/>
                  <a:gd name="T41" fmla="*/ 17 h 22"/>
                  <a:gd name="T42" fmla="*/ 2 w 41"/>
                  <a:gd name="T43" fmla="*/ 18 h 22"/>
                  <a:gd name="T44" fmla="*/ 2 w 41"/>
                  <a:gd name="T45" fmla="*/ 19 h 22"/>
                  <a:gd name="T46" fmla="*/ 1 w 41"/>
                  <a:gd name="T47" fmla="*/ 21 h 22"/>
                  <a:gd name="T48" fmla="*/ 0 w 41"/>
                  <a:gd name="T49" fmla="*/ 22 h 22"/>
                  <a:gd name="T50" fmla="*/ 4 w 41"/>
                  <a:gd name="T51" fmla="*/ 22 h 22"/>
                  <a:gd name="T52" fmla="*/ 5 w 41"/>
                  <a:gd name="T53" fmla="*/ 20 h 22"/>
                  <a:gd name="T54" fmla="*/ 5 w 41"/>
                  <a:gd name="T55" fmla="*/ 19 h 22"/>
                  <a:gd name="T56" fmla="*/ 6 w 41"/>
                  <a:gd name="T57" fmla="*/ 18 h 22"/>
                  <a:gd name="T58" fmla="*/ 7 w 41"/>
                  <a:gd name="T59" fmla="*/ 17 h 22"/>
                  <a:gd name="T60" fmla="*/ 8 w 41"/>
                  <a:gd name="T61" fmla="*/ 16 h 22"/>
                  <a:gd name="T62" fmla="*/ 9 w 41"/>
                  <a:gd name="T63" fmla="*/ 15 h 22"/>
                  <a:gd name="T64" fmla="*/ 10 w 41"/>
                  <a:gd name="T65" fmla="*/ 13 h 22"/>
                  <a:gd name="T66" fmla="*/ 12 w 41"/>
                  <a:gd name="T67" fmla="*/ 12 h 22"/>
                  <a:gd name="T68" fmla="*/ 13 w 41"/>
                  <a:gd name="T69" fmla="*/ 11 h 22"/>
                  <a:gd name="T70" fmla="*/ 15 w 41"/>
                  <a:gd name="T71" fmla="*/ 10 h 22"/>
                  <a:gd name="T72" fmla="*/ 16 w 41"/>
                  <a:gd name="T73" fmla="*/ 9 h 22"/>
                  <a:gd name="T74" fmla="*/ 18 w 41"/>
                  <a:gd name="T75" fmla="*/ 8 h 22"/>
                  <a:gd name="T76" fmla="*/ 19 w 41"/>
                  <a:gd name="T77" fmla="*/ 8 h 22"/>
                  <a:gd name="T78" fmla="*/ 21 w 41"/>
                  <a:gd name="T79" fmla="*/ 7 h 22"/>
                  <a:gd name="T80" fmla="*/ 23 w 41"/>
                  <a:gd name="T81" fmla="*/ 6 h 22"/>
                  <a:gd name="T82" fmla="*/ 25 w 41"/>
                  <a:gd name="T83" fmla="*/ 5 h 22"/>
                  <a:gd name="T84" fmla="*/ 27 w 41"/>
                  <a:gd name="T85" fmla="*/ 5 h 22"/>
                  <a:gd name="T86" fmla="*/ 29 w 41"/>
                  <a:gd name="T87" fmla="*/ 4 h 22"/>
                  <a:gd name="T88" fmla="*/ 31 w 41"/>
                  <a:gd name="T89" fmla="*/ 4 h 22"/>
                  <a:gd name="T90" fmla="*/ 32 w 41"/>
                  <a:gd name="T91" fmla="*/ 3 h 22"/>
                  <a:gd name="T92" fmla="*/ 34 w 41"/>
                  <a:gd name="T93" fmla="*/ 3 h 22"/>
                  <a:gd name="T94" fmla="*/ 36 w 41"/>
                  <a:gd name="T95" fmla="*/ 3 h 22"/>
                  <a:gd name="T96" fmla="*/ 38 w 41"/>
                  <a:gd name="T97" fmla="*/ 3 h 22"/>
                  <a:gd name="T98" fmla="*/ 40 w 41"/>
                  <a:gd name="T99" fmla="*/ 3 h 22"/>
                  <a:gd name="T100" fmla="*/ 41 w 41"/>
                  <a:gd name="T101" fmla="*/ 0 h 22"/>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41"/>
                  <a:gd name="T154" fmla="*/ 0 h 22"/>
                  <a:gd name="T155" fmla="*/ 41 w 41"/>
                  <a:gd name="T156" fmla="*/ 22 h 22"/>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41" h="22">
                    <a:moveTo>
                      <a:pt x="41" y="0"/>
                    </a:moveTo>
                    <a:lnTo>
                      <a:pt x="39" y="0"/>
                    </a:lnTo>
                    <a:lnTo>
                      <a:pt x="37" y="0"/>
                    </a:lnTo>
                    <a:lnTo>
                      <a:pt x="35" y="1"/>
                    </a:lnTo>
                    <a:lnTo>
                      <a:pt x="33" y="1"/>
                    </a:lnTo>
                    <a:lnTo>
                      <a:pt x="31" y="1"/>
                    </a:lnTo>
                    <a:lnTo>
                      <a:pt x="29" y="2"/>
                    </a:lnTo>
                    <a:lnTo>
                      <a:pt x="27" y="2"/>
                    </a:lnTo>
                    <a:lnTo>
                      <a:pt x="24" y="3"/>
                    </a:lnTo>
                    <a:lnTo>
                      <a:pt x="22" y="4"/>
                    </a:lnTo>
                    <a:lnTo>
                      <a:pt x="20" y="5"/>
                    </a:lnTo>
                    <a:lnTo>
                      <a:pt x="18" y="6"/>
                    </a:lnTo>
                    <a:lnTo>
                      <a:pt x="16" y="7"/>
                    </a:lnTo>
                    <a:lnTo>
                      <a:pt x="14" y="8"/>
                    </a:lnTo>
                    <a:lnTo>
                      <a:pt x="12" y="9"/>
                    </a:lnTo>
                    <a:lnTo>
                      <a:pt x="11" y="10"/>
                    </a:lnTo>
                    <a:lnTo>
                      <a:pt x="9" y="11"/>
                    </a:lnTo>
                    <a:lnTo>
                      <a:pt x="8" y="13"/>
                    </a:lnTo>
                    <a:lnTo>
                      <a:pt x="6" y="14"/>
                    </a:lnTo>
                    <a:lnTo>
                      <a:pt x="5" y="15"/>
                    </a:lnTo>
                    <a:lnTo>
                      <a:pt x="4" y="17"/>
                    </a:lnTo>
                    <a:lnTo>
                      <a:pt x="2" y="18"/>
                    </a:lnTo>
                    <a:lnTo>
                      <a:pt x="2" y="19"/>
                    </a:lnTo>
                    <a:lnTo>
                      <a:pt x="1" y="21"/>
                    </a:lnTo>
                    <a:lnTo>
                      <a:pt x="0" y="22"/>
                    </a:lnTo>
                    <a:lnTo>
                      <a:pt x="4" y="22"/>
                    </a:lnTo>
                    <a:lnTo>
                      <a:pt x="5" y="20"/>
                    </a:lnTo>
                    <a:lnTo>
                      <a:pt x="5" y="19"/>
                    </a:lnTo>
                    <a:lnTo>
                      <a:pt x="6" y="18"/>
                    </a:lnTo>
                    <a:lnTo>
                      <a:pt x="7" y="17"/>
                    </a:lnTo>
                    <a:lnTo>
                      <a:pt x="8" y="16"/>
                    </a:lnTo>
                    <a:lnTo>
                      <a:pt x="9" y="15"/>
                    </a:lnTo>
                    <a:lnTo>
                      <a:pt x="10" y="13"/>
                    </a:lnTo>
                    <a:lnTo>
                      <a:pt x="12" y="12"/>
                    </a:lnTo>
                    <a:lnTo>
                      <a:pt x="13" y="11"/>
                    </a:lnTo>
                    <a:lnTo>
                      <a:pt x="15" y="10"/>
                    </a:lnTo>
                    <a:lnTo>
                      <a:pt x="16" y="9"/>
                    </a:lnTo>
                    <a:lnTo>
                      <a:pt x="18" y="8"/>
                    </a:lnTo>
                    <a:lnTo>
                      <a:pt x="19" y="8"/>
                    </a:lnTo>
                    <a:lnTo>
                      <a:pt x="21" y="7"/>
                    </a:lnTo>
                    <a:lnTo>
                      <a:pt x="23" y="6"/>
                    </a:lnTo>
                    <a:lnTo>
                      <a:pt x="25" y="5"/>
                    </a:lnTo>
                    <a:lnTo>
                      <a:pt x="27" y="5"/>
                    </a:lnTo>
                    <a:lnTo>
                      <a:pt x="29" y="4"/>
                    </a:lnTo>
                    <a:lnTo>
                      <a:pt x="31" y="4"/>
                    </a:lnTo>
                    <a:lnTo>
                      <a:pt x="32" y="3"/>
                    </a:lnTo>
                    <a:lnTo>
                      <a:pt x="34" y="3"/>
                    </a:lnTo>
                    <a:lnTo>
                      <a:pt x="36" y="3"/>
                    </a:lnTo>
                    <a:lnTo>
                      <a:pt x="38" y="3"/>
                    </a:lnTo>
                    <a:lnTo>
                      <a:pt x="40" y="3"/>
                    </a:lnTo>
                    <a:lnTo>
                      <a:pt x="41"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ja-JP" altLang="en-US"/>
              </a:p>
            </p:txBody>
          </p:sp>
          <p:sp>
            <p:nvSpPr>
              <p:cNvPr id="31896" name="Freeform 125"/>
              <p:cNvSpPr>
                <a:spLocks/>
              </p:cNvSpPr>
              <p:nvPr/>
            </p:nvSpPr>
            <p:spPr bwMode="auto">
              <a:xfrm>
                <a:off x="2570" y="3565"/>
                <a:ext cx="28" cy="23"/>
              </a:xfrm>
              <a:custGeom>
                <a:avLst/>
                <a:gdLst>
                  <a:gd name="T0" fmla="*/ 28 w 28"/>
                  <a:gd name="T1" fmla="*/ 1 h 23"/>
                  <a:gd name="T2" fmla="*/ 27 w 28"/>
                  <a:gd name="T3" fmla="*/ 1 h 23"/>
                  <a:gd name="T4" fmla="*/ 27 w 28"/>
                  <a:gd name="T5" fmla="*/ 0 h 23"/>
                  <a:gd name="T6" fmla="*/ 26 w 28"/>
                  <a:gd name="T7" fmla="*/ 0 h 23"/>
                  <a:gd name="T8" fmla="*/ 25 w 28"/>
                  <a:gd name="T9" fmla="*/ 0 h 23"/>
                  <a:gd name="T10" fmla="*/ 0 w 28"/>
                  <a:gd name="T11" fmla="*/ 21 h 23"/>
                  <a:gd name="T12" fmla="*/ 1 w 28"/>
                  <a:gd name="T13" fmla="*/ 22 h 23"/>
                  <a:gd name="T14" fmla="*/ 1 w 28"/>
                  <a:gd name="T15" fmla="*/ 22 h 23"/>
                  <a:gd name="T16" fmla="*/ 2 w 28"/>
                  <a:gd name="T17" fmla="*/ 22 h 23"/>
                  <a:gd name="T18" fmla="*/ 3 w 28"/>
                  <a:gd name="T19" fmla="*/ 22 h 23"/>
                  <a:gd name="T20" fmla="*/ 3 w 28"/>
                  <a:gd name="T21" fmla="*/ 22 h 23"/>
                  <a:gd name="T22" fmla="*/ 4 w 28"/>
                  <a:gd name="T23" fmla="*/ 23 h 23"/>
                  <a:gd name="T24" fmla="*/ 5 w 28"/>
                  <a:gd name="T25" fmla="*/ 23 h 23"/>
                  <a:gd name="T26" fmla="*/ 6 w 28"/>
                  <a:gd name="T27" fmla="*/ 23 h 23"/>
                  <a:gd name="T28" fmla="*/ 28 w 28"/>
                  <a:gd name="T29" fmla="*/ 1 h 2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8"/>
                  <a:gd name="T46" fmla="*/ 0 h 23"/>
                  <a:gd name="T47" fmla="*/ 28 w 28"/>
                  <a:gd name="T48" fmla="*/ 23 h 2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8" h="23">
                    <a:moveTo>
                      <a:pt x="28" y="1"/>
                    </a:moveTo>
                    <a:lnTo>
                      <a:pt x="27" y="1"/>
                    </a:lnTo>
                    <a:lnTo>
                      <a:pt x="27" y="0"/>
                    </a:lnTo>
                    <a:lnTo>
                      <a:pt x="26" y="0"/>
                    </a:lnTo>
                    <a:lnTo>
                      <a:pt x="25" y="0"/>
                    </a:lnTo>
                    <a:lnTo>
                      <a:pt x="0" y="21"/>
                    </a:lnTo>
                    <a:lnTo>
                      <a:pt x="1" y="22"/>
                    </a:lnTo>
                    <a:lnTo>
                      <a:pt x="2" y="22"/>
                    </a:lnTo>
                    <a:lnTo>
                      <a:pt x="3" y="22"/>
                    </a:lnTo>
                    <a:lnTo>
                      <a:pt x="4" y="23"/>
                    </a:lnTo>
                    <a:lnTo>
                      <a:pt x="5" y="23"/>
                    </a:lnTo>
                    <a:lnTo>
                      <a:pt x="6" y="23"/>
                    </a:lnTo>
                    <a:lnTo>
                      <a:pt x="28" y="1"/>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ja-JP" altLang="en-US"/>
              </a:p>
            </p:txBody>
          </p:sp>
          <p:sp>
            <p:nvSpPr>
              <p:cNvPr id="31897" name="Freeform 126"/>
              <p:cNvSpPr>
                <a:spLocks/>
              </p:cNvSpPr>
              <p:nvPr/>
            </p:nvSpPr>
            <p:spPr bwMode="auto">
              <a:xfrm>
                <a:off x="2554" y="3560"/>
                <a:ext cx="40" cy="26"/>
              </a:xfrm>
              <a:custGeom>
                <a:avLst/>
                <a:gdLst>
                  <a:gd name="T0" fmla="*/ 33 w 40"/>
                  <a:gd name="T1" fmla="*/ 0 h 26"/>
                  <a:gd name="T2" fmla="*/ 34 w 40"/>
                  <a:gd name="T3" fmla="*/ 1 h 26"/>
                  <a:gd name="T4" fmla="*/ 35 w 40"/>
                  <a:gd name="T5" fmla="*/ 1 h 26"/>
                  <a:gd name="T6" fmla="*/ 35 w 40"/>
                  <a:gd name="T7" fmla="*/ 2 h 26"/>
                  <a:gd name="T8" fmla="*/ 36 w 40"/>
                  <a:gd name="T9" fmla="*/ 2 h 26"/>
                  <a:gd name="T10" fmla="*/ 37 w 40"/>
                  <a:gd name="T11" fmla="*/ 3 h 26"/>
                  <a:gd name="T12" fmla="*/ 38 w 40"/>
                  <a:gd name="T13" fmla="*/ 4 h 26"/>
                  <a:gd name="T14" fmla="*/ 39 w 40"/>
                  <a:gd name="T15" fmla="*/ 4 h 26"/>
                  <a:gd name="T16" fmla="*/ 40 w 40"/>
                  <a:gd name="T17" fmla="*/ 5 h 26"/>
                  <a:gd name="T18" fmla="*/ 13 w 40"/>
                  <a:gd name="T19" fmla="*/ 26 h 26"/>
                  <a:gd name="T20" fmla="*/ 11 w 40"/>
                  <a:gd name="T21" fmla="*/ 25 h 26"/>
                  <a:gd name="T22" fmla="*/ 9 w 40"/>
                  <a:gd name="T23" fmla="*/ 24 h 26"/>
                  <a:gd name="T24" fmla="*/ 7 w 40"/>
                  <a:gd name="T25" fmla="*/ 22 h 26"/>
                  <a:gd name="T26" fmla="*/ 5 w 40"/>
                  <a:gd name="T27" fmla="*/ 21 h 26"/>
                  <a:gd name="T28" fmla="*/ 4 w 40"/>
                  <a:gd name="T29" fmla="*/ 20 h 26"/>
                  <a:gd name="T30" fmla="*/ 2 w 40"/>
                  <a:gd name="T31" fmla="*/ 18 h 26"/>
                  <a:gd name="T32" fmla="*/ 1 w 40"/>
                  <a:gd name="T33" fmla="*/ 17 h 26"/>
                  <a:gd name="T34" fmla="*/ 0 w 40"/>
                  <a:gd name="T35" fmla="*/ 15 h 26"/>
                  <a:gd name="T36" fmla="*/ 33 w 40"/>
                  <a:gd name="T37" fmla="*/ 0 h 2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0"/>
                  <a:gd name="T58" fmla="*/ 0 h 26"/>
                  <a:gd name="T59" fmla="*/ 40 w 40"/>
                  <a:gd name="T60" fmla="*/ 26 h 2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0" h="26">
                    <a:moveTo>
                      <a:pt x="33" y="0"/>
                    </a:moveTo>
                    <a:lnTo>
                      <a:pt x="34" y="1"/>
                    </a:lnTo>
                    <a:lnTo>
                      <a:pt x="35" y="1"/>
                    </a:lnTo>
                    <a:lnTo>
                      <a:pt x="35" y="2"/>
                    </a:lnTo>
                    <a:lnTo>
                      <a:pt x="36" y="2"/>
                    </a:lnTo>
                    <a:lnTo>
                      <a:pt x="37" y="3"/>
                    </a:lnTo>
                    <a:lnTo>
                      <a:pt x="38" y="4"/>
                    </a:lnTo>
                    <a:lnTo>
                      <a:pt x="39" y="4"/>
                    </a:lnTo>
                    <a:lnTo>
                      <a:pt x="40" y="5"/>
                    </a:lnTo>
                    <a:lnTo>
                      <a:pt x="13" y="26"/>
                    </a:lnTo>
                    <a:lnTo>
                      <a:pt x="11" y="25"/>
                    </a:lnTo>
                    <a:lnTo>
                      <a:pt x="9" y="24"/>
                    </a:lnTo>
                    <a:lnTo>
                      <a:pt x="7" y="22"/>
                    </a:lnTo>
                    <a:lnTo>
                      <a:pt x="5" y="21"/>
                    </a:lnTo>
                    <a:lnTo>
                      <a:pt x="4" y="20"/>
                    </a:lnTo>
                    <a:lnTo>
                      <a:pt x="2" y="18"/>
                    </a:lnTo>
                    <a:lnTo>
                      <a:pt x="1" y="17"/>
                    </a:lnTo>
                    <a:lnTo>
                      <a:pt x="0" y="15"/>
                    </a:lnTo>
                    <a:lnTo>
                      <a:pt x="33"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ja-JP" altLang="en-US"/>
              </a:p>
            </p:txBody>
          </p:sp>
          <p:sp>
            <p:nvSpPr>
              <p:cNvPr id="31898" name="Freeform 127"/>
              <p:cNvSpPr>
                <a:spLocks/>
              </p:cNvSpPr>
              <p:nvPr/>
            </p:nvSpPr>
            <p:spPr bwMode="auto">
              <a:xfrm>
                <a:off x="2550" y="3555"/>
                <a:ext cx="36" cy="17"/>
              </a:xfrm>
              <a:custGeom>
                <a:avLst/>
                <a:gdLst>
                  <a:gd name="T0" fmla="*/ 36 w 36"/>
                  <a:gd name="T1" fmla="*/ 0 h 17"/>
                  <a:gd name="T2" fmla="*/ 36 w 36"/>
                  <a:gd name="T3" fmla="*/ 0 h 17"/>
                  <a:gd name="T4" fmla="*/ 36 w 36"/>
                  <a:gd name="T5" fmla="*/ 1 h 17"/>
                  <a:gd name="T6" fmla="*/ 36 w 36"/>
                  <a:gd name="T7" fmla="*/ 1 h 17"/>
                  <a:gd name="T8" fmla="*/ 36 w 36"/>
                  <a:gd name="T9" fmla="*/ 2 h 17"/>
                  <a:gd name="T10" fmla="*/ 36 w 36"/>
                  <a:gd name="T11" fmla="*/ 2 h 17"/>
                  <a:gd name="T12" fmla="*/ 36 w 36"/>
                  <a:gd name="T13" fmla="*/ 2 h 17"/>
                  <a:gd name="T14" fmla="*/ 36 w 36"/>
                  <a:gd name="T15" fmla="*/ 3 h 17"/>
                  <a:gd name="T16" fmla="*/ 36 w 36"/>
                  <a:gd name="T17" fmla="*/ 3 h 17"/>
                  <a:gd name="T18" fmla="*/ 1 w 36"/>
                  <a:gd name="T19" fmla="*/ 17 h 17"/>
                  <a:gd name="T20" fmla="*/ 1 w 36"/>
                  <a:gd name="T21" fmla="*/ 16 h 17"/>
                  <a:gd name="T22" fmla="*/ 1 w 36"/>
                  <a:gd name="T23" fmla="*/ 15 h 17"/>
                  <a:gd name="T24" fmla="*/ 1 w 36"/>
                  <a:gd name="T25" fmla="*/ 15 h 17"/>
                  <a:gd name="T26" fmla="*/ 1 w 36"/>
                  <a:gd name="T27" fmla="*/ 14 h 17"/>
                  <a:gd name="T28" fmla="*/ 0 w 36"/>
                  <a:gd name="T29" fmla="*/ 13 h 17"/>
                  <a:gd name="T30" fmla="*/ 0 w 36"/>
                  <a:gd name="T31" fmla="*/ 12 h 17"/>
                  <a:gd name="T32" fmla="*/ 0 w 36"/>
                  <a:gd name="T33" fmla="*/ 10 h 17"/>
                  <a:gd name="T34" fmla="*/ 0 w 36"/>
                  <a:gd name="T35" fmla="*/ 9 h 17"/>
                  <a:gd name="T36" fmla="*/ 36 w 36"/>
                  <a:gd name="T37" fmla="*/ 0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6"/>
                  <a:gd name="T58" fmla="*/ 0 h 17"/>
                  <a:gd name="T59" fmla="*/ 36 w 36"/>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6" h="17">
                    <a:moveTo>
                      <a:pt x="36" y="0"/>
                    </a:moveTo>
                    <a:lnTo>
                      <a:pt x="36" y="0"/>
                    </a:lnTo>
                    <a:lnTo>
                      <a:pt x="36" y="1"/>
                    </a:lnTo>
                    <a:lnTo>
                      <a:pt x="36" y="2"/>
                    </a:lnTo>
                    <a:lnTo>
                      <a:pt x="36" y="3"/>
                    </a:lnTo>
                    <a:lnTo>
                      <a:pt x="1" y="17"/>
                    </a:lnTo>
                    <a:lnTo>
                      <a:pt x="1" y="16"/>
                    </a:lnTo>
                    <a:lnTo>
                      <a:pt x="1" y="15"/>
                    </a:lnTo>
                    <a:lnTo>
                      <a:pt x="1" y="14"/>
                    </a:lnTo>
                    <a:lnTo>
                      <a:pt x="0" y="13"/>
                    </a:lnTo>
                    <a:lnTo>
                      <a:pt x="0" y="12"/>
                    </a:lnTo>
                    <a:lnTo>
                      <a:pt x="0" y="10"/>
                    </a:lnTo>
                    <a:lnTo>
                      <a:pt x="0" y="9"/>
                    </a:lnTo>
                    <a:lnTo>
                      <a:pt x="36"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ja-JP" altLang="en-US"/>
              </a:p>
            </p:txBody>
          </p:sp>
          <p:sp>
            <p:nvSpPr>
              <p:cNvPr id="31899" name="Freeform 128"/>
              <p:cNvSpPr>
                <a:spLocks/>
              </p:cNvSpPr>
              <p:nvPr/>
            </p:nvSpPr>
            <p:spPr bwMode="auto">
              <a:xfrm>
                <a:off x="2595" y="3537"/>
                <a:ext cx="15" cy="22"/>
              </a:xfrm>
              <a:custGeom>
                <a:avLst/>
                <a:gdLst>
                  <a:gd name="T0" fmla="*/ 7 w 15"/>
                  <a:gd name="T1" fmla="*/ 21 h 22"/>
                  <a:gd name="T2" fmla="*/ 6 w 15"/>
                  <a:gd name="T3" fmla="*/ 20 h 22"/>
                  <a:gd name="T4" fmla="*/ 5 w 15"/>
                  <a:gd name="T5" fmla="*/ 19 h 22"/>
                  <a:gd name="T6" fmla="*/ 4 w 15"/>
                  <a:gd name="T7" fmla="*/ 18 h 22"/>
                  <a:gd name="T8" fmla="*/ 3 w 15"/>
                  <a:gd name="T9" fmla="*/ 18 h 22"/>
                  <a:gd name="T10" fmla="*/ 3 w 15"/>
                  <a:gd name="T11" fmla="*/ 17 h 22"/>
                  <a:gd name="T12" fmla="*/ 3 w 15"/>
                  <a:gd name="T13" fmla="*/ 16 h 22"/>
                  <a:gd name="T14" fmla="*/ 2 w 15"/>
                  <a:gd name="T15" fmla="*/ 16 h 22"/>
                  <a:gd name="T16" fmla="*/ 2 w 15"/>
                  <a:gd name="T17" fmla="*/ 16 h 22"/>
                  <a:gd name="T18" fmla="*/ 2 w 15"/>
                  <a:gd name="T19" fmla="*/ 15 h 22"/>
                  <a:gd name="T20" fmla="*/ 2 w 15"/>
                  <a:gd name="T21" fmla="*/ 14 h 22"/>
                  <a:gd name="T22" fmla="*/ 3 w 15"/>
                  <a:gd name="T23" fmla="*/ 12 h 22"/>
                  <a:gd name="T24" fmla="*/ 4 w 15"/>
                  <a:gd name="T25" fmla="*/ 10 h 22"/>
                  <a:gd name="T26" fmla="*/ 6 w 15"/>
                  <a:gd name="T27" fmla="*/ 7 h 22"/>
                  <a:gd name="T28" fmla="*/ 9 w 15"/>
                  <a:gd name="T29" fmla="*/ 4 h 22"/>
                  <a:gd name="T30" fmla="*/ 13 w 15"/>
                  <a:gd name="T31" fmla="*/ 1 h 22"/>
                  <a:gd name="T32" fmla="*/ 13 w 15"/>
                  <a:gd name="T33" fmla="*/ 0 h 22"/>
                  <a:gd name="T34" fmla="*/ 9 w 15"/>
                  <a:gd name="T35" fmla="*/ 2 h 22"/>
                  <a:gd name="T36" fmla="*/ 5 w 15"/>
                  <a:gd name="T37" fmla="*/ 5 h 22"/>
                  <a:gd name="T38" fmla="*/ 2 w 15"/>
                  <a:gd name="T39" fmla="*/ 8 h 22"/>
                  <a:gd name="T40" fmla="*/ 1 w 15"/>
                  <a:gd name="T41" fmla="*/ 11 h 22"/>
                  <a:gd name="T42" fmla="*/ 0 w 15"/>
                  <a:gd name="T43" fmla="*/ 13 h 22"/>
                  <a:gd name="T44" fmla="*/ 0 w 15"/>
                  <a:gd name="T45" fmla="*/ 15 h 22"/>
                  <a:gd name="T46" fmla="*/ 0 w 15"/>
                  <a:gd name="T47" fmla="*/ 16 h 22"/>
                  <a:gd name="T48" fmla="*/ 0 w 15"/>
                  <a:gd name="T49" fmla="*/ 17 h 22"/>
                  <a:gd name="T50" fmla="*/ 0 w 15"/>
                  <a:gd name="T51" fmla="*/ 17 h 22"/>
                  <a:gd name="T52" fmla="*/ 1 w 15"/>
                  <a:gd name="T53" fmla="*/ 17 h 22"/>
                  <a:gd name="T54" fmla="*/ 1 w 15"/>
                  <a:gd name="T55" fmla="*/ 18 h 22"/>
                  <a:gd name="T56" fmla="*/ 1 w 15"/>
                  <a:gd name="T57" fmla="*/ 19 h 22"/>
                  <a:gd name="T58" fmla="*/ 2 w 15"/>
                  <a:gd name="T59" fmla="*/ 20 h 22"/>
                  <a:gd name="T60" fmla="*/ 3 w 15"/>
                  <a:gd name="T61" fmla="*/ 21 h 22"/>
                  <a:gd name="T62" fmla="*/ 4 w 15"/>
                  <a:gd name="T63" fmla="*/ 22 h 22"/>
                  <a:gd name="T64" fmla="*/ 6 w 15"/>
                  <a:gd name="T65" fmla="*/ 22 h 2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5"/>
                  <a:gd name="T100" fmla="*/ 0 h 22"/>
                  <a:gd name="T101" fmla="*/ 15 w 15"/>
                  <a:gd name="T102" fmla="*/ 22 h 2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5" h="22">
                    <a:moveTo>
                      <a:pt x="7" y="21"/>
                    </a:moveTo>
                    <a:lnTo>
                      <a:pt x="7" y="21"/>
                    </a:lnTo>
                    <a:lnTo>
                      <a:pt x="6" y="20"/>
                    </a:lnTo>
                    <a:lnTo>
                      <a:pt x="5" y="20"/>
                    </a:lnTo>
                    <a:lnTo>
                      <a:pt x="5" y="19"/>
                    </a:lnTo>
                    <a:lnTo>
                      <a:pt x="4" y="19"/>
                    </a:lnTo>
                    <a:lnTo>
                      <a:pt x="4" y="18"/>
                    </a:lnTo>
                    <a:lnTo>
                      <a:pt x="3" y="18"/>
                    </a:lnTo>
                    <a:lnTo>
                      <a:pt x="3" y="17"/>
                    </a:lnTo>
                    <a:lnTo>
                      <a:pt x="3" y="16"/>
                    </a:lnTo>
                    <a:lnTo>
                      <a:pt x="2" y="16"/>
                    </a:lnTo>
                    <a:lnTo>
                      <a:pt x="2" y="15"/>
                    </a:lnTo>
                    <a:lnTo>
                      <a:pt x="2" y="14"/>
                    </a:lnTo>
                    <a:lnTo>
                      <a:pt x="2" y="13"/>
                    </a:lnTo>
                    <a:lnTo>
                      <a:pt x="3" y="12"/>
                    </a:lnTo>
                    <a:lnTo>
                      <a:pt x="3" y="11"/>
                    </a:lnTo>
                    <a:lnTo>
                      <a:pt x="4" y="10"/>
                    </a:lnTo>
                    <a:lnTo>
                      <a:pt x="5" y="8"/>
                    </a:lnTo>
                    <a:lnTo>
                      <a:pt x="6" y="7"/>
                    </a:lnTo>
                    <a:lnTo>
                      <a:pt x="7" y="5"/>
                    </a:lnTo>
                    <a:lnTo>
                      <a:pt x="9" y="4"/>
                    </a:lnTo>
                    <a:lnTo>
                      <a:pt x="11" y="3"/>
                    </a:lnTo>
                    <a:lnTo>
                      <a:pt x="13" y="1"/>
                    </a:lnTo>
                    <a:lnTo>
                      <a:pt x="15" y="0"/>
                    </a:lnTo>
                    <a:lnTo>
                      <a:pt x="13" y="0"/>
                    </a:lnTo>
                    <a:lnTo>
                      <a:pt x="11" y="1"/>
                    </a:lnTo>
                    <a:lnTo>
                      <a:pt x="9" y="2"/>
                    </a:lnTo>
                    <a:lnTo>
                      <a:pt x="7" y="4"/>
                    </a:lnTo>
                    <a:lnTo>
                      <a:pt x="5" y="5"/>
                    </a:lnTo>
                    <a:lnTo>
                      <a:pt x="4" y="7"/>
                    </a:lnTo>
                    <a:lnTo>
                      <a:pt x="2" y="8"/>
                    </a:lnTo>
                    <a:lnTo>
                      <a:pt x="2" y="10"/>
                    </a:lnTo>
                    <a:lnTo>
                      <a:pt x="1" y="11"/>
                    </a:lnTo>
                    <a:lnTo>
                      <a:pt x="0" y="12"/>
                    </a:lnTo>
                    <a:lnTo>
                      <a:pt x="0" y="13"/>
                    </a:lnTo>
                    <a:lnTo>
                      <a:pt x="0" y="14"/>
                    </a:lnTo>
                    <a:lnTo>
                      <a:pt x="0" y="15"/>
                    </a:lnTo>
                    <a:lnTo>
                      <a:pt x="0" y="16"/>
                    </a:lnTo>
                    <a:lnTo>
                      <a:pt x="0" y="17"/>
                    </a:lnTo>
                    <a:lnTo>
                      <a:pt x="1" y="17"/>
                    </a:lnTo>
                    <a:lnTo>
                      <a:pt x="1" y="18"/>
                    </a:lnTo>
                    <a:lnTo>
                      <a:pt x="1" y="19"/>
                    </a:lnTo>
                    <a:lnTo>
                      <a:pt x="2" y="19"/>
                    </a:lnTo>
                    <a:lnTo>
                      <a:pt x="2" y="20"/>
                    </a:lnTo>
                    <a:lnTo>
                      <a:pt x="3" y="20"/>
                    </a:lnTo>
                    <a:lnTo>
                      <a:pt x="3" y="21"/>
                    </a:lnTo>
                    <a:lnTo>
                      <a:pt x="4" y="21"/>
                    </a:lnTo>
                    <a:lnTo>
                      <a:pt x="4" y="22"/>
                    </a:lnTo>
                    <a:lnTo>
                      <a:pt x="5" y="22"/>
                    </a:lnTo>
                    <a:lnTo>
                      <a:pt x="6" y="22"/>
                    </a:lnTo>
                    <a:lnTo>
                      <a:pt x="7" y="21"/>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ja-JP" altLang="en-US"/>
              </a:p>
            </p:txBody>
          </p:sp>
          <p:sp>
            <p:nvSpPr>
              <p:cNvPr id="31900" name="Freeform 129"/>
              <p:cNvSpPr>
                <a:spLocks/>
              </p:cNvSpPr>
              <p:nvPr/>
            </p:nvSpPr>
            <p:spPr bwMode="auto">
              <a:xfrm>
                <a:off x="2619" y="3539"/>
                <a:ext cx="9" cy="10"/>
              </a:xfrm>
              <a:custGeom>
                <a:avLst/>
                <a:gdLst>
                  <a:gd name="T0" fmla="*/ 4 w 9"/>
                  <a:gd name="T1" fmla="*/ 0 h 10"/>
                  <a:gd name="T2" fmla="*/ 6 w 9"/>
                  <a:gd name="T3" fmla="*/ 0 h 10"/>
                  <a:gd name="T4" fmla="*/ 6 w 9"/>
                  <a:gd name="T5" fmla="*/ 0 h 10"/>
                  <a:gd name="T6" fmla="*/ 7 w 9"/>
                  <a:gd name="T7" fmla="*/ 0 h 10"/>
                  <a:gd name="T8" fmla="*/ 8 w 9"/>
                  <a:gd name="T9" fmla="*/ 1 h 10"/>
                  <a:gd name="T10" fmla="*/ 8 w 9"/>
                  <a:gd name="T11" fmla="*/ 2 h 10"/>
                  <a:gd name="T12" fmla="*/ 9 w 9"/>
                  <a:gd name="T13" fmla="*/ 2 h 10"/>
                  <a:gd name="T14" fmla="*/ 9 w 9"/>
                  <a:gd name="T15" fmla="*/ 3 h 10"/>
                  <a:gd name="T16" fmla="*/ 9 w 9"/>
                  <a:gd name="T17" fmla="*/ 4 h 10"/>
                  <a:gd name="T18" fmla="*/ 9 w 9"/>
                  <a:gd name="T19" fmla="*/ 4 h 10"/>
                  <a:gd name="T20" fmla="*/ 9 w 9"/>
                  <a:gd name="T21" fmla="*/ 5 h 10"/>
                  <a:gd name="T22" fmla="*/ 9 w 9"/>
                  <a:gd name="T23" fmla="*/ 6 h 10"/>
                  <a:gd name="T24" fmla="*/ 9 w 9"/>
                  <a:gd name="T25" fmla="*/ 7 h 10"/>
                  <a:gd name="T26" fmla="*/ 8 w 9"/>
                  <a:gd name="T27" fmla="*/ 8 h 10"/>
                  <a:gd name="T28" fmla="*/ 7 w 9"/>
                  <a:gd name="T29" fmla="*/ 8 h 10"/>
                  <a:gd name="T30" fmla="*/ 7 w 9"/>
                  <a:gd name="T31" fmla="*/ 9 h 10"/>
                  <a:gd name="T32" fmla="*/ 6 w 9"/>
                  <a:gd name="T33" fmla="*/ 10 h 10"/>
                  <a:gd name="T34" fmla="*/ 7 w 9"/>
                  <a:gd name="T35" fmla="*/ 8 h 10"/>
                  <a:gd name="T36" fmla="*/ 8 w 9"/>
                  <a:gd name="T37" fmla="*/ 6 h 10"/>
                  <a:gd name="T38" fmla="*/ 8 w 9"/>
                  <a:gd name="T39" fmla="*/ 5 h 10"/>
                  <a:gd name="T40" fmla="*/ 8 w 9"/>
                  <a:gd name="T41" fmla="*/ 4 h 10"/>
                  <a:gd name="T42" fmla="*/ 7 w 9"/>
                  <a:gd name="T43" fmla="*/ 3 h 10"/>
                  <a:gd name="T44" fmla="*/ 7 w 9"/>
                  <a:gd name="T45" fmla="*/ 3 h 10"/>
                  <a:gd name="T46" fmla="*/ 6 w 9"/>
                  <a:gd name="T47" fmla="*/ 2 h 10"/>
                  <a:gd name="T48" fmla="*/ 5 w 9"/>
                  <a:gd name="T49" fmla="*/ 1 h 10"/>
                  <a:gd name="T50" fmla="*/ 4 w 9"/>
                  <a:gd name="T51" fmla="*/ 1 h 10"/>
                  <a:gd name="T52" fmla="*/ 3 w 9"/>
                  <a:gd name="T53" fmla="*/ 1 h 10"/>
                  <a:gd name="T54" fmla="*/ 2 w 9"/>
                  <a:gd name="T55" fmla="*/ 1 h 10"/>
                  <a:gd name="T56" fmla="*/ 0 w 9"/>
                  <a:gd name="T57" fmla="*/ 1 h 10"/>
                  <a:gd name="T58" fmla="*/ 1 w 9"/>
                  <a:gd name="T59" fmla="*/ 1 h 10"/>
                  <a:gd name="T60" fmla="*/ 1 w 9"/>
                  <a:gd name="T61" fmla="*/ 1 h 10"/>
                  <a:gd name="T62" fmla="*/ 1 w 9"/>
                  <a:gd name="T63" fmla="*/ 1 h 10"/>
                  <a:gd name="T64" fmla="*/ 2 w 9"/>
                  <a:gd name="T65" fmla="*/ 0 h 10"/>
                  <a:gd name="T66" fmla="*/ 2 w 9"/>
                  <a:gd name="T67" fmla="*/ 0 h 10"/>
                  <a:gd name="T68" fmla="*/ 3 w 9"/>
                  <a:gd name="T69" fmla="*/ 0 h 10"/>
                  <a:gd name="T70" fmla="*/ 4 w 9"/>
                  <a:gd name="T71" fmla="*/ 0 h 10"/>
                  <a:gd name="T72" fmla="*/ 4 w 9"/>
                  <a:gd name="T73" fmla="*/ 0 h 1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9"/>
                  <a:gd name="T112" fmla="*/ 0 h 10"/>
                  <a:gd name="T113" fmla="*/ 9 w 9"/>
                  <a:gd name="T114" fmla="*/ 10 h 10"/>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9" h="10">
                    <a:moveTo>
                      <a:pt x="4" y="0"/>
                    </a:moveTo>
                    <a:lnTo>
                      <a:pt x="6" y="0"/>
                    </a:lnTo>
                    <a:lnTo>
                      <a:pt x="7" y="0"/>
                    </a:lnTo>
                    <a:lnTo>
                      <a:pt x="8" y="1"/>
                    </a:lnTo>
                    <a:lnTo>
                      <a:pt x="8" y="2"/>
                    </a:lnTo>
                    <a:lnTo>
                      <a:pt x="9" y="2"/>
                    </a:lnTo>
                    <a:lnTo>
                      <a:pt x="9" y="3"/>
                    </a:lnTo>
                    <a:lnTo>
                      <a:pt x="9" y="4"/>
                    </a:lnTo>
                    <a:lnTo>
                      <a:pt x="9" y="5"/>
                    </a:lnTo>
                    <a:lnTo>
                      <a:pt x="9" y="6"/>
                    </a:lnTo>
                    <a:lnTo>
                      <a:pt x="9" y="7"/>
                    </a:lnTo>
                    <a:lnTo>
                      <a:pt x="8" y="8"/>
                    </a:lnTo>
                    <a:lnTo>
                      <a:pt x="7" y="8"/>
                    </a:lnTo>
                    <a:lnTo>
                      <a:pt x="7" y="9"/>
                    </a:lnTo>
                    <a:lnTo>
                      <a:pt x="6" y="10"/>
                    </a:lnTo>
                    <a:lnTo>
                      <a:pt x="7" y="8"/>
                    </a:lnTo>
                    <a:lnTo>
                      <a:pt x="8" y="6"/>
                    </a:lnTo>
                    <a:lnTo>
                      <a:pt x="8" y="5"/>
                    </a:lnTo>
                    <a:lnTo>
                      <a:pt x="8" y="4"/>
                    </a:lnTo>
                    <a:lnTo>
                      <a:pt x="7" y="3"/>
                    </a:lnTo>
                    <a:lnTo>
                      <a:pt x="6" y="2"/>
                    </a:lnTo>
                    <a:lnTo>
                      <a:pt x="5" y="1"/>
                    </a:lnTo>
                    <a:lnTo>
                      <a:pt x="4" y="1"/>
                    </a:lnTo>
                    <a:lnTo>
                      <a:pt x="3" y="1"/>
                    </a:lnTo>
                    <a:lnTo>
                      <a:pt x="2" y="1"/>
                    </a:lnTo>
                    <a:lnTo>
                      <a:pt x="0" y="1"/>
                    </a:lnTo>
                    <a:lnTo>
                      <a:pt x="1" y="1"/>
                    </a:lnTo>
                    <a:lnTo>
                      <a:pt x="2" y="0"/>
                    </a:lnTo>
                    <a:lnTo>
                      <a:pt x="3" y="0"/>
                    </a:lnTo>
                    <a:lnTo>
                      <a:pt x="4"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ja-JP" altLang="en-US"/>
              </a:p>
            </p:txBody>
          </p:sp>
          <p:sp>
            <p:nvSpPr>
              <p:cNvPr id="31901" name="Freeform 130"/>
              <p:cNvSpPr>
                <a:spLocks/>
              </p:cNvSpPr>
              <p:nvPr/>
            </p:nvSpPr>
            <p:spPr bwMode="auto">
              <a:xfrm>
                <a:off x="2606" y="3541"/>
                <a:ext cx="17" cy="12"/>
              </a:xfrm>
              <a:custGeom>
                <a:avLst/>
                <a:gdLst>
                  <a:gd name="T0" fmla="*/ 9 w 17"/>
                  <a:gd name="T1" fmla="*/ 1 h 12"/>
                  <a:gd name="T2" fmla="*/ 7 w 17"/>
                  <a:gd name="T3" fmla="*/ 2 h 12"/>
                  <a:gd name="T4" fmla="*/ 5 w 17"/>
                  <a:gd name="T5" fmla="*/ 4 h 12"/>
                  <a:gd name="T6" fmla="*/ 4 w 17"/>
                  <a:gd name="T7" fmla="*/ 5 h 12"/>
                  <a:gd name="T8" fmla="*/ 3 w 17"/>
                  <a:gd name="T9" fmla="*/ 6 h 12"/>
                  <a:gd name="T10" fmla="*/ 3 w 17"/>
                  <a:gd name="T11" fmla="*/ 8 h 12"/>
                  <a:gd name="T12" fmla="*/ 4 w 17"/>
                  <a:gd name="T13" fmla="*/ 9 h 12"/>
                  <a:gd name="T14" fmla="*/ 6 w 17"/>
                  <a:gd name="T15" fmla="*/ 10 h 12"/>
                  <a:gd name="T16" fmla="*/ 8 w 17"/>
                  <a:gd name="T17" fmla="*/ 11 h 12"/>
                  <a:gd name="T18" fmla="*/ 11 w 17"/>
                  <a:gd name="T19" fmla="*/ 11 h 12"/>
                  <a:gd name="T20" fmla="*/ 13 w 17"/>
                  <a:gd name="T21" fmla="*/ 10 h 12"/>
                  <a:gd name="T22" fmla="*/ 15 w 17"/>
                  <a:gd name="T23" fmla="*/ 10 h 12"/>
                  <a:gd name="T24" fmla="*/ 16 w 17"/>
                  <a:gd name="T25" fmla="*/ 9 h 12"/>
                  <a:gd name="T26" fmla="*/ 17 w 17"/>
                  <a:gd name="T27" fmla="*/ 9 h 12"/>
                  <a:gd name="T28" fmla="*/ 17 w 17"/>
                  <a:gd name="T29" fmla="*/ 9 h 12"/>
                  <a:gd name="T30" fmla="*/ 16 w 17"/>
                  <a:gd name="T31" fmla="*/ 10 h 12"/>
                  <a:gd name="T32" fmla="*/ 15 w 17"/>
                  <a:gd name="T33" fmla="*/ 10 h 12"/>
                  <a:gd name="T34" fmla="*/ 14 w 17"/>
                  <a:gd name="T35" fmla="*/ 11 h 12"/>
                  <a:gd name="T36" fmla="*/ 11 w 17"/>
                  <a:gd name="T37" fmla="*/ 12 h 12"/>
                  <a:gd name="T38" fmla="*/ 7 w 17"/>
                  <a:gd name="T39" fmla="*/ 12 h 12"/>
                  <a:gd name="T40" fmla="*/ 3 w 17"/>
                  <a:gd name="T41" fmla="*/ 12 h 12"/>
                  <a:gd name="T42" fmla="*/ 1 w 17"/>
                  <a:gd name="T43" fmla="*/ 10 h 12"/>
                  <a:gd name="T44" fmla="*/ 0 w 17"/>
                  <a:gd name="T45" fmla="*/ 9 h 12"/>
                  <a:gd name="T46" fmla="*/ 0 w 17"/>
                  <a:gd name="T47" fmla="*/ 8 h 12"/>
                  <a:gd name="T48" fmla="*/ 0 w 17"/>
                  <a:gd name="T49" fmla="*/ 8 h 12"/>
                  <a:gd name="T50" fmla="*/ 1 w 17"/>
                  <a:gd name="T51" fmla="*/ 7 h 12"/>
                  <a:gd name="T52" fmla="*/ 1 w 17"/>
                  <a:gd name="T53" fmla="*/ 5 h 12"/>
                  <a:gd name="T54" fmla="*/ 3 w 17"/>
                  <a:gd name="T55" fmla="*/ 3 h 12"/>
                  <a:gd name="T56" fmla="*/ 4 w 17"/>
                  <a:gd name="T57" fmla="*/ 2 h 12"/>
                  <a:gd name="T58" fmla="*/ 6 w 17"/>
                  <a:gd name="T59" fmla="*/ 1 h 12"/>
                  <a:gd name="T60" fmla="*/ 7 w 17"/>
                  <a:gd name="T61" fmla="*/ 1 h 12"/>
                  <a:gd name="T62" fmla="*/ 9 w 17"/>
                  <a:gd name="T63" fmla="*/ 1 h 1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7"/>
                  <a:gd name="T97" fmla="*/ 0 h 12"/>
                  <a:gd name="T98" fmla="*/ 17 w 17"/>
                  <a:gd name="T99" fmla="*/ 12 h 1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7" h="12">
                    <a:moveTo>
                      <a:pt x="10" y="0"/>
                    </a:moveTo>
                    <a:lnTo>
                      <a:pt x="9" y="1"/>
                    </a:lnTo>
                    <a:lnTo>
                      <a:pt x="8" y="2"/>
                    </a:lnTo>
                    <a:lnTo>
                      <a:pt x="7" y="2"/>
                    </a:lnTo>
                    <a:lnTo>
                      <a:pt x="6" y="3"/>
                    </a:lnTo>
                    <a:lnTo>
                      <a:pt x="5" y="4"/>
                    </a:lnTo>
                    <a:lnTo>
                      <a:pt x="4" y="4"/>
                    </a:lnTo>
                    <a:lnTo>
                      <a:pt x="4" y="5"/>
                    </a:lnTo>
                    <a:lnTo>
                      <a:pt x="3" y="6"/>
                    </a:lnTo>
                    <a:lnTo>
                      <a:pt x="3" y="7"/>
                    </a:lnTo>
                    <a:lnTo>
                      <a:pt x="3" y="8"/>
                    </a:lnTo>
                    <a:lnTo>
                      <a:pt x="4" y="9"/>
                    </a:lnTo>
                    <a:lnTo>
                      <a:pt x="4" y="10"/>
                    </a:lnTo>
                    <a:lnTo>
                      <a:pt x="6" y="10"/>
                    </a:lnTo>
                    <a:lnTo>
                      <a:pt x="7" y="11"/>
                    </a:lnTo>
                    <a:lnTo>
                      <a:pt x="8" y="11"/>
                    </a:lnTo>
                    <a:lnTo>
                      <a:pt x="10" y="11"/>
                    </a:lnTo>
                    <a:lnTo>
                      <a:pt x="11" y="11"/>
                    </a:lnTo>
                    <a:lnTo>
                      <a:pt x="13" y="10"/>
                    </a:lnTo>
                    <a:lnTo>
                      <a:pt x="14" y="10"/>
                    </a:lnTo>
                    <a:lnTo>
                      <a:pt x="15" y="10"/>
                    </a:lnTo>
                    <a:lnTo>
                      <a:pt x="15" y="9"/>
                    </a:lnTo>
                    <a:lnTo>
                      <a:pt x="16" y="9"/>
                    </a:lnTo>
                    <a:lnTo>
                      <a:pt x="17" y="9"/>
                    </a:lnTo>
                    <a:lnTo>
                      <a:pt x="16" y="10"/>
                    </a:lnTo>
                    <a:lnTo>
                      <a:pt x="15" y="10"/>
                    </a:lnTo>
                    <a:lnTo>
                      <a:pt x="15" y="11"/>
                    </a:lnTo>
                    <a:lnTo>
                      <a:pt x="14" y="11"/>
                    </a:lnTo>
                    <a:lnTo>
                      <a:pt x="13" y="11"/>
                    </a:lnTo>
                    <a:lnTo>
                      <a:pt x="11" y="12"/>
                    </a:lnTo>
                    <a:lnTo>
                      <a:pt x="9" y="12"/>
                    </a:lnTo>
                    <a:lnTo>
                      <a:pt x="7" y="12"/>
                    </a:lnTo>
                    <a:lnTo>
                      <a:pt x="5" y="12"/>
                    </a:lnTo>
                    <a:lnTo>
                      <a:pt x="3" y="12"/>
                    </a:lnTo>
                    <a:lnTo>
                      <a:pt x="2" y="11"/>
                    </a:lnTo>
                    <a:lnTo>
                      <a:pt x="1" y="10"/>
                    </a:lnTo>
                    <a:lnTo>
                      <a:pt x="0" y="9"/>
                    </a:lnTo>
                    <a:lnTo>
                      <a:pt x="0" y="8"/>
                    </a:lnTo>
                    <a:lnTo>
                      <a:pt x="0" y="7"/>
                    </a:lnTo>
                    <a:lnTo>
                      <a:pt x="1" y="7"/>
                    </a:lnTo>
                    <a:lnTo>
                      <a:pt x="1" y="6"/>
                    </a:lnTo>
                    <a:lnTo>
                      <a:pt x="1" y="5"/>
                    </a:lnTo>
                    <a:lnTo>
                      <a:pt x="2" y="4"/>
                    </a:lnTo>
                    <a:lnTo>
                      <a:pt x="3" y="3"/>
                    </a:lnTo>
                    <a:lnTo>
                      <a:pt x="4" y="2"/>
                    </a:lnTo>
                    <a:lnTo>
                      <a:pt x="5" y="2"/>
                    </a:lnTo>
                    <a:lnTo>
                      <a:pt x="6" y="1"/>
                    </a:lnTo>
                    <a:lnTo>
                      <a:pt x="7" y="1"/>
                    </a:lnTo>
                    <a:lnTo>
                      <a:pt x="8" y="1"/>
                    </a:lnTo>
                    <a:lnTo>
                      <a:pt x="9" y="1"/>
                    </a:lnTo>
                    <a:lnTo>
                      <a:pt x="10"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ja-JP" altLang="en-US"/>
              </a:p>
            </p:txBody>
          </p:sp>
          <p:sp>
            <p:nvSpPr>
              <p:cNvPr id="31902" name="Freeform 131"/>
              <p:cNvSpPr>
                <a:spLocks/>
              </p:cNvSpPr>
              <p:nvPr/>
            </p:nvSpPr>
            <p:spPr bwMode="auto">
              <a:xfrm>
                <a:off x="2630" y="3535"/>
                <a:ext cx="10" cy="17"/>
              </a:xfrm>
              <a:custGeom>
                <a:avLst/>
                <a:gdLst>
                  <a:gd name="T0" fmla="*/ 5 w 10"/>
                  <a:gd name="T1" fmla="*/ 15 h 17"/>
                  <a:gd name="T2" fmla="*/ 6 w 10"/>
                  <a:gd name="T3" fmla="*/ 13 h 17"/>
                  <a:gd name="T4" fmla="*/ 7 w 10"/>
                  <a:gd name="T5" fmla="*/ 12 h 17"/>
                  <a:gd name="T6" fmla="*/ 8 w 10"/>
                  <a:gd name="T7" fmla="*/ 11 h 17"/>
                  <a:gd name="T8" fmla="*/ 9 w 10"/>
                  <a:gd name="T9" fmla="*/ 9 h 17"/>
                  <a:gd name="T10" fmla="*/ 9 w 10"/>
                  <a:gd name="T11" fmla="*/ 8 h 17"/>
                  <a:gd name="T12" fmla="*/ 10 w 10"/>
                  <a:gd name="T13" fmla="*/ 6 h 17"/>
                  <a:gd name="T14" fmla="*/ 10 w 10"/>
                  <a:gd name="T15" fmla="*/ 5 h 17"/>
                  <a:gd name="T16" fmla="*/ 9 w 10"/>
                  <a:gd name="T17" fmla="*/ 3 h 17"/>
                  <a:gd name="T18" fmla="*/ 9 w 10"/>
                  <a:gd name="T19" fmla="*/ 3 h 17"/>
                  <a:gd name="T20" fmla="*/ 9 w 10"/>
                  <a:gd name="T21" fmla="*/ 3 h 17"/>
                  <a:gd name="T22" fmla="*/ 9 w 10"/>
                  <a:gd name="T23" fmla="*/ 3 h 17"/>
                  <a:gd name="T24" fmla="*/ 9 w 10"/>
                  <a:gd name="T25" fmla="*/ 3 h 17"/>
                  <a:gd name="T26" fmla="*/ 9 w 10"/>
                  <a:gd name="T27" fmla="*/ 2 h 17"/>
                  <a:gd name="T28" fmla="*/ 8 w 10"/>
                  <a:gd name="T29" fmla="*/ 1 h 17"/>
                  <a:gd name="T30" fmla="*/ 7 w 10"/>
                  <a:gd name="T31" fmla="*/ 0 h 17"/>
                  <a:gd name="T32" fmla="*/ 7 w 10"/>
                  <a:gd name="T33" fmla="*/ 0 h 17"/>
                  <a:gd name="T34" fmla="*/ 5 w 10"/>
                  <a:gd name="T35" fmla="*/ 1 h 17"/>
                  <a:gd name="T36" fmla="*/ 6 w 10"/>
                  <a:gd name="T37" fmla="*/ 2 h 17"/>
                  <a:gd name="T38" fmla="*/ 7 w 10"/>
                  <a:gd name="T39" fmla="*/ 3 h 17"/>
                  <a:gd name="T40" fmla="*/ 7 w 10"/>
                  <a:gd name="T41" fmla="*/ 3 h 17"/>
                  <a:gd name="T42" fmla="*/ 7 w 10"/>
                  <a:gd name="T43" fmla="*/ 4 h 17"/>
                  <a:gd name="T44" fmla="*/ 7 w 10"/>
                  <a:gd name="T45" fmla="*/ 6 h 17"/>
                  <a:gd name="T46" fmla="*/ 7 w 10"/>
                  <a:gd name="T47" fmla="*/ 8 h 17"/>
                  <a:gd name="T48" fmla="*/ 7 w 10"/>
                  <a:gd name="T49" fmla="*/ 9 h 17"/>
                  <a:gd name="T50" fmla="*/ 6 w 10"/>
                  <a:gd name="T51" fmla="*/ 11 h 17"/>
                  <a:gd name="T52" fmla="*/ 5 w 10"/>
                  <a:gd name="T53" fmla="*/ 13 h 17"/>
                  <a:gd name="T54" fmla="*/ 4 w 10"/>
                  <a:gd name="T55" fmla="*/ 14 h 17"/>
                  <a:gd name="T56" fmla="*/ 2 w 10"/>
                  <a:gd name="T57" fmla="*/ 16 h 17"/>
                  <a:gd name="T58" fmla="*/ 0 w 10"/>
                  <a:gd name="T59" fmla="*/ 17 h 17"/>
                  <a:gd name="T60" fmla="*/ 0 w 10"/>
                  <a:gd name="T61" fmla="*/ 17 h 17"/>
                  <a:gd name="T62" fmla="*/ 1 w 10"/>
                  <a:gd name="T63" fmla="*/ 17 h 17"/>
                  <a:gd name="T64" fmla="*/ 1 w 10"/>
                  <a:gd name="T65" fmla="*/ 17 h 17"/>
                  <a:gd name="T66" fmla="*/ 2 w 10"/>
                  <a:gd name="T67" fmla="*/ 16 h 17"/>
                  <a:gd name="T68" fmla="*/ 3 w 10"/>
                  <a:gd name="T69" fmla="*/ 16 h 17"/>
                  <a:gd name="T70" fmla="*/ 4 w 10"/>
                  <a:gd name="T71" fmla="*/ 16 h 17"/>
                  <a:gd name="T72" fmla="*/ 5 w 10"/>
                  <a:gd name="T73" fmla="*/ 15 h 17"/>
                  <a:gd name="T74" fmla="*/ 5 w 10"/>
                  <a:gd name="T75" fmla="*/ 15 h 1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0"/>
                  <a:gd name="T115" fmla="*/ 0 h 17"/>
                  <a:gd name="T116" fmla="*/ 10 w 10"/>
                  <a:gd name="T117" fmla="*/ 17 h 1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0" h="17">
                    <a:moveTo>
                      <a:pt x="5" y="15"/>
                    </a:moveTo>
                    <a:lnTo>
                      <a:pt x="6" y="13"/>
                    </a:lnTo>
                    <a:lnTo>
                      <a:pt x="7" y="12"/>
                    </a:lnTo>
                    <a:lnTo>
                      <a:pt x="8" y="11"/>
                    </a:lnTo>
                    <a:lnTo>
                      <a:pt x="9" y="9"/>
                    </a:lnTo>
                    <a:lnTo>
                      <a:pt x="9" y="8"/>
                    </a:lnTo>
                    <a:lnTo>
                      <a:pt x="10" y="6"/>
                    </a:lnTo>
                    <a:lnTo>
                      <a:pt x="10" y="5"/>
                    </a:lnTo>
                    <a:lnTo>
                      <a:pt x="9" y="3"/>
                    </a:lnTo>
                    <a:lnTo>
                      <a:pt x="9" y="2"/>
                    </a:lnTo>
                    <a:lnTo>
                      <a:pt x="8" y="1"/>
                    </a:lnTo>
                    <a:lnTo>
                      <a:pt x="7" y="0"/>
                    </a:lnTo>
                    <a:lnTo>
                      <a:pt x="5" y="1"/>
                    </a:lnTo>
                    <a:lnTo>
                      <a:pt x="6" y="2"/>
                    </a:lnTo>
                    <a:lnTo>
                      <a:pt x="7" y="3"/>
                    </a:lnTo>
                    <a:lnTo>
                      <a:pt x="7" y="4"/>
                    </a:lnTo>
                    <a:lnTo>
                      <a:pt x="7" y="6"/>
                    </a:lnTo>
                    <a:lnTo>
                      <a:pt x="7" y="8"/>
                    </a:lnTo>
                    <a:lnTo>
                      <a:pt x="7" y="9"/>
                    </a:lnTo>
                    <a:lnTo>
                      <a:pt x="6" y="11"/>
                    </a:lnTo>
                    <a:lnTo>
                      <a:pt x="5" y="13"/>
                    </a:lnTo>
                    <a:lnTo>
                      <a:pt x="4" y="14"/>
                    </a:lnTo>
                    <a:lnTo>
                      <a:pt x="2" y="16"/>
                    </a:lnTo>
                    <a:lnTo>
                      <a:pt x="0" y="17"/>
                    </a:lnTo>
                    <a:lnTo>
                      <a:pt x="1" y="17"/>
                    </a:lnTo>
                    <a:lnTo>
                      <a:pt x="2" y="16"/>
                    </a:lnTo>
                    <a:lnTo>
                      <a:pt x="3" y="16"/>
                    </a:lnTo>
                    <a:lnTo>
                      <a:pt x="4" y="16"/>
                    </a:lnTo>
                    <a:lnTo>
                      <a:pt x="5" y="15"/>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ja-JP" altLang="en-US"/>
              </a:p>
            </p:txBody>
          </p:sp>
        </p:grpSp>
        <p:sp>
          <p:nvSpPr>
            <p:cNvPr id="31829" name="Line 132"/>
            <p:cNvSpPr>
              <a:spLocks noChangeShapeType="1"/>
            </p:cNvSpPr>
            <p:nvPr/>
          </p:nvSpPr>
          <p:spPr bwMode="auto">
            <a:xfrm>
              <a:off x="2230" y="1432"/>
              <a:ext cx="0" cy="813"/>
            </a:xfrm>
            <a:prstGeom prst="line">
              <a:avLst/>
            </a:prstGeom>
            <a:noFill/>
            <a:ln w="3175" cap="rnd">
              <a:solidFill>
                <a:srgbClr val="000000"/>
              </a:solidFill>
              <a:round/>
              <a:headEnd/>
              <a:tailEnd/>
            </a:ln>
            <a:extLst>
              <a:ext uri="{909E8E84-426E-40DD-AFC4-6F175D3DCCD1}">
                <a14:hiddenFill xmlns="" xmlns:a14="http://schemas.microsoft.com/office/drawing/2010/main">
                  <a:noFill/>
                </a14:hiddenFill>
              </a:ext>
            </a:extLst>
          </p:spPr>
          <p:txBody>
            <a:bodyPr/>
            <a:lstStyle/>
            <a:p>
              <a:endParaRPr lang="ja-JP" altLang="en-US"/>
            </a:p>
          </p:txBody>
        </p:sp>
        <p:sp>
          <p:nvSpPr>
            <p:cNvPr id="31830" name="Freeform 133"/>
            <p:cNvSpPr>
              <a:spLocks/>
            </p:cNvSpPr>
            <p:nvPr/>
          </p:nvSpPr>
          <p:spPr bwMode="auto">
            <a:xfrm>
              <a:off x="2210" y="2204"/>
              <a:ext cx="41" cy="41"/>
            </a:xfrm>
            <a:custGeom>
              <a:avLst/>
              <a:gdLst>
                <a:gd name="T0" fmla="*/ 0 w 41"/>
                <a:gd name="T1" fmla="*/ 0 h 41"/>
                <a:gd name="T2" fmla="*/ 20 w 41"/>
                <a:gd name="T3" fmla="*/ 41 h 41"/>
                <a:gd name="T4" fmla="*/ 41 w 41"/>
                <a:gd name="T5" fmla="*/ 0 h 41"/>
                <a:gd name="T6" fmla="*/ 0 60000 65536"/>
                <a:gd name="T7" fmla="*/ 0 60000 65536"/>
                <a:gd name="T8" fmla="*/ 0 60000 65536"/>
                <a:gd name="T9" fmla="*/ 0 w 41"/>
                <a:gd name="T10" fmla="*/ 0 h 41"/>
                <a:gd name="T11" fmla="*/ 41 w 41"/>
                <a:gd name="T12" fmla="*/ 41 h 41"/>
              </a:gdLst>
              <a:ahLst/>
              <a:cxnLst>
                <a:cxn ang="T6">
                  <a:pos x="T0" y="T1"/>
                </a:cxn>
                <a:cxn ang="T7">
                  <a:pos x="T2" y="T3"/>
                </a:cxn>
                <a:cxn ang="T8">
                  <a:pos x="T4" y="T5"/>
                </a:cxn>
              </a:cxnLst>
              <a:rect l="T9" t="T10" r="T11" b="T12"/>
              <a:pathLst>
                <a:path w="41" h="41">
                  <a:moveTo>
                    <a:pt x="0" y="0"/>
                  </a:moveTo>
                  <a:lnTo>
                    <a:pt x="20" y="41"/>
                  </a:lnTo>
                  <a:lnTo>
                    <a:pt x="41" y="0"/>
                  </a:lnTo>
                </a:path>
              </a:pathLst>
            </a:custGeom>
            <a:noFill/>
            <a:ln w="3175" cap="rnd">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endParaRPr lang="ja-JP" altLang="en-US"/>
            </a:p>
          </p:txBody>
        </p:sp>
        <p:sp>
          <p:nvSpPr>
            <p:cNvPr id="31831" name="Line 134"/>
            <p:cNvSpPr>
              <a:spLocks noChangeShapeType="1"/>
            </p:cNvSpPr>
            <p:nvPr/>
          </p:nvSpPr>
          <p:spPr bwMode="auto">
            <a:xfrm>
              <a:off x="3560" y="2999"/>
              <a:ext cx="5" cy="310"/>
            </a:xfrm>
            <a:prstGeom prst="line">
              <a:avLst/>
            </a:prstGeom>
            <a:noFill/>
            <a:ln w="3175" cap="rnd">
              <a:solidFill>
                <a:srgbClr val="000000"/>
              </a:solidFill>
              <a:round/>
              <a:headEnd/>
              <a:tailEnd/>
            </a:ln>
            <a:extLst>
              <a:ext uri="{909E8E84-426E-40DD-AFC4-6F175D3DCCD1}">
                <a14:hiddenFill xmlns="" xmlns:a14="http://schemas.microsoft.com/office/drawing/2010/main">
                  <a:noFill/>
                </a14:hiddenFill>
              </a:ext>
            </a:extLst>
          </p:spPr>
          <p:txBody>
            <a:bodyPr/>
            <a:lstStyle/>
            <a:p>
              <a:endParaRPr lang="ja-JP" altLang="en-US"/>
            </a:p>
          </p:txBody>
        </p:sp>
        <p:sp>
          <p:nvSpPr>
            <p:cNvPr id="31832" name="Freeform 135"/>
            <p:cNvSpPr>
              <a:spLocks/>
            </p:cNvSpPr>
            <p:nvPr/>
          </p:nvSpPr>
          <p:spPr bwMode="auto">
            <a:xfrm>
              <a:off x="3545" y="3268"/>
              <a:ext cx="40" cy="41"/>
            </a:xfrm>
            <a:custGeom>
              <a:avLst/>
              <a:gdLst>
                <a:gd name="T0" fmla="*/ 0 w 40"/>
                <a:gd name="T1" fmla="*/ 0 h 41"/>
                <a:gd name="T2" fmla="*/ 20 w 40"/>
                <a:gd name="T3" fmla="*/ 41 h 41"/>
                <a:gd name="T4" fmla="*/ 40 w 40"/>
                <a:gd name="T5" fmla="*/ 0 h 41"/>
                <a:gd name="T6" fmla="*/ 0 60000 65536"/>
                <a:gd name="T7" fmla="*/ 0 60000 65536"/>
                <a:gd name="T8" fmla="*/ 0 60000 65536"/>
                <a:gd name="T9" fmla="*/ 0 w 40"/>
                <a:gd name="T10" fmla="*/ 0 h 41"/>
                <a:gd name="T11" fmla="*/ 40 w 40"/>
                <a:gd name="T12" fmla="*/ 41 h 41"/>
              </a:gdLst>
              <a:ahLst/>
              <a:cxnLst>
                <a:cxn ang="T6">
                  <a:pos x="T0" y="T1"/>
                </a:cxn>
                <a:cxn ang="T7">
                  <a:pos x="T2" y="T3"/>
                </a:cxn>
                <a:cxn ang="T8">
                  <a:pos x="T4" y="T5"/>
                </a:cxn>
              </a:cxnLst>
              <a:rect l="T9" t="T10" r="T11" b="T12"/>
              <a:pathLst>
                <a:path w="40" h="41">
                  <a:moveTo>
                    <a:pt x="0" y="0"/>
                  </a:moveTo>
                  <a:lnTo>
                    <a:pt x="20" y="41"/>
                  </a:lnTo>
                  <a:lnTo>
                    <a:pt x="40" y="0"/>
                  </a:lnTo>
                </a:path>
              </a:pathLst>
            </a:custGeom>
            <a:noFill/>
            <a:ln w="3175" cap="rnd">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endParaRPr lang="ja-JP" altLang="en-US"/>
            </a:p>
          </p:txBody>
        </p:sp>
        <p:sp>
          <p:nvSpPr>
            <p:cNvPr id="31833" name="Rectangle 136"/>
            <p:cNvSpPr>
              <a:spLocks noChangeArrowheads="1"/>
            </p:cNvSpPr>
            <p:nvPr/>
          </p:nvSpPr>
          <p:spPr bwMode="auto">
            <a:xfrm>
              <a:off x="1027" y="3830"/>
              <a:ext cx="370" cy="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r>
                <a:rPr lang="en-US" altLang="ja-JP" sz="900" b="0">
                  <a:solidFill>
                    <a:srgbClr val="000000"/>
                  </a:solidFill>
                  <a:latin typeface="HGP創英角ｺﾞｼｯｸUB" pitchFamily="50" charset="-128"/>
                  <a:ea typeface="HGP創英角ｺﾞｼｯｸUB" pitchFamily="50" charset="-128"/>
                </a:rPr>
                <a:t>(</a:t>
              </a:r>
              <a:r>
                <a:rPr lang="ja-JP" altLang="en-US" sz="900" b="0">
                  <a:solidFill>
                    <a:srgbClr val="000000"/>
                  </a:solidFill>
                  <a:latin typeface="HGP創英角ｺﾞｼｯｸUB" pitchFamily="50" charset="-128"/>
                  <a:ea typeface="HGP創英角ｺﾞｼｯｸUB" pitchFamily="50" charset="-128"/>
                </a:rPr>
                <a:t>維持管理</a:t>
              </a:r>
              <a:r>
                <a:rPr lang="en-US" altLang="ja-JP" sz="900" b="0">
                  <a:solidFill>
                    <a:srgbClr val="000000"/>
                  </a:solidFill>
                  <a:latin typeface="HGP創英角ｺﾞｼｯｸUB" pitchFamily="50" charset="-128"/>
                  <a:ea typeface="HGP創英角ｺﾞｼｯｸUB" pitchFamily="50" charset="-128"/>
                </a:rPr>
                <a:t>)</a:t>
              </a:r>
              <a:endParaRPr lang="en-US" altLang="ja-JP" sz="1800" b="0">
                <a:solidFill>
                  <a:srgbClr val="000000"/>
                </a:solidFill>
                <a:latin typeface="HGP創英角ｺﾞｼｯｸUB" pitchFamily="50" charset="-128"/>
                <a:ea typeface="HGP創英角ｺﾞｼｯｸUB" pitchFamily="50" charset="-128"/>
              </a:endParaRPr>
            </a:p>
          </p:txBody>
        </p:sp>
        <p:sp>
          <p:nvSpPr>
            <p:cNvPr id="31834" name="Rectangle 137"/>
            <p:cNvSpPr>
              <a:spLocks noChangeArrowheads="1"/>
            </p:cNvSpPr>
            <p:nvPr/>
          </p:nvSpPr>
          <p:spPr bwMode="auto">
            <a:xfrm>
              <a:off x="980" y="3684"/>
              <a:ext cx="437" cy="376"/>
            </a:xfrm>
            <a:prstGeom prst="rect">
              <a:avLst/>
            </a:prstGeom>
            <a:noFill/>
            <a:ln w="3175" cap="rnd">
              <a:solidFill>
                <a:srgbClr val="000000"/>
              </a:solidFill>
              <a:round/>
              <a:headEnd/>
              <a:tailEnd/>
            </a:ln>
            <a:extLst>
              <a:ext uri="{909E8E84-426E-40DD-AFC4-6F175D3DCCD1}">
                <a14:hiddenFill xmlns="" xmlns:a14="http://schemas.microsoft.com/office/drawing/2010/main">
                  <a:solidFill>
                    <a:srgbClr val="FFFFFF"/>
                  </a:solidFill>
                </a14:hiddenFill>
              </a:ext>
            </a:extLst>
          </p:spPr>
          <p:txBody>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endParaRPr lang="ja-JP" altLang="en-US" sz="1800">
                <a:solidFill>
                  <a:srgbClr val="000000"/>
                </a:solidFill>
                <a:latin typeface="HGP創英角ｺﾞｼｯｸUB" pitchFamily="50" charset="-128"/>
                <a:ea typeface="HGP創英角ｺﾞｼｯｸUB" pitchFamily="50" charset="-128"/>
              </a:endParaRPr>
            </a:p>
          </p:txBody>
        </p:sp>
        <p:sp>
          <p:nvSpPr>
            <p:cNvPr id="31835" name="Freeform 138"/>
            <p:cNvSpPr>
              <a:spLocks/>
            </p:cNvSpPr>
            <p:nvPr/>
          </p:nvSpPr>
          <p:spPr bwMode="auto">
            <a:xfrm>
              <a:off x="2752" y="1171"/>
              <a:ext cx="62" cy="188"/>
            </a:xfrm>
            <a:custGeom>
              <a:avLst/>
              <a:gdLst>
                <a:gd name="T0" fmla="*/ 62 w 62"/>
                <a:gd name="T1" fmla="*/ 0 h 188"/>
                <a:gd name="T2" fmla="*/ 0 w 62"/>
                <a:gd name="T3" fmla="*/ 94 h 188"/>
                <a:gd name="T4" fmla="*/ 62 w 62"/>
                <a:gd name="T5" fmla="*/ 188 h 188"/>
                <a:gd name="T6" fmla="*/ 62 w 62"/>
                <a:gd name="T7" fmla="*/ 188 h 188"/>
                <a:gd name="T8" fmla="*/ 0 60000 65536"/>
                <a:gd name="T9" fmla="*/ 0 60000 65536"/>
                <a:gd name="T10" fmla="*/ 0 60000 65536"/>
                <a:gd name="T11" fmla="*/ 0 60000 65536"/>
                <a:gd name="T12" fmla="*/ 0 w 62"/>
                <a:gd name="T13" fmla="*/ 0 h 188"/>
                <a:gd name="T14" fmla="*/ 62 w 62"/>
                <a:gd name="T15" fmla="*/ 188 h 188"/>
              </a:gdLst>
              <a:ahLst/>
              <a:cxnLst>
                <a:cxn ang="T8">
                  <a:pos x="T0" y="T1"/>
                </a:cxn>
                <a:cxn ang="T9">
                  <a:pos x="T2" y="T3"/>
                </a:cxn>
                <a:cxn ang="T10">
                  <a:pos x="T4" y="T5"/>
                </a:cxn>
                <a:cxn ang="T11">
                  <a:pos x="T6" y="T7"/>
                </a:cxn>
              </a:cxnLst>
              <a:rect l="T12" t="T13" r="T14" b="T15"/>
              <a:pathLst>
                <a:path w="62" h="188">
                  <a:moveTo>
                    <a:pt x="62" y="0"/>
                  </a:moveTo>
                  <a:cubicBezTo>
                    <a:pt x="28" y="0"/>
                    <a:pt x="0" y="42"/>
                    <a:pt x="0" y="94"/>
                  </a:cubicBezTo>
                  <a:cubicBezTo>
                    <a:pt x="0" y="146"/>
                    <a:pt x="28" y="188"/>
                    <a:pt x="62" y="188"/>
                  </a:cubicBezTo>
                  <a:cubicBezTo>
                    <a:pt x="62" y="188"/>
                    <a:pt x="62" y="188"/>
                    <a:pt x="62" y="188"/>
                  </a:cubicBezTo>
                </a:path>
              </a:pathLst>
            </a:custGeom>
            <a:noFill/>
            <a:ln w="7938" cap="rnd">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endParaRPr lang="ja-JP" altLang="en-US"/>
            </a:p>
          </p:txBody>
        </p:sp>
        <p:sp>
          <p:nvSpPr>
            <p:cNvPr id="31836" name="Rectangle 139"/>
            <p:cNvSpPr>
              <a:spLocks noChangeArrowheads="1"/>
            </p:cNvSpPr>
            <p:nvPr/>
          </p:nvSpPr>
          <p:spPr bwMode="auto">
            <a:xfrm>
              <a:off x="4075" y="2193"/>
              <a:ext cx="772" cy="219"/>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endParaRPr lang="ja-JP" altLang="en-US" sz="1800">
                <a:solidFill>
                  <a:srgbClr val="000000"/>
                </a:solidFill>
                <a:latin typeface="HGP創英角ｺﾞｼｯｸUB" pitchFamily="50" charset="-128"/>
                <a:ea typeface="HGP創英角ｺﾞｼｯｸUB" pitchFamily="50" charset="-128"/>
              </a:endParaRPr>
            </a:p>
          </p:txBody>
        </p:sp>
        <p:sp>
          <p:nvSpPr>
            <p:cNvPr id="31837" name="Rectangle 140"/>
            <p:cNvSpPr>
              <a:spLocks noChangeArrowheads="1"/>
            </p:cNvSpPr>
            <p:nvPr/>
          </p:nvSpPr>
          <p:spPr bwMode="auto">
            <a:xfrm>
              <a:off x="4075" y="2193"/>
              <a:ext cx="772" cy="219"/>
            </a:xfrm>
            <a:prstGeom prst="rect">
              <a:avLst/>
            </a:prstGeom>
            <a:noFill/>
            <a:ln w="3175" cap="rnd">
              <a:solidFill>
                <a:srgbClr val="000000"/>
              </a:solidFill>
              <a:round/>
              <a:headEnd/>
              <a:tailEnd/>
            </a:ln>
            <a:extLst>
              <a:ext uri="{909E8E84-426E-40DD-AFC4-6F175D3DCCD1}">
                <a14:hiddenFill xmlns="" xmlns:a14="http://schemas.microsoft.com/office/drawing/2010/main">
                  <a:solidFill>
                    <a:srgbClr val="FFFFFF"/>
                  </a:solidFill>
                </a14:hiddenFill>
              </a:ext>
            </a:extLst>
          </p:spPr>
          <p:txBody>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endParaRPr lang="ja-JP" altLang="en-US" sz="1800">
                <a:solidFill>
                  <a:srgbClr val="000000"/>
                </a:solidFill>
                <a:latin typeface="HGP創英角ｺﾞｼｯｸUB" pitchFamily="50" charset="-128"/>
                <a:ea typeface="HGP創英角ｺﾞｼｯｸUB" pitchFamily="50" charset="-128"/>
              </a:endParaRPr>
            </a:p>
          </p:txBody>
        </p:sp>
        <p:sp>
          <p:nvSpPr>
            <p:cNvPr id="31838" name="Rectangle 141"/>
            <p:cNvSpPr>
              <a:spLocks noChangeArrowheads="1"/>
            </p:cNvSpPr>
            <p:nvPr/>
          </p:nvSpPr>
          <p:spPr bwMode="auto">
            <a:xfrm>
              <a:off x="4316" y="2219"/>
              <a:ext cx="291" cy="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r>
                <a:rPr lang="ja-JP" altLang="en-US" sz="900" b="0">
                  <a:solidFill>
                    <a:srgbClr val="000000"/>
                  </a:solidFill>
                  <a:latin typeface="HGP創英角ｺﾞｼｯｸUB" pitchFamily="50" charset="-128"/>
                  <a:ea typeface="HGP創英角ｺﾞｼｯｸUB" pitchFamily="50" charset="-128"/>
                </a:rPr>
                <a:t>承諾図面</a:t>
              </a:r>
              <a:endParaRPr lang="ja-JP" altLang="en-US" sz="1800" b="0">
                <a:solidFill>
                  <a:srgbClr val="000000"/>
                </a:solidFill>
                <a:latin typeface="HGP創英角ｺﾞｼｯｸUB" pitchFamily="50" charset="-128"/>
                <a:ea typeface="HGP創英角ｺﾞｼｯｸUB" pitchFamily="50" charset="-128"/>
              </a:endParaRPr>
            </a:p>
          </p:txBody>
        </p:sp>
        <p:sp>
          <p:nvSpPr>
            <p:cNvPr id="31839" name="Freeform 142"/>
            <p:cNvSpPr>
              <a:spLocks/>
            </p:cNvSpPr>
            <p:nvPr/>
          </p:nvSpPr>
          <p:spPr bwMode="auto">
            <a:xfrm>
              <a:off x="4002" y="2412"/>
              <a:ext cx="449" cy="1012"/>
            </a:xfrm>
            <a:custGeom>
              <a:avLst/>
              <a:gdLst>
                <a:gd name="T0" fmla="*/ 449 w 449"/>
                <a:gd name="T1" fmla="*/ 0 h 1012"/>
                <a:gd name="T2" fmla="*/ 449 w 449"/>
                <a:gd name="T3" fmla="*/ 1012 h 1012"/>
                <a:gd name="T4" fmla="*/ 0 w 449"/>
                <a:gd name="T5" fmla="*/ 1012 h 1012"/>
                <a:gd name="T6" fmla="*/ 0 60000 65536"/>
                <a:gd name="T7" fmla="*/ 0 60000 65536"/>
                <a:gd name="T8" fmla="*/ 0 60000 65536"/>
                <a:gd name="T9" fmla="*/ 0 w 449"/>
                <a:gd name="T10" fmla="*/ 0 h 1012"/>
                <a:gd name="T11" fmla="*/ 449 w 449"/>
                <a:gd name="T12" fmla="*/ 1012 h 1012"/>
              </a:gdLst>
              <a:ahLst/>
              <a:cxnLst>
                <a:cxn ang="T6">
                  <a:pos x="T0" y="T1"/>
                </a:cxn>
                <a:cxn ang="T7">
                  <a:pos x="T2" y="T3"/>
                </a:cxn>
                <a:cxn ang="T8">
                  <a:pos x="T4" y="T5"/>
                </a:cxn>
              </a:cxnLst>
              <a:rect l="T9" t="T10" r="T11" b="T12"/>
              <a:pathLst>
                <a:path w="449" h="1012">
                  <a:moveTo>
                    <a:pt x="449" y="0"/>
                  </a:moveTo>
                  <a:lnTo>
                    <a:pt x="449" y="1012"/>
                  </a:lnTo>
                  <a:lnTo>
                    <a:pt x="0" y="1012"/>
                  </a:lnTo>
                </a:path>
              </a:pathLst>
            </a:custGeom>
            <a:noFill/>
            <a:ln w="3175" cap="rnd">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endParaRPr lang="ja-JP" altLang="en-US"/>
            </a:p>
          </p:txBody>
        </p:sp>
        <p:sp>
          <p:nvSpPr>
            <p:cNvPr id="31840" name="Freeform 143"/>
            <p:cNvSpPr>
              <a:spLocks/>
            </p:cNvSpPr>
            <p:nvPr/>
          </p:nvSpPr>
          <p:spPr bwMode="auto">
            <a:xfrm>
              <a:off x="4002" y="3403"/>
              <a:ext cx="21" cy="41"/>
            </a:xfrm>
            <a:custGeom>
              <a:avLst/>
              <a:gdLst>
                <a:gd name="T0" fmla="*/ 21 w 21"/>
                <a:gd name="T1" fmla="*/ 0 h 41"/>
                <a:gd name="T2" fmla="*/ 0 w 21"/>
                <a:gd name="T3" fmla="*/ 21 h 41"/>
                <a:gd name="T4" fmla="*/ 21 w 21"/>
                <a:gd name="T5" fmla="*/ 41 h 41"/>
                <a:gd name="T6" fmla="*/ 0 60000 65536"/>
                <a:gd name="T7" fmla="*/ 0 60000 65536"/>
                <a:gd name="T8" fmla="*/ 0 60000 65536"/>
                <a:gd name="T9" fmla="*/ 0 w 21"/>
                <a:gd name="T10" fmla="*/ 0 h 41"/>
                <a:gd name="T11" fmla="*/ 21 w 21"/>
                <a:gd name="T12" fmla="*/ 41 h 41"/>
              </a:gdLst>
              <a:ahLst/>
              <a:cxnLst>
                <a:cxn ang="T6">
                  <a:pos x="T0" y="T1"/>
                </a:cxn>
                <a:cxn ang="T7">
                  <a:pos x="T2" y="T3"/>
                </a:cxn>
                <a:cxn ang="T8">
                  <a:pos x="T4" y="T5"/>
                </a:cxn>
              </a:cxnLst>
              <a:rect l="T9" t="T10" r="T11" b="T12"/>
              <a:pathLst>
                <a:path w="21" h="41">
                  <a:moveTo>
                    <a:pt x="21" y="0"/>
                  </a:moveTo>
                  <a:lnTo>
                    <a:pt x="0" y="21"/>
                  </a:lnTo>
                  <a:lnTo>
                    <a:pt x="21" y="41"/>
                  </a:lnTo>
                </a:path>
              </a:pathLst>
            </a:custGeom>
            <a:noFill/>
            <a:ln w="3175" cap="rnd">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endParaRPr lang="ja-JP" altLang="en-US"/>
            </a:p>
          </p:txBody>
        </p:sp>
        <p:sp>
          <p:nvSpPr>
            <p:cNvPr id="31841" name="Line 144"/>
            <p:cNvSpPr>
              <a:spLocks noChangeShapeType="1"/>
            </p:cNvSpPr>
            <p:nvPr/>
          </p:nvSpPr>
          <p:spPr bwMode="auto">
            <a:xfrm>
              <a:off x="3888" y="2318"/>
              <a:ext cx="187" cy="0"/>
            </a:xfrm>
            <a:prstGeom prst="line">
              <a:avLst/>
            </a:prstGeom>
            <a:noFill/>
            <a:ln w="7938" cap="rnd">
              <a:solidFill>
                <a:srgbClr val="000000"/>
              </a:solidFill>
              <a:round/>
              <a:headEnd/>
              <a:tailEnd/>
            </a:ln>
            <a:extLst>
              <a:ext uri="{909E8E84-426E-40DD-AFC4-6F175D3DCCD1}">
                <a14:hiddenFill xmlns="" xmlns:a14="http://schemas.microsoft.com/office/drawing/2010/main">
                  <a:noFill/>
                </a14:hiddenFill>
              </a:ext>
            </a:extLst>
          </p:spPr>
          <p:txBody>
            <a:bodyPr/>
            <a:lstStyle/>
            <a:p>
              <a:endParaRPr lang="ja-JP" altLang="en-US"/>
            </a:p>
          </p:txBody>
        </p:sp>
        <p:sp>
          <p:nvSpPr>
            <p:cNvPr id="31842" name="Freeform 145"/>
            <p:cNvSpPr>
              <a:spLocks/>
            </p:cNvSpPr>
            <p:nvPr/>
          </p:nvSpPr>
          <p:spPr bwMode="auto">
            <a:xfrm>
              <a:off x="3888" y="2294"/>
              <a:ext cx="24" cy="48"/>
            </a:xfrm>
            <a:custGeom>
              <a:avLst/>
              <a:gdLst>
                <a:gd name="T0" fmla="*/ 24 w 24"/>
                <a:gd name="T1" fmla="*/ 0 h 48"/>
                <a:gd name="T2" fmla="*/ 0 w 24"/>
                <a:gd name="T3" fmla="*/ 24 h 48"/>
                <a:gd name="T4" fmla="*/ 24 w 24"/>
                <a:gd name="T5" fmla="*/ 48 h 48"/>
                <a:gd name="T6" fmla="*/ 0 60000 65536"/>
                <a:gd name="T7" fmla="*/ 0 60000 65536"/>
                <a:gd name="T8" fmla="*/ 0 60000 65536"/>
                <a:gd name="T9" fmla="*/ 0 w 24"/>
                <a:gd name="T10" fmla="*/ 0 h 48"/>
                <a:gd name="T11" fmla="*/ 24 w 24"/>
                <a:gd name="T12" fmla="*/ 48 h 48"/>
              </a:gdLst>
              <a:ahLst/>
              <a:cxnLst>
                <a:cxn ang="T6">
                  <a:pos x="T0" y="T1"/>
                </a:cxn>
                <a:cxn ang="T7">
                  <a:pos x="T2" y="T3"/>
                </a:cxn>
                <a:cxn ang="T8">
                  <a:pos x="T4" y="T5"/>
                </a:cxn>
              </a:cxnLst>
              <a:rect l="T9" t="T10" r="T11" b="T12"/>
              <a:pathLst>
                <a:path w="24" h="48">
                  <a:moveTo>
                    <a:pt x="24" y="0"/>
                  </a:moveTo>
                  <a:lnTo>
                    <a:pt x="0" y="24"/>
                  </a:lnTo>
                  <a:lnTo>
                    <a:pt x="24" y="48"/>
                  </a:lnTo>
                </a:path>
              </a:pathLst>
            </a:custGeom>
            <a:noFill/>
            <a:ln w="7938" cap="rnd">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endParaRPr lang="ja-JP" altLang="en-US"/>
            </a:p>
          </p:txBody>
        </p:sp>
        <p:sp>
          <p:nvSpPr>
            <p:cNvPr id="31843" name="Freeform 146"/>
            <p:cNvSpPr>
              <a:spLocks/>
            </p:cNvSpPr>
            <p:nvPr/>
          </p:nvSpPr>
          <p:spPr bwMode="auto">
            <a:xfrm>
              <a:off x="4052" y="2294"/>
              <a:ext cx="23" cy="48"/>
            </a:xfrm>
            <a:custGeom>
              <a:avLst/>
              <a:gdLst>
                <a:gd name="T0" fmla="*/ 0 w 23"/>
                <a:gd name="T1" fmla="*/ 48 h 48"/>
                <a:gd name="T2" fmla="*/ 23 w 23"/>
                <a:gd name="T3" fmla="*/ 24 h 48"/>
                <a:gd name="T4" fmla="*/ 0 w 23"/>
                <a:gd name="T5" fmla="*/ 0 h 48"/>
                <a:gd name="T6" fmla="*/ 0 60000 65536"/>
                <a:gd name="T7" fmla="*/ 0 60000 65536"/>
                <a:gd name="T8" fmla="*/ 0 60000 65536"/>
                <a:gd name="T9" fmla="*/ 0 w 23"/>
                <a:gd name="T10" fmla="*/ 0 h 48"/>
                <a:gd name="T11" fmla="*/ 23 w 23"/>
                <a:gd name="T12" fmla="*/ 48 h 48"/>
              </a:gdLst>
              <a:ahLst/>
              <a:cxnLst>
                <a:cxn ang="T6">
                  <a:pos x="T0" y="T1"/>
                </a:cxn>
                <a:cxn ang="T7">
                  <a:pos x="T2" y="T3"/>
                </a:cxn>
                <a:cxn ang="T8">
                  <a:pos x="T4" y="T5"/>
                </a:cxn>
              </a:cxnLst>
              <a:rect l="T9" t="T10" r="T11" b="T12"/>
              <a:pathLst>
                <a:path w="23" h="48">
                  <a:moveTo>
                    <a:pt x="0" y="48"/>
                  </a:moveTo>
                  <a:lnTo>
                    <a:pt x="23" y="24"/>
                  </a:lnTo>
                  <a:lnTo>
                    <a:pt x="0" y="0"/>
                  </a:lnTo>
                </a:path>
              </a:pathLst>
            </a:custGeom>
            <a:noFill/>
            <a:ln w="7938" cap="rnd">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endParaRPr lang="ja-JP" altLang="en-US"/>
            </a:p>
          </p:txBody>
        </p:sp>
        <p:sp>
          <p:nvSpPr>
            <p:cNvPr id="31844" name="Rectangle 147"/>
            <p:cNvSpPr>
              <a:spLocks noChangeArrowheads="1"/>
            </p:cNvSpPr>
            <p:nvPr/>
          </p:nvSpPr>
          <p:spPr bwMode="auto">
            <a:xfrm>
              <a:off x="2048" y="750"/>
              <a:ext cx="264" cy="10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r>
                <a:rPr lang="ja-JP" altLang="en-US" sz="1100" b="0">
                  <a:solidFill>
                    <a:srgbClr val="000000"/>
                  </a:solidFill>
                  <a:latin typeface="HGP創英角ｺﾞｼｯｸUB" pitchFamily="50" charset="-128"/>
                  <a:ea typeface="HGP創英角ｺﾞｼｯｸUB" pitchFamily="50" charset="-128"/>
                </a:rPr>
                <a:t>発注者</a:t>
              </a:r>
              <a:endParaRPr lang="ja-JP" altLang="en-US" sz="1800" b="0">
                <a:solidFill>
                  <a:srgbClr val="000000"/>
                </a:solidFill>
                <a:latin typeface="HGP創英角ｺﾞｼｯｸUB" pitchFamily="50" charset="-128"/>
                <a:ea typeface="HGP創英角ｺﾞｼｯｸUB" pitchFamily="50" charset="-128"/>
              </a:endParaRPr>
            </a:p>
          </p:txBody>
        </p:sp>
        <p:sp>
          <p:nvSpPr>
            <p:cNvPr id="31845" name="Rectangle 148"/>
            <p:cNvSpPr>
              <a:spLocks noChangeArrowheads="1"/>
            </p:cNvSpPr>
            <p:nvPr/>
          </p:nvSpPr>
          <p:spPr bwMode="auto">
            <a:xfrm>
              <a:off x="3810" y="750"/>
              <a:ext cx="264" cy="10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r>
                <a:rPr lang="ja-JP" altLang="en-US" sz="1100" b="0">
                  <a:solidFill>
                    <a:srgbClr val="000000"/>
                  </a:solidFill>
                  <a:latin typeface="HGP創英角ｺﾞｼｯｸUB" pitchFamily="50" charset="-128"/>
                  <a:ea typeface="HGP創英角ｺﾞｼｯｸUB" pitchFamily="50" charset="-128"/>
                </a:rPr>
                <a:t>受注者</a:t>
              </a:r>
              <a:endParaRPr lang="ja-JP" altLang="en-US" sz="1800" b="0">
                <a:solidFill>
                  <a:srgbClr val="000000"/>
                </a:solidFill>
                <a:latin typeface="HGP創英角ｺﾞｼｯｸUB" pitchFamily="50" charset="-128"/>
                <a:ea typeface="HGP創英角ｺﾞｼｯｸUB" pitchFamily="50" charset="-128"/>
              </a:endParaRPr>
            </a:p>
          </p:txBody>
        </p:sp>
        <p:sp>
          <p:nvSpPr>
            <p:cNvPr id="31846" name="Rectangle 149"/>
            <p:cNvSpPr>
              <a:spLocks noChangeArrowheads="1"/>
            </p:cNvSpPr>
            <p:nvPr/>
          </p:nvSpPr>
          <p:spPr bwMode="auto">
            <a:xfrm>
              <a:off x="980" y="713"/>
              <a:ext cx="437" cy="193"/>
            </a:xfrm>
            <a:prstGeom prst="rect">
              <a:avLst/>
            </a:prstGeom>
            <a:noFill/>
            <a:ln w="3175" cap="rnd">
              <a:solidFill>
                <a:srgbClr val="000000"/>
              </a:solidFill>
              <a:round/>
              <a:headEnd/>
              <a:tailEnd/>
            </a:ln>
            <a:extLst>
              <a:ext uri="{909E8E84-426E-40DD-AFC4-6F175D3DCCD1}">
                <a14:hiddenFill xmlns="" xmlns:a14="http://schemas.microsoft.com/office/drawing/2010/main">
                  <a:solidFill>
                    <a:srgbClr val="FFFFFF"/>
                  </a:solidFill>
                </a14:hiddenFill>
              </a:ext>
            </a:extLst>
          </p:spPr>
          <p:txBody>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endParaRPr lang="ja-JP" altLang="en-US" sz="1800">
                <a:solidFill>
                  <a:srgbClr val="000000"/>
                </a:solidFill>
                <a:latin typeface="HGP創英角ｺﾞｼｯｸUB" pitchFamily="50" charset="-128"/>
                <a:ea typeface="HGP創英角ｺﾞｼｯｸUB" pitchFamily="50" charset="-128"/>
              </a:endParaRPr>
            </a:p>
          </p:txBody>
        </p:sp>
        <p:sp>
          <p:nvSpPr>
            <p:cNvPr id="31847" name="Rectangle 150"/>
            <p:cNvSpPr>
              <a:spLocks noChangeArrowheads="1"/>
            </p:cNvSpPr>
            <p:nvPr/>
          </p:nvSpPr>
          <p:spPr bwMode="auto">
            <a:xfrm>
              <a:off x="1593" y="917"/>
              <a:ext cx="1272" cy="150"/>
            </a:xfrm>
            <a:prstGeom prst="rect">
              <a:avLst/>
            </a:prstGeom>
            <a:solidFill>
              <a:srgbClr val="FFCCC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endParaRPr lang="ja-JP" altLang="en-US" sz="1800">
                <a:solidFill>
                  <a:srgbClr val="000000"/>
                </a:solidFill>
                <a:latin typeface="HGP創英角ｺﾞｼｯｸUB" pitchFamily="50" charset="-128"/>
                <a:ea typeface="HGP創英角ｺﾞｼｯｸUB" pitchFamily="50" charset="-128"/>
              </a:endParaRPr>
            </a:p>
          </p:txBody>
        </p:sp>
        <p:sp>
          <p:nvSpPr>
            <p:cNvPr id="31848" name="Rectangle 151"/>
            <p:cNvSpPr>
              <a:spLocks noChangeArrowheads="1"/>
            </p:cNvSpPr>
            <p:nvPr/>
          </p:nvSpPr>
          <p:spPr bwMode="auto">
            <a:xfrm>
              <a:off x="1593" y="917"/>
              <a:ext cx="1272" cy="150"/>
            </a:xfrm>
            <a:prstGeom prst="rect">
              <a:avLst/>
            </a:prstGeom>
            <a:noFill/>
            <a:ln w="7938" cap="rnd">
              <a:solidFill>
                <a:srgbClr val="000000"/>
              </a:solidFill>
              <a:round/>
              <a:headEnd/>
              <a:tailEnd/>
            </a:ln>
            <a:extLst>
              <a:ext uri="{909E8E84-426E-40DD-AFC4-6F175D3DCCD1}">
                <a14:hiddenFill xmlns="" xmlns:a14="http://schemas.microsoft.com/office/drawing/2010/main">
                  <a:solidFill>
                    <a:srgbClr val="FFFFFF"/>
                  </a:solidFill>
                </a14:hiddenFill>
              </a:ext>
            </a:extLst>
          </p:spPr>
          <p:txBody>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endParaRPr lang="ja-JP" altLang="en-US" sz="1800">
                <a:solidFill>
                  <a:srgbClr val="000000"/>
                </a:solidFill>
                <a:latin typeface="HGP創英角ｺﾞｼｯｸUB" pitchFamily="50" charset="-128"/>
                <a:ea typeface="HGP創英角ｺﾞｼｯｸUB" pitchFamily="50" charset="-128"/>
              </a:endParaRPr>
            </a:p>
          </p:txBody>
        </p:sp>
        <p:sp>
          <p:nvSpPr>
            <p:cNvPr id="31849" name="Rectangle 152"/>
            <p:cNvSpPr>
              <a:spLocks noChangeArrowheads="1"/>
            </p:cNvSpPr>
            <p:nvPr/>
          </p:nvSpPr>
          <p:spPr bwMode="auto">
            <a:xfrm>
              <a:off x="1871" y="943"/>
              <a:ext cx="714" cy="10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r>
                <a:rPr lang="ja-JP" altLang="en-US" sz="1100" b="0">
                  <a:solidFill>
                    <a:srgbClr val="000000"/>
                  </a:solidFill>
                  <a:latin typeface="HGP創英角ｺﾞｼｯｸUB" pitchFamily="50" charset="-128"/>
                  <a:ea typeface="HGP創英角ｺﾞｼｯｸUB" pitchFamily="50" charset="-128"/>
                </a:rPr>
                <a:t>積算・工事発注より</a:t>
              </a:r>
              <a:endParaRPr lang="ja-JP" altLang="en-US" sz="1800" b="0">
                <a:solidFill>
                  <a:srgbClr val="000000"/>
                </a:solidFill>
                <a:latin typeface="HGP創英角ｺﾞｼｯｸUB" pitchFamily="50" charset="-128"/>
                <a:ea typeface="HGP創英角ｺﾞｼｯｸUB" pitchFamily="50" charset="-128"/>
              </a:endParaRPr>
            </a:p>
          </p:txBody>
        </p:sp>
        <p:sp>
          <p:nvSpPr>
            <p:cNvPr id="31850" name="Rectangle 153"/>
            <p:cNvSpPr>
              <a:spLocks noChangeArrowheads="1"/>
            </p:cNvSpPr>
            <p:nvPr/>
          </p:nvSpPr>
          <p:spPr bwMode="auto">
            <a:xfrm>
              <a:off x="2762" y="2707"/>
              <a:ext cx="334" cy="83"/>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endParaRPr lang="ja-JP" altLang="en-US" sz="1800">
                <a:solidFill>
                  <a:srgbClr val="000000"/>
                </a:solidFill>
                <a:latin typeface="HGP創英角ｺﾞｼｯｸUB" pitchFamily="50" charset="-128"/>
                <a:ea typeface="HGP創英角ｺﾞｼｯｸUB" pitchFamily="50" charset="-128"/>
              </a:endParaRPr>
            </a:p>
          </p:txBody>
        </p:sp>
        <p:sp>
          <p:nvSpPr>
            <p:cNvPr id="31851" name="Rectangle 154"/>
            <p:cNvSpPr>
              <a:spLocks noChangeArrowheads="1"/>
            </p:cNvSpPr>
            <p:nvPr/>
          </p:nvSpPr>
          <p:spPr bwMode="auto">
            <a:xfrm>
              <a:off x="2763" y="2720"/>
              <a:ext cx="339" cy="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r>
                <a:rPr lang="ja-JP" altLang="en-US" sz="700" b="0">
                  <a:solidFill>
                    <a:srgbClr val="000000"/>
                  </a:solidFill>
                  <a:latin typeface="HGP創英角ｺﾞｼｯｸUB" pitchFamily="50" charset="-128"/>
                  <a:ea typeface="HGP創英角ｺﾞｼｯｸUB" pitchFamily="50" charset="-128"/>
                </a:rPr>
                <a:t>納品電子媒体</a:t>
              </a:r>
              <a:endParaRPr lang="ja-JP" altLang="en-US" sz="1800" b="0">
                <a:solidFill>
                  <a:srgbClr val="000000"/>
                </a:solidFill>
                <a:latin typeface="HGP創英角ｺﾞｼｯｸUB" pitchFamily="50" charset="-128"/>
                <a:ea typeface="HGP創英角ｺﾞｼｯｸUB" pitchFamily="50" charset="-128"/>
              </a:endParaRPr>
            </a:p>
          </p:txBody>
        </p:sp>
        <p:grpSp>
          <p:nvGrpSpPr>
            <p:cNvPr id="31852" name="Group 155"/>
            <p:cNvGrpSpPr>
              <a:grpSpLocks/>
            </p:cNvGrpSpPr>
            <p:nvPr/>
          </p:nvGrpSpPr>
          <p:grpSpPr bwMode="auto">
            <a:xfrm>
              <a:off x="2851" y="2783"/>
              <a:ext cx="151" cy="109"/>
              <a:chOff x="2542" y="2971"/>
              <a:chExt cx="151" cy="109"/>
            </a:xfrm>
          </p:grpSpPr>
          <p:sp>
            <p:nvSpPr>
              <p:cNvPr id="31857" name="Freeform 156"/>
              <p:cNvSpPr>
                <a:spLocks/>
              </p:cNvSpPr>
              <p:nvPr/>
            </p:nvSpPr>
            <p:spPr bwMode="auto">
              <a:xfrm>
                <a:off x="2542" y="2971"/>
                <a:ext cx="151" cy="97"/>
              </a:xfrm>
              <a:custGeom>
                <a:avLst/>
                <a:gdLst>
                  <a:gd name="T0" fmla="*/ 1 w 151"/>
                  <a:gd name="T1" fmla="*/ 62 h 97"/>
                  <a:gd name="T2" fmla="*/ 4 w 151"/>
                  <a:gd name="T3" fmla="*/ 53 h 97"/>
                  <a:gd name="T4" fmla="*/ 11 w 151"/>
                  <a:gd name="T5" fmla="*/ 42 h 97"/>
                  <a:gd name="T6" fmla="*/ 21 w 151"/>
                  <a:gd name="T7" fmla="*/ 32 h 97"/>
                  <a:gd name="T8" fmla="*/ 34 w 151"/>
                  <a:gd name="T9" fmla="*/ 23 h 97"/>
                  <a:gd name="T10" fmla="*/ 48 w 151"/>
                  <a:gd name="T11" fmla="*/ 14 h 97"/>
                  <a:gd name="T12" fmla="*/ 65 w 151"/>
                  <a:gd name="T13" fmla="*/ 8 h 97"/>
                  <a:gd name="T14" fmla="*/ 73 w 151"/>
                  <a:gd name="T15" fmla="*/ 5 h 97"/>
                  <a:gd name="T16" fmla="*/ 82 w 151"/>
                  <a:gd name="T17" fmla="*/ 3 h 97"/>
                  <a:gd name="T18" fmla="*/ 90 w 151"/>
                  <a:gd name="T19" fmla="*/ 1 h 97"/>
                  <a:gd name="T20" fmla="*/ 98 w 151"/>
                  <a:gd name="T21" fmla="*/ 0 h 97"/>
                  <a:gd name="T22" fmla="*/ 105 w 151"/>
                  <a:gd name="T23" fmla="*/ 0 h 97"/>
                  <a:gd name="T24" fmla="*/ 112 w 151"/>
                  <a:gd name="T25" fmla="*/ 0 h 97"/>
                  <a:gd name="T26" fmla="*/ 117 w 151"/>
                  <a:gd name="T27" fmla="*/ 1 h 97"/>
                  <a:gd name="T28" fmla="*/ 122 w 151"/>
                  <a:gd name="T29" fmla="*/ 1 h 97"/>
                  <a:gd name="T30" fmla="*/ 124 w 151"/>
                  <a:gd name="T31" fmla="*/ 2 h 97"/>
                  <a:gd name="T32" fmla="*/ 127 w 151"/>
                  <a:gd name="T33" fmla="*/ 2 h 97"/>
                  <a:gd name="T34" fmla="*/ 129 w 151"/>
                  <a:gd name="T35" fmla="*/ 3 h 97"/>
                  <a:gd name="T36" fmla="*/ 131 w 151"/>
                  <a:gd name="T37" fmla="*/ 4 h 97"/>
                  <a:gd name="T38" fmla="*/ 139 w 151"/>
                  <a:gd name="T39" fmla="*/ 7 h 97"/>
                  <a:gd name="T40" fmla="*/ 144 w 151"/>
                  <a:gd name="T41" fmla="*/ 12 h 97"/>
                  <a:gd name="T42" fmla="*/ 148 w 151"/>
                  <a:gd name="T43" fmla="*/ 17 h 97"/>
                  <a:gd name="T44" fmla="*/ 150 w 151"/>
                  <a:gd name="T45" fmla="*/ 20 h 97"/>
                  <a:gd name="T46" fmla="*/ 150 w 151"/>
                  <a:gd name="T47" fmla="*/ 22 h 97"/>
                  <a:gd name="T48" fmla="*/ 151 w 151"/>
                  <a:gd name="T49" fmla="*/ 25 h 97"/>
                  <a:gd name="T50" fmla="*/ 151 w 151"/>
                  <a:gd name="T51" fmla="*/ 32 h 97"/>
                  <a:gd name="T52" fmla="*/ 148 w 151"/>
                  <a:gd name="T53" fmla="*/ 42 h 97"/>
                  <a:gd name="T54" fmla="*/ 142 w 151"/>
                  <a:gd name="T55" fmla="*/ 52 h 97"/>
                  <a:gd name="T56" fmla="*/ 133 w 151"/>
                  <a:gd name="T57" fmla="*/ 62 h 97"/>
                  <a:gd name="T58" fmla="*/ 122 w 151"/>
                  <a:gd name="T59" fmla="*/ 72 h 97"/>
                  <a:gd name="T60" fmla="*/ 108 w 151"/>
                  <a:gd name="T61" fmla="*/ 80 h 97"/>
                  <a:gd name="T62" fmla="*/ 92 w 151"/>
                  <a:gd name="T63" fmla="*/ 87 h 97"/>
                  <a:gd name="T64" fmla="*/ 81 w 151"/>
                  <a:gd name="T65" fmla="*/ 91 h 97"/>
                  <a:gd name="T66" fmla="*/ 72 w 151"/>
                  <a:gd name="T67" fmla="*/ 94 h 97"/>
                  <a:gd name="T68" fmla="*/ 63 w 151"/>
                  <a:gd name="T69" fmla="*/ 95 h 97"/>
                  <a:gd name="T70" fmla="*/ 55 w 151"/>
                  <a:gd name="T71" fmla="*/ 96 h 97"/>
                  <a:gd name="T72" fmla="*/ 47 w 151"/>
                  <a:gd name="T73" fmla="*/ 97 h 97"/>
                  <a:gd name="T74" fmla="*/ 40 w 151"/>
                  <a:gd name="T75" fmla="*/ 97 h 97"/>
                  <a:gd name="T76" fmla="*/ 35 w 151"/>
                  <a:gd name="T77" fmla="*/ 96 h 97"/>
                  <a:gd name="T78" fmla="*/ 30 w 151"/>
                  <a:gd name="T79" fmla="*/ 96 h 97"/>
                  <a:gd name="T80" fmla="*/ 27 w 151"/>
                  <a:gd name="T81" fmla="*/ 95 h 97"/>
                  <a:gd name="T82" fmla="*/ 24 w 151"/>
                  <a:gd name="T83" fmla="*/ 95 h 97"/>
                  <a:gd name="T84" fmla="*/ 22 w 151"/>
                  <a:gd name="T85" fmla="*/ 94 h 97"/>
                  <a:gd name="T86" fmla="*/ 21 w 151"/>
                  <a:gd name="T87" fmla="*/ 93 h 97"/>
                  <a:gd name="T88" fmla="*/ 20 w 151"/>
                  <a:gd name="T89" fmla="*/ 93 h 97"/>
                  <a:gd name="T90" fmla="*/ 16 w 151"/>
                  <a:gd name="T91" fmla="*/ 92 h 97"/>
                  <a:gd name="T92" fmla="*/ 10 w 151"/>
                  <a:gd name="T93" fmla="*/ 88 h 97"/>
                  <a:gd name="T94" fmla="*/ 5 w 151"/>
                  <a:gd name="T95" fmla="*/ 83 h 97"/>
                  <a:gd name="T96" fmla="*/ 3 w 151"/>
                  <a:gd name="T97" fmla="*/ 79 h 97"/>
                  <a:gd name="T98" fmla="*/ 1 w 151"/>
                  <a:gd name="T99" fmla="*/ 76 h 97"/>
                  <a:gd name="T100" fmla="*/ 1 w 151"/>
                  <a:gd name="T101" fmla="*/ 75 h 97"/>
                  <a:gd name="T102" fmla="*/ 0 w 151"/>
                  <a:gd name="T103" fmla="*/ 70 h 97"/>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51"/>
                  <a:gd name="T157" fmla="*/ 0 h 97"/>
                  <a:gd name="T158" fmla="*/ 151 w 151"/>
                  <a:gd name="T159" fmla="*/ 97 h 97"/>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51" h="97">
                    <a:moveTo>
                      <a:pt x="0" y="69"/>
                    </a:moveTo>
                    <a:lnTo>
                      <a:pt x="0" y="65"/>
                    </a:lnTo>
                    <a:lnTo>
                      <a:pt x="1" y="62"/>
                    </a:lnTo>
                    <a:lnTo>
                      <a:pt x="1" y="59"/>
                    </a:lnTo>
                    <a:lnTo>
                      <a:pt x="3" y="56"/>
                    </a:lnTo>
                    <a:lnTo>
                      <a:pt x="4" y="53"/>
                    </a:lnTo>
                    <a:lnTo>
                      <a:pt x="6" y="49"/>
                    </a:lnTo>
                    <a:lnTo>
                      <a:pt x="8" y="46"/>
                    </a:lnTo>
                    <a:lnTo>
                      <a:pt x="11" y="42"/>
                    </a:lnTo>
                    <a:lnTo>
                      <a:pt x="14" y="39"/>
                    </a:lnTo>
                    <a:lnTo>
                      <a:pt x="17" y="35"/>
                    </a:lnTo>
                    <a:lnTo>
                      <a:pt x="21" y="32"/>
                    </a:lnTo>
                    <a:lnTo>
                      <a:pt x="25" y="29"/>
                    </a:lnTo>
                    <a:lnTo>
                      <a:pt x="29" y="26"/>
                    </a:lnTo>
                    <a:lnTo>
                      <a:pt x="34" y="23"/>
                    </a:lnTo>
                    <a:lnTo>
                      <a:pt x="38" y="20"/>
                    </a:lnTo>
                    <a:lnTo>
                      <a:pt x="43" y="17"/>
                    </a:lnTo>
                    <a:lnTo>
                      <a:pt x="48" y="14"/>
                    </a:lnTo>
                    <a:lnTo>
                      <a:pt x="54" y="12"/>
                    </a:lnTo>
                    <a:lnTo>
                      <a:pt x="59" y="10"/>
                    </a:lnTo>
                    <a:lnTo>
                      <a:pt x="65" y="8"/>
                    </a:lnTo>
                    <a:lnTo>
                      <a:pt x="68" y="7"/>
                    </a:lnTo>
                    <a:lnTo>
                      <a:pt x="70" y="6"/>
                    </a:lnTo>
                    <a:lnTo>
                      <a:pt x="73" y="5"/>
                    </a:lnTo>
                    <a:lnTo>
                      <a:pt x="76" y="4"/>
                    </a:lnTo>
                    <a:lnTo>
                      <a:pt x="79" y="3"/>
                    </a:lnTo>
                    <a:lnTo>
                      <a:pt x="82" y="3"/>
                    </a:lnTo>
                    <a:lnTo>
                      <a:pt x="84" y="2"/>
                    </a:lnTo>
                    <a:lnTo>
                      <a:pt x="87" y="2"/>
                    </a:lnTo>
                    <a:lnTo>
                      <a:pt x="90" y="1"/>
                    </a:lnTo>
                    <a:lnTo>
                      <a:pt x="93" y="1"/>
                    </a:lnTo>
                    <a:lnTo>
                      <a:pt x="95" y="1"/>
                    </a:lnTo>
                    <a:lnTo>
                      <a:pt x="98" y="0"/>
                    </a:lnTo>
                    <a:lnTo>
                      <a:pt x="100" y="0"/>
                    </a:lnTo>
                    <a:lnTo>
                      <a:pt x="103" y="0"/>
                    </a:lnTo>
                    <a:lnTo>
                      <a:pt x="105" y="0"/>
                    </a:lnTo>
                    <a:lnTo>
                      <a:pt x="108" y="0"/>
                    </a:lnTo>
                    <a:lnTo>
                      <a:pt x="110" y="0"/>
                    </a:lnTo>
                    <a:lnTo>
                      <a:pt x="112" y="0"/>
                    </a:lnTo>
                    <a:lnTo>
                      <a:pt x="113" y="0"/>
                    </a:lnTo>
                    <a:lnTo>
                      <a:pt x="115" y="0"/>
                    </a:lnTo>
                    <a:lnTo>
                      <a:pt x="117" y="1"/>
                    </a:lnTo>
                    <a:lnTo>
                      <a:pt x="118" y="1"/>
                    </a:lnTo>
                    <a:lnTo>
                      <a:pt x="120" y="1"/>
                    </a:lnTo>
                    <a:lnTo>
                      <a:pt x="122" y="1"/>
                    </a:lnTo>
                    <a:lnTo>
                      <a:pt x="123" y="2"/>
                    </a:lnTo>
                    <a:lnTo>
                      <a:pt x="124" y="2"/>
                    </a:lnTo>
                    <a:lnTo>
                      <a:pt x="125" y="2"/>
                    </a:lnTo>
                    <a:lnTo>
                      <a:pt x="126" y="2"/>
                    </a:lnTo>
                    <a:lnTo>
                      <a:pt x="127" y="2"/>
                    </a:lnTo>
                    <a:lnTo>
                      <a:pt x="127" y="3"/>
                    </a:lnTo>
                    <a:lnTo>
                      <a:pt x="128" y="3"/>
                    </a:lnTo>
                    <a:lnTo>
                      <a:pt x="129" y="3"/>
                    </a:lnTo>
                    <a:lnTo>
                      <a:pt x="130" y="3"/>
                    </a:lnTo>
                    <a:lnTo>
                      <a:pt x="131" y="4"/>
                    </a:lnTo>
                    <a:lnTo>
                      <a:pt x="134" y="5"/>
                    </a:lnTo>
                    <a:lnTo>
                      <a:pt x="136" y="6"/>
                    </a:lnTo>
                    <a:lnTo>
                      <a:pt x="139" y="7"/>
                    </a:lnTo>
                    <a:lnTo>
                      <a:pt x="141" y="9"/>
                    </a:lnTo>
                    <a:lnTo>
                      <a:pt x="143" y="10"/>
                    </a:lnTo>
                    <a:lnTo>
                      <a:pt x="144" y="12"/>
                    </a:lnTo>
                    <a:lnTo>
                      <a:pt x="146" y="14"/>
                    </a:lnTo>
                    <a:lnTo>
                      <a:pt x="147" y="16"/>
                    </a:lnTo>
                    <a:lnTo>
                      <a:pt x="148" y="17"/>
                    </a:lnTo>
                    <a:lnTo>
                      <a:pt x="149" y="18"/>
                    </a:lnTo>
                    <a:lnTo>
                      <a:pt x="149" y="19"/>
                    </a:lnTo>
                    <a:lnTo>
                      <a:pt x="150" y="20"/>
                    </a:lnTo>
                    <a:lnTo>
                      <a:pt x="150" y="21"/>
                    </a:lnTo>
                    <a:lnTo>
                      <a:pt x="150" y="22"/>
                    </a:lnTo>
                    <a:lnTo>
                      <a:pt x="151" y="23"/>
                    </a:lnTo>
                    <a:lnTo>
                      <a:pt x="151" y="24"/>
                    </a:lnTo>
                    <a:lnTo>
                      <a:pt x="151" y="25"/>
                    </a:lnTo>
                    <a:lnTo>
                      <a:pt x="151" y="27"/>
                    </a:lnTo>
                    <a:lnTo>
                      <a:pt x="151" y="29"/>
                    </a:lnTo>
                    <a:lnTo>
                      <a:pt x="151" y="32"/>
                    </a:lnTo>
                    <a:lnTo>
                      <a:pt x="151" y="35"/>
                    </a:lnTo>
                    <a:lnTo>
                      <a:pt x="150" y="39"/>
                    </a:lnTo>
                    <a:lnTo>
                      <a:pt x="148" y="42"/>
                    </a:lnTo>
                    <a:lnTo>
                      <a:pt x="147" y="45"/>
                    </a:lnTo>
                    <a:lnTo>
                      <a:pt x="145" y="49"/>
                    </a:lnTo>
                    <a:lnTo>
                      <a:pt x="142" y="52"/>
                    </a:lnTo>
                    <a:lnTo>
                      <a:pt x="139" y="56"/>
                    </a:lnTo>
                    <a:lnTo>
                      <a:pt x="137" y="59"/>
                    </a:lnTo>
                    <a:lnTo>
                      <a:pt x="133" y="62"/>
                    </a:lnTo>
                    <a:lnTo>
                      <a:pt x="130" y="65"/>
                    </a:lnTo>
                    <a:lnTo>
                      <a:pt x="126" y="69"/>
                    </a:lnTo>
                    <a:lnTo>
                      <a:pt x="122" y="72"/>
                    </a:lnTo>
                    <a:lnTo>
                      <a:pt x="117" y="75"/>
                    </a:lnTo>
                    <a:lnTo>
                      <a:pt x="113" y="77"/>
                    </a:lnTo>
                    <a:lnTo>
                      <a:pt x="108" y="80"/>
                    </a:lnTo>
                    <a:lnTo>
                      <a:pt x="103" y="83"/>
                    </a:lnTo>
                    <a:lnTo>
                      <a:pt x="98" y="85"/>
                    </a:lnTo>
                    <a:lnTo>
                      <a:pt x="92" y="87"/>
                    </a:lnTo>
                    <a:lnTo>
                      <a:pt x="87" y="89"/>
                    </a:lnTo>
                    <a:lnTo>
                      <a:pt x="84" y="90"/>
                    </a:lnTo>
                    <a:lnTo>
                      <a:pt x="81" y="91"/>
                    </a:lnTo>
                    <a:lnTo>
                      <a:pt x="78" y="92"/>
                    </a:lnTo>
                    <a:lnTo>
                      <a:pt x="75" y="93"/>
                    </a:lnTo>
                    <a:lnTo>
                      <a:pt x="72" y="94"/>
                    </a:lnTo>
                    <a:lnTo>
                      <a:pt x="69" y="94"/>
                    </a:lnTo>
                    <a:lnTo>
                      <a:pt x="66" y="95"/>
                    </a:lnTo>
                    <a:lnTo>
                      <a:pt x="63" y="95"/>
                    </a:lnTo>
                    <a:lnTo>
                      <a:pt x="61" y="96"/>
                    </a:lnTo>
                    <a:lnTo>
                      <a:pt x="58" y="96"/>
                    </a:lnTo>
                    <a:lnTo>
                      <a:pt x="55" y="96"/>
                    </a:lnTo>
                    <a:lnTo>
                      <a:pt x="52" y="97"/>
                    </a:lnTo>
                    <a:lnTo>
                      <a:pt x="50" y="97"/>
                    </a:lnTo>
                    <a:lnTo>
                      <a:pt x="47" y="97"/>
                    </a:lnTo>
                    <a:lnTo>
                      <a:pt x="44" y="97"/>
                    </a:lnTo>
                    <a:lnTo>
                      <a:pt x="42" y="97"/>
                    </a:lnTo>
                    <a:lnTo>
                      <a:pt x="40" y="97"/>
                    </a:lnTo>
                    <a:lnTo>
                      <a:pt x="38" y="97"/>
                    </a:lnTo>
                    <a:lnTo>
                      <a:pt x="37" y="97"/>
                    </a:lnTo>
                    <a:lnTo>
                      <a:pt x="35" y="96"/>
                    </a:lnTo>
                    <a:lnTo>
                      <a:pt x="33" y="96"/>
                    </a:lnTo>
                    <a:lnTo>
                      <a:pt x="32" y="96"/>
                    </a:lnTo>
                    <a:lnTo>
                      <a:pt x="30" y="96"/>
                    </a:lnTo>
                    <a:lnTo>
                      <a:pt x="28" y="95"/>
                    </a:lnTo>
                    <a:lnTo>
                      <a:pt x="27" y="95"/>
                    </a:lnTo>
                    <a:lnTo>
                      <a:pt x="26" y="95"/>
                    </a:lnTo>
                    <a:lnTo>
                      <a:pt x="25" y="95"/>
                    </a:lnTo>
                    <a:lnTo>
                      <a:pt x="24" y="95"/>
                    </a:lnTo>
                    <a:lnTo>
                      <a:pt x="24" y="94"/>
                    </a:lnTo>
                    <a:lnTo>
                      <a:pt x="23" y="94"/>
                    </a:lnTo>
                    <a:lnTo>
                      <a:pt x="22" y="94"/>
                    </a:lnTo>
                    <a:lnTo>
                      <a:pt x="21" y="94"/>
                    </a:lnTo>
                    <a:lnTo>
                      <a:pt x="21" y="93"/>
                    </a:lnTo>
                    <a:lnTo>
                      <a:pt x="20" y="93"/>
                    </a:lnTo>
                    <a:lnTo>
                      <a:pt x="19" y="93"/>
                    </a:lnTo>
                    <a:lnTo>
                      <a:pt x="16" y="92"/>
                    </a:lnTo>
                    <a:lnTo>
                      <a:pt x="14" y="90"/>
                    </a:lnTo>
                    <a:lnTo>
                      <a:pt x="12" y="89"/>
                    </a:lnTo>
                    <a:lnTo>
                      <a:pt x="10" y="88"/>
                    </a:lnTo>
                    <a:lnTo>
                      <a:pt x="8" y="86"/>
                    </a:lnTo>
                    <a:lnTo>
                      <a:pt x="7" y="85"/>
                    </a:lnTo>
                    <a:lnTo>
                      <a:pt x="5" y="83"/>
                    </a:lnTo>
                    <a:lnTo>
                      <a:pt x="4" y="81"/>
                    </a:lnTo>
                    <a:lnTo>
                      <a:pt x="3" y="80"/>
                    </a:lnTo>
                    <a:lnTo>
                      <a:pt x="3" y="79"/>
                    </a:lnTo>
                    <a:lnTo>
                      <a:pt x="2" y="78"/>
                    </a:lnTo>
                    <a:lnTo>
                      <a:pt x="2" y="77"/>
                    </a:lnTo>
                    <a:lnTo>
                      <a:pt x="1" y="76"/>
                    </a:lnTo>
                    <a:lnTo>
                      <a:pt x="1" y="75"/>
                    </a:lnTo>
                    <a:lnTo>
                      <a:pt x="0" y="73"/>
                    </a:lnTo>
                    <a:lnTo>
                      <a:pt x="0" y="71"/>
                    </a:lnTo>
                    <a:lnTo>
                      <a:pt x="0" y="70"/>
                    </a:lnTo>
                    <a:lnTo>
                      <a:pt x="0" y="69"/>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ja-JP" altLang="en-US"/>
              </a:p>
            </p:txBody>
          </p:sp>
          <p:sp>
            <p:nvSpPr>
              <p:cNvPr id="31858" name="Freeform 157"/>
              <p:cNvSpPr>
                <a:spLocks/>
              </p:cNvSpPr>
              <p:nvPr/>
            </p:nvSpPr>
            <p:spPr bwMode="auto">
              <a:xfrm>
                <a:off x="2555" y="3040"/>
                <a:ext cx="123" cy="40"/>
              </a:xfrm>
              <a:custGeom>
                <a:avLst/>
                <a:gdLst>
                  <a:gd name="T0" fmla="*/ 2 w 123"/>
                  <a:gd name="T1" fmla="*/ 27 h 40"/>
                  <a:gd name="T2" fmla="*/ 8 w 123"/>
                  <a:gd name="T3" fmla="*/ 31 h 40"/>
                  <a:gd name="T4" fmla="*/ 14 w 123"/>
                  <a:gd name="T5" fmla="*/ 34 h 40"/>
                  <a:gd name="T6" fmla="*/ 22 w 123"/>
                  <a:gd name="T7" fmla="*/ 37 h 40"/>
                  <a:gd name="T8" fmla="*/ 30 w 123"/>
                  <a:gd name="T9" fmla="*/ 39 h 40"/>
                  <a:gd name="T10" fmla="*/ 38 w 123"/>
                  <a:gd name="T11" fmla="*/ 40 h 40"/>
                  <a:gd name="T12" fmla="*/ 47 w 123"/>
                  <a:gd name="T13" fmla="*/ 40 h 40"/>
                  <a:gd name="T14" fmla="*/ 57 w 123"/>
                  <a:gd name="T15" fmla="*/ 39 h 40"/>
                  <a:gd name="T16" fmla="*/ 66 w 123"/>
                  <a:gd name="T17" fmla="*/ 38 h 40"/>
                  <a:gd name="T18" fmla="*/ 75 w 123"/>
                  <a:gd name="T19" fmla="*/ 36 h 40"/>
                  <a:gd name="T20" fmla="*/ 84 w 123"/>
                  <a:gd name="T21" fmla="*/ 33 h 40"/>
                  <a:gd name="T22" fmla="*/ 93 w 123"/>
                  <a:gd name="T23" fmla="*/ 29 h 40"/>
                  <a:gd name="T24" fmla="*/ 101 w 123"/>
                  <a:gd name="T25" fmla="*/ 24 h 40"/>
                  <a:gd name="T26" fmla="*/ 108 w 123"/>
                  <a:gd name="T27" fmla="*/ 18 h 40"/>
                  <a:gd name="T28" fmla="*/ 115 w 123"/>
                  <a:gd name="T29" fmla="*/ 12 h 40"/>
                  <a:gd name="T30" fmla="*/ 121 w 123"/>
                  <a:gd name="T31" fmla="*/ 4 h 40"/>
                  <a:gd name="T32" fmla="*/ 120 w 123"/>
                  <a:gd name="T33" fmla="*/ 3 h 40"/>
                  <a:gd name="T34" fmla="*/ 114 w 123"/>
                  <a:gd name="T35" fmla="*/ 8 h 40"/>
                  <a:gd name="T36" fmla="*/ 107 w 123"/>
                  <a:gd name="T37" fmla="*/ 13 h 40"/>
                  <a:gd name="T38" fmla="*/ 99 w 123"/>
                  <a:gd name="T39" fmla="*/ 17 h 40"/>
                  <a:gd name="T40" fmla="*/ 91 w 123"/>
                  <a:gd name="T41" fmla="*/ 21 h 40"/>
                  <a:gd name="T42" fmla="*/ 83 w 123"/>
                  <a:gd name="T43" fmla="*/ 25 h 40"/>
                  <a:gd name="T44" fmla="*/ 75 w 123"/>
                  <a:gd name="T45" fmla="*/ 28 h 40"/>
                  <a:gd name="T46" fmla="*/ 66 w 123"/>
                  <a:gd name="T47" fmla="*/ 30 h 40"/>
                  <a:gd name="T48" fmla="*/ 58 w 123"/>
                  <a:gd name="T49" fmla="*/ 32 h 40"/>
                  <a:gd name="T50" fmla="*/ 49 w 123"/>
                  <a:gd name="T51" fmla="*/ 33 h 40"/>
                  <a:gd name="T52" fmla="*/ 41 w 123"/>
                  <a:gd name="T53" fmla="*/ 34 h 40"/>
                  <a:gd name="T54" fmla="*/ 32 w 123"/>
                  <a:gd name="T55" fmla="*/ 34 h 40"/>
                  <a:gd name="T56" fmla="*/ 24 w 123"/>
                  <a:gd name="T57" fmla="*/ 33 h 40"/>
                  <a:gd name="T58" fmla="*/ 17 w 123"/>
                  <a:gd name="T59" fmla="*/ 32 h 40"/>
                  <a:gd name="T60" fmla="*/ 10 w 123"/>
                  <a:gd name="T61" fmla="*/ 29 h 40"/>
                  <a:gd name="T62" fmla="*/ 3 w 123"/>
                  <a:gd name="T63" fmla="*/ 26 h 4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23"/>
                  <a:gd name="T97" fmla="*/ 0 h 40"/>
                  <a:gd name="T98" fmla="*/ 123 w 123"/>
                  <a:gd name="T99" fmla="*/ 40 h 4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23" h="40">
                    <a:moveTo>
                      <a:pt x="0" y="25"/>
                    </a:moveTo>
                    <a:lnTo>
                      <a:pt x="2" y="27"/>
                    </a:lnTo>
                    <a:lnTo>
                      <a:pt x="5" y="29"/>
                    </a:lnTo>
                    <a:lnTo>
                      <a:pt x="8" y="31"/>
                    </a:lnTo>
                    <a:lnTo>
                      <a:pt x="11" y="33"/>
                    </a:lnTo>
                    <a:lnTo>
                      <a:pt x="14" y="34"/>
                    </a:lnTo>
                    <a:lnTo>
                      <a:pt x="18" y="36"/>
                    </a:lnTo>
                    <a:lnTo>
                      <a:pt x="22" y="37"/>
                    </a:lnTo>
                    <a:lnTo>
                      <a:pt x="26" y="38"/>
                    </a:lnTo>
                    <a:lnTo>
                      <a:pt x="30" y="39"/>
                    </a:lnTo>
                    <a:lnTo>
                      <a:pt x="34" y="39"/>
                    </a:lnTo>
                    <a:lnTo>
                      <a:pt x="38" y="40"/>
                    </a:lnTo>
                    <a:lnTo>
                      <a:pt x="43" y="40"/>
                    </a:lnTo>
                    <a:lnTo>
                      <a:pt x="47" y="40"/>
                    </a:lnTo>
                    <a:lnTo>
                      <a:pt x="52" y="40"/>
                    </a:lnTo>
                    <a:lnTo>
                      <a:pt x="57" y="39"/>
                    </a:lnTo>
                    <a:lnTo>
                      <a:pt x="61" y="39"/>
                    </a:lnTo>
                    <a:lnTo>
                      <a:pt x="66" y="38"/>
                    </a:lnTo>
                    <a:lnTo>
                      <a:pt x="71" y="37"/>
                    </a:lnTo>
                    <a:lnTo>
                      <a:pt x="75" y="36"/>
                    </a:lnTo>
                    <a:lnTo>
                      <a:pt x="80" y="34"/>
                    </a:lnTo>
                    <a:lnTo>
                      <a:pt x="84" y="33"/>
                    </a:lnTo>
                    <a:lnTo>
                      <a:pt x="89" y="31"/>
                    </a:lnTo>
                    <a:lnTo>
                      <a:pt x="93" y="29"/>
                    </a:lnTo>
                    <a:lnTo>
                      <a:pt x="97" y="26"/>
                    </a:lnTo>
                    <a:lnTo>
                      <a:pt x="101" y="24"/>
                    </a:lnTo>
                    <a:lnTo>
                      <a:pt x="105" y="21"/>
                    </a:lnTo>
                    <a:lnTo>
                      <a:pt x="108" y="18"/>
                    </a:lnTo>
                    <a:lnTo>
                      <a:pt x="112" y="15"/>
                    </a:lnTo>
                    <a:lnTo>
                      <a:pt x="115" y="12"/>
                    </a:lnTo>
                    <a:lnTo>
                      <a:pt x="118" y="8"/>
                    </a:lnTo>
                    <a:lnTo>
                      <a:pt x="121" y="4"/>
                    </a:lnTo>
                    <a:lnTo>
                      <a:pt x="123" y="0"/>
                    </a:lnTo>
                    <a:lnTo>
                      <a:pt x="120" y="3"/>
                    </a:lnTo>
                    <a:lnTo>
                      <a:pt x="117" y="6"/>
                    </a:lnTo>
                    <a:lnTo>
                      <a:pt x="114" y="8"/>
                    </a:lnTo>
                    <a:lnTo>
                      <a:pt x="110" y="11"/>
                    </a:lnTo>
                    <a:lnTo>
                      <a:pt x="107" y="13"/>
                    </a:lnTo>
                    <a:lnTo>
                      <a:pt x="103" y="15"/>
                    </a:lnTo>
                    <a:lnTo>
                      <a:pt x="99" y="17"/>
                    </a:lnTo>
                    <a:lnTo>
                      <a:pt x="95" y="19"/>
                    </a:lnTo>
                    <a:lnTo>
                      <a:pt x="91" y="21"/>
                    </a:lnTo>
                    <a:lnTo>
                      <a:pt x="87" y="23"/>
                    </a:lnTo>
                    <a:lnTo>
                      <a:pt x="83" y="25"/>
                    </a:lnTo>
                    <a:lnTo>
                      <a:pt x="79" y="26"/>
                    </a:lnTo>
                    <a:lnTo>
                      <a:pt x="75" y="28"/>
                    </a:lnTo>
                    <a:lnTo>
                      <a:pt x="71" y="29"/>
                    </a:lnTo>
                    <a:lnTo>
                      <a:pt x="66" y="30"/>
                    </a:lnTo>
                    <a:lnTo>
                      <a:pt x="62" y="31"/>
                    </a:lnTo>
                    <a:lnTo>
                      <a:pt x="58" y="32"/>
                    </a:lnTo>
                    <a:lnTo>
                      <a:pt x="53" y="33"/>
                    </a:lnTo>
                    <a:lnTo>
                      <a:pt x="49" y="33"/>
                    </a:lnTo>
                    <a:lnTo>
                      <a:pt x="45" y="34"/>
                    </a:lnTo>
                    <a:lnTo>
                      <a:pt x="41" y="34"/>
                    </a:lnTo>
                    <a:lnTo>
                      <a:pt x="37" y="34"/>
                    </a:lnTo>
                    <a:lnTo>
                      <a:pt x="32" y="34"/>
                    </a:lnTo>
                    <a:lnTo>
                      <a:pt x="28" y="33"/>
                    </a:lnTo>
                    <a:lnTo>
                      <a:pt x="24" y="33"/>
                    </a:lnTo>
                    <a:lnTo>
                      <a:pt x="21" y="32"/>
                    </a:lnTo>
                    <a:lnTo>
                      <a:pt x="17" y="32"/>
                    </a:lnTo>
                    <a:lnTo>
                      <a:pt x="13" y="31"/>
                    </a:lnTo>
                    <a:lnTo>
                      <a:pt x="10" y="29"/>
                    </a:lnTo>
                    <a:lnTo>
                      <a:pt x="6" y="28"/>
                    </a:lnTo>
                    <a:lnTo>
                      <a:pt x="3" y="26"/>
                    </a:lnTo>
                    <a:lnTo>
                      <a:pt x="0" y="25"/>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ja-JP" altLang="en-US"/>
              </a:p>
            </p:txBody>
          </p:sp>
          <p:sp>
            <p:nvSpPr>
              <p:cNvPr id="31859" name="Freeform 158"/>
              <p:cNvSpPr>
                <a:spLocks/>
              </p:cNvSpPr>
              <p:nvPr/>
            </p:nvSpPr>
            <p:spPr bwMode="auto">
              <a:xfrm>
                <a:off x="2542" y="2971"/>
                <a:ext cx="151" cy="97"/>
              </a:xfrm>
              <a:custGeom>
                <a:avLst/>
                <a:gdLst>
                  <a:gd name="T0" fmla="*/ 133 w 151"/>
                  <a:gd name="T1" fmla="*/ 9 h 97"/>
                  <a:gd name="T2" fmla="*/ 139 w 151"/>
                  <a:gd name="T3" fmla="*/ 13 h 97"/>
                  <a:gd name="T4" fmla="*/ 143 w 151"/>
                  <a:gd name="T5" fmla="*/ 18 h 97"/>
                  <a:gd name="T6" fmla="*/ 149 w 151"/>
                  <a:gd name="T7" fmla="*/ 18 h 97"/>
                  <a:gd name="T8" fmla="*/ 145 w 151"/>
                  <a:gd name="T9" fmla="*/ 22 h 97"/>
                  <a:gd name="T10" fmla="*/ 146 w 151"/>
                  <a:gd name="T11" fmla="*/ 23 h 97"/>
                  <a:gd name="T12" fmla="*/ 147 w 151"/>
                  <a:gd name="T13" fmla="*/ 27 h 97"/>
                  <a:gd name="T14" fmla="*/ 151 w 151"/>
                  <a:gd name="T15" fmla="*/ 29 h 97"/>
                  <a:gd name="T16" fmla="*/ 150 w 151"/>
                  <a:gd name="T17" fmla="*/ 39 h 97"/>
                  <a:gd name="T18" fmla="*/ 142 w 151"/>
                  <a:gd name="T19" fmla="*/ 46 h 97"/>
                  <a:gd name="T20" fmla="*/ 136 w 151"/>
                  <a:gd name="T21" fmla="*/ 55 h 97"/>
                  <a:gd name="T22" fmla="*/ 126 w 151"/>
                  <a:gd name="T23" fmla="*/ 64 h 97"/>
                  <a:gd name="T24" fmla="*/ 115 w 151"/>
                  <a:gd name="T25" fmla="*/ 73 h 97"/>
                  <a:gd name="T26" fmla="*/ 101 w 151"/>
                  <a:gd name="T27" fmla="*/ 81 h 97"/>
                  <a:gd name="T28" fmla="*/ 86 w 151"/>
                  <a:gd name="T29" fmla="*/ 87 h 97"/>
                  <a:gd name="T30" fmla="*/ 78 w 151"/>
                  <a:gd name="T31" fmla="*/ 90 h 97"/>
                  <a:gd name="T32" fmla="*/ 70 w 151"/>
                  <a:gd name="T33" fmla="*/ 92 h 97"/>
                  <a:gd name="T34" fmla="*/ 61 w 151"/>
                  <a:gd name="T35" fmla="*/ 93 h 97"/>
                  <a:gd name="T36" fmla="*/ 54 w 151"/>
                  <a:gd name="T37" fmla="*/ 94 h 97"/>
                  <a:gd name="T38" fmla="*/ 46 w 151"/>
                  <a:gd name="T39" fmla="*/ 94 h 97"/>
                  <a:gd name="T40" fmla="*/ 40 w 151"/>
                  <a:gd name="T41" fmla="*/ 97 h 97"/>
                  <a:gd name="T42" fmla="*/ 35 w 151"/>
                  <a:gd name="T43" fmla="*/ 96 h 97"/>
                  <a:gd name="T44" fmla="*/ 30 w 151"/>
                  <a:gd name="T45" fmla="*/ 96 h 97"/>
                  <a:gd name="T46" fmla="*/ 30 w 151"/>
                  <a:gd name="T47" fmla="*/ 93 h 97"/>
                  <a:gd name="T48" fmla="*/ 28 w 151"/>
                  <a:gd name="T49" fmla="*/ 92 h 97"/>
                  <a:gd name="T50" fmla="*/ 26 w 151"/>
                  <a:gd name="T51" fmla="*/ 91 h 97"/>
                  <a:gd name="T52" fmla="*/ 22 w 151"/>
                  <a:gd name="T53" fmla="*/ 94 h 97"/>
                  <a:gd name="T54" fmla="*/ 21 w 151"/>
                  <a:gd name="T55" fmla="*/ 93 h 97"/>
                  <a:gd name="T56" fmla="*/ 19 w 151"/>
                  <a:gd name="T57" fmla="*/ 93 h 97"/>
                  <a:gd name="T58" fmla="*/ 20 w 151"/>
                  <a:gd name="T59" fmla="*/ 89 h 97"/>
                  <a:gd name="T60" fmla="*/ 14 w 151"/>
                  <a:gd name="T61" fmla="*/ 85 h 97"/>
                  <a:gd name="T62" fmla="*/ 9 w 151"/>
                  <a:gd name="T63" fmla="*/ 81 h 97"/>
                  <a:gd name="T64" fmla="*/ 3 w 151"/>
                  <a:gd name="T65" fmla="*/ 80 h 97"/>
                  <a:gd name="T66" fmla="*/ 2 w 151"/>
                  <a:gd name="T67" fmla="*/ 77 h 97"/>
                  <a:gd name="T68" fmla="*/ 6 w 151"/>
                  <a:gd name="T69" fmla="*/ 74 h 97"/>
                  <a:gd name="T70" fmla="*/ 5 w 151"/>
                  <a:gd name="T71" fmla="*/ 72 h 97"/>
                  <a:gd name="T72" fmla="*/ 5 w 151"/>
                  <a:gd name="T73" fmla="*/ 67 h 97"/>
                  <a:gd name="T74" fmla="*/ 1 w 151"/>
                  <a:gd name="T75" fmla="*/ 62 h 97"/>
                  <a:gd name="T76" fmla="*/ 7 w 151"/>
                  <a:gd name="T77" fmla="*/ 56 h 97"/>
                  <a:gd name="T78" fmla="*/ 12 w 151"/>
                  <a:gd name="T79" fmla="*/ 46 h 97"/>
                  <a:gd name="T80" fmla="*/ 21 w 151"/>
                  <a:gd name="T81" fmla="*/ 36 h 97"/>
                  <a:gd name="T82" fmla="*/ 32 w 151"/>
                  <a:gd name="T83" fmla="*/ 27 h 97"/>
                  <a:gd name="T84" fmla="*/ 45 w 151"/>
                  <a:gd name="T85" fmla="*/ 19 h 97"/>
                  <a:gd name="T86" fmla="*/ 60 w 151"/>
                  <a:gd name="T87" fmla="*/ 12 h 97"/>
                  <a:gd name="T88" fmla="*/ 71 w 151"/>
                  <a:gd name="T89" fmla="*/ 8 h 97"/>
                  <a:gd name="T90" fmla="*/ 79 w 151"/>
                  <a:gd name="T91" fmla="*/ 6 h 97"/>
                  <a:gd name="T92" fmla="*/ 87 w 151"/>
                  <a:gd name="T93" fmla="*/ 5 h 97"/>
                  <a:gd name="T94" fmla="*/ 94 w 151"/>
                  <a:gd name="T95" fmla="*/ 4 h 97"/>
                  <a:gd name="T96" fmla="*/ 101 w 151"/>
                  <a:gd name="T97" fmla="*/ 3 h 97"/>
                  <a:gd name="T98" fmla="*/ 108 w 151"/>
                  <a:gd name="T99" fmla="*/ 0 h 97"/>
                  <a:gd name="T100" fmla="*/ 113 w 151"/>
                  <a:gd name="T101" fmla="*/ 0 h 97"/>
                  <a:gd name="T102" fmla="*/ 118 w 151"/>
                  <a:gd name="T103" fmla="*/ 1 h 97"/>
                  <a:gd name="T104" fmla="*/ 119 w 151"/>
                  <a:gd name="T105" fmla="*/ 4 h 97"/>
                  <a:gd name="T106" fmla="*/ 121 w 151"/>
                  <a:gd name="T107" fmla="*/ 5 h 97"/>
                  <a:gd name="T108" fmla="*/ 124 w 151"/>
                  <a:gd name="T109" fmla="*/ 5 h 97"/>
                  <a:gd name="T110" fmla="*/ 128 w 151"/>
                  <a:gd name="T111" fmla="*/ 3 h 97"/>
                  <a:gd name="T112" fmla="*/ 131 w 151"/>
                  <a:gd name="T113" fmla="*/ 4 h 97"/>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51"/>
                  <a:gd name="T172" fmla="*/ 0 h 97"/>
                  <a:gd name="T173" fmla="*/ 151 w 151"/>
                  <a:gd name="T174" fmla="*/ 97 h 97"/>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51" h="97">
                    <a:moveTo>
                      <a:pt x="128" y="7"/>
                    </a:moveTo>
                    <a:lnTo>
                      <a:pt x="130" y="8"/>
                    </a:lnTo>
                    <a:lnTo>
                      <a:pt x="133" y="9"/>
                    </a:lnTo>
                    <a:lnTo>
                      <a:pt x="135" y="10"/>
                    </a:lnTo>
                    <a:lnTo>
                      <a:pt x="137" y="11"/>
                    </a:lnTo>
                    <a:lnTo>
                      <a:pt x="139" y="13"/>
                    </a:lnTo>
                    <a:lnTo>
                      <a:pt x="140" y="14"/>
                    </a:lnTo>
                    <a:lnTo>
                      <a:pt x="142" y="16"/>
                    </a:lnTo>
                    <a:lnTo>
                      <a:pt x="143" y="18"/>
                    </a:lnTo>
                    <a:lnTo>
                      <a:pt x="147" y="16"/>
                    </a:lnTo>
                    <a:lnTo>
                      <a:pt x="148" y="17"/>
                    </a:lnTo>
                    <a:lnTo>
                      <a:pt x="149" y="18"/>
                    </a:lnTo>
                    <a:lnTo>
                      <a:pt x="149" y="19"/>
                    </a:lnTo>
                    <a:lnTo>
                      <a:pt x="150" y="20"/>
                    </a:lnTo>
                    <a:lnTo>
                      <a:pt x="145" y="22"/>
                    </a:lnTo>
                    <a:lnTo>
                      <a:pt x="146" y="23"/>
                    </a:lnTo>
                    <a:lnTo>
                      <a:pt x="146" y="24"/>
                    </a:lnTo>
                    <a:lnTo>
                      <a:pt x="146" y="25"/>
                    </a:lnTo>
                    <a:lnTo>
                      <a:pt x="147" y="27"/>
                    </a:lnTo>
                    <a:lnTo>
                      <a:pt x="147" y="28"/>
                    </a:lnTo>
                    <a:lnTo>
                      <a:pt x="147" y="30"/>
                    </a:lnTo>
                    <a:lnTo>
                      <a:pt x="151" y="29"/>
                    </a:lnTo>
                    <a:lnTo>
                      <a:pt x="151" y="32"/>
                    </a:lnTo>
                    <a:lnTo>
                      <a:pt x="151" y="35"/>
                    </a:lnTo>
                    <a:lnTo>
                      <a:pt x="150" y="39"/>
                    </a:lnTo>
                    <a:lnTo>
                      <a:pt x="148" y="42"/>
                    </a:lnTo>
                    <a:lnTo>
                      <a:pt x="144" y="42"/>
                    </a:lnTo>
                    <a:lnTo>
                      <a:pt x="142" y="46"/>
                    </a:lnTo>
                    <a:lnTo>
                      <a:pt x="140" y="49"/>
                    </a:lnTo>
                    <a:lnTo>
                      <a:pt x="138" y="52"/>
                    </a:lnTo>
                    <a:lnTo>
                      <a:pt x="136" y="55"/>
                    </a:lnTo>
                    <a:lnTo>
                      <a:pt x="133" y="58"/>
                    </a:lnTo>
                    <a:lnTo>
                      <a:pt x="130" y="61"/>
                    </a:lnTo>
                    <a:lnTo>
                      <a:pt x="126" y="64"/>
                    </a:lnTo>
                    <a:lnTo>
                      <a:pt x="123" y="67"/>
                    </a:lnTo>
                    <a:lnTo>
                      <a:pt x="119" y="70"/>
                    </a:lnTo>
                    <a:lnTo>
                      <a:pt x="115" y="73"/>
                    </a:lnTo>
                    <a:lnTo>
                      <a:pt x="110" y="76"/>
                    </a:lnTo>
                    <a:lnTo>
                      <a:pt x="106" y="78"/>
                    </a:lnTo>
                    <a:lnTo>
                      <a:pt x="101" y="81"/>
                    </a:lnTo>
                    <a:lnTo>
                      <a:pt x="96" y="83"/>
                    </a:lnTo>
                    <a:lnTo>
                      <a:pt x="91" y="85"/>
                    </a:lnTo>
                    <a:lnTo>
                      <a:pt x="86" y="87"/>
                    </a:lnTo>
                    <a:lnTo>
                      <a:pt x="83" y="88"/>
                    </a:lnTo>
                    <a:lnTo>
                      <a:pt x="80" y="89"/>
                    </a:lnTo>
                    <a:lnTo>
                      <a:pt x="78" y="90"/>
                    </a:lnTo>
                    <a:lnTo>
                      <a:pt x="75" y="90"/>
                    </a:lnTo>
                    <a:lnTo>
                      <a:pt x="72" y="91"/>
                    </a:lnTo>
                    <a:lnTo>
                      <a:pt x="70" y="92"/>
                    </a:lnTo>
                    <a:lnTo>
                      <a:pt x="67" y="92"/>
                    </a:lnTo>
                    <a:lnTo>
                      <a:pt x="64" y="93"/>
                    </a:lnTo>
                    <a:lnTo>
                      <a:pt x="61" y="93"/>
                    </a:lnTo>
                    <a:lnTo>
                      <a:pt x="59" y="93"/>
                    </a:lnTo>
                    <a:lnTo>
                      <a:pt x="56" y="94"/>
                    </a:lnTo>
                    <a:lnTo>
                      <a:pt x="54" y="94"/>
                    </a:lnTo>
                    <a:lnTo>
                      <a:pt x="51" y="94"/>
                    </a:lnTo>
                    <a:lnTo>
                      <a:pt x="49" y="94"/>
                    </a:lnTo>
                    <a:lnTo>
                      <a:pt x="46" y="94"/>
                    </a:lnTo>
                    <a:lnTo>
                      <a:pt x="44" y="94"/>
                    </a:lnTo>
                    <a:lnTo>
                      <a:pt x="42" y="97"/>
                    </a:lnTo>
                    <a:lnTo>
                      <a:pt x="40" y="97"/>
                    </a:lnTo>
                    <a:lnTo>
                      <a:pt x="38" y="97"/>
                    </a:lnTo>
                    <a:lnTo>
                      <a:pt x="37" y="97"/>
                    </a:lnTo>
                    <a:lnTo>
                      <a:pt x="35" y="96"/>
                    </a:lnTo>
                    <a:lnTo>
                      <a:pt x="33" y="96"/>
                    </a:lnTo>
                    <a:lnTo>
                      <a:pt x="32" y="96"/>
                    </a:lnTo>
                    <a:lnTo>
                      <a:pt x="30" y="96"/>
                    </a:lnTo>
                    <a:lnTo>
                      <a:pt x="28" y="95"/>
                    </a:lnTo>
                    <a:lnTo>
                      <a:pt x="31" y="93"/>
                    </a:lnTo>
                    <a:lnTo>
                      <a:pt x="30" y="93"/>
                    </a:lnTo>
                    <a:lnTo>
                      <a:pt x="29" y="92"/>
                    </a:lnTo>
                    <a:lnTo>
                      <a:pt x="28" y="92"/>
                    </a:lnTo>
                    <a:lnTo>
                      <a:pt x="27" y="92"/>
                    </a:lnTo>
                    <a:lnTo>
                      <a:pt x="26" y="91"/>
                    </a:lnTo>
                    <a:lnTo>
                      <a:pt x="25" y="91"/>
                    </a:lnTo>
                    <a:lnTo>
                      <a:pt x="22" y="94"/>
                    </a:lnTo>
                    <a:lnTo>
                      <a:pt x="21" y="94"/>
                    </a:lnTo>
                    <a:lnTo>
                      <a:pt x="21" y="93"/>
                    </a:lnTo>
                    <a:lnTo>
                      <a:pt x="20" y="93"/>
                    </a:lnTo>
                    <a:lnTo>
                      <a:pt x="19" y="93"/>
                    </a:lnTo>
                    <a:lnTo>
                      <a:pt x="22" y="90"/>
                    </a:lnTo>
                    <a:lnTo>
                      <a:pt x="20" y="89"/>
                    </a:lnTo>
                    <a:lnTo>
                      <a:pt x="18" y="88"/>
                    </a:lnTo>
                    <a:lnTo>
                      <a:pt x="16" y="87"/>
                    </a:lnTo>
                    <a:lnTo>
                      <a:pt x="14" y="85"/>
                    </a:lnTo>
                    <a:lnTo>
                      <a:pt x="12" y="84"/>
                    </a:lnTo>
                    <a:lnTo>
                      <a:pt x="11" y="83"/>
                    </a:lnTo>
                    <a:lnTo>
                      <a:pt x="9" y="81"/>
                    </a:lnTo>
                    <a:lnTo>
                      <a:pt x="8" y="79"/>
                    </a:lnTo>
                    <a:lnTo>
                      <a:pt x="4" y="81"/>
                    </a:lnTo>
                    <a:lnTo>
                      <a:pt x="3" y="80"/>
                    </a:lnTo>
                    <a:lnTo>
                      <a:pt x="3" y="79"/>
                    </a:lnTo>
                    <a:lnTo>
                      <a:pt x="2" y="78"/>
                    </a:lnTo>
                    <a:lnTo>
                      <a:pt x="2" y="77"/>
                    </a:lnTo>
                    <a:lnTo>
                      <a:pt x="6" y="75"/>
                    </a:lnTo>
                    <a:lnTo>
                      <a:pt x="6" y="74"/>
                    </a:lnTo>
                    <a:lnTo>
                      <a:pt x="5" y="74"/>
                    </a:lnTo>
                    <a:lnTo>
                      <a:pt x="5" y="73"/>
                    </a:lnTo>
                    <a:lnTo>
                      <a:pt x="5" y="72"/>
                    </a:lnTo>
                    <a:lnTo>
                      <a:pt x="5" y="70"/>
                    </a:lnTo>
                    <a:lnTo>
                      <a:pt x="5" y="69"/>
                    </a:lnTo>
                    <a:lnTo>
                      <a:pt x="5" y="67"/>
                    </a:lnTo>
                    <a:lnTo>
                      <a:pt x="0" y="69"/>
                    </a:lnTo>
                    <a:lnTo>
                      <a:pt x="0" y="65"/>
                    </a:lnTo>
                    <a:lnTo>
                      <a:pt x="1" y="62"/>
                    </a:lnTo>
                    <a:lnTo>
                      <a:pt x="1" y="59"/>
                    </a:lnTo>
                    <a:lnTo>
                      <a:pt x="3" y="56"/>
                    </a:lnTo>
                    <a:lnTo>
                      <a:pt x="7" y="56"/>
                    </a:lnTo>
                    <a:lnTo>
                      <a:pt x="8" y="53"/>
                    </a:lnTo>
                    <a:lnTo>
                      <a:pt x="10" y="49"/>
                    </a:lnTo>
                    <a:lnTo>
                      <a:pt x="12" y="46"/>
                    </a:lnTo>
                    <a:lnTo>
                      <a:pt x="15" y="43"/>
                    </a:lnTo>
                    <a:lnTo>
                      <a:pt x="18" y="40"/>
                    </a:lnTo>
                    <a:lnTo>
                      <a:pt x="21" y="36"/>
                    </a:lnTo>
                    <a:lnTo>
                      <a:pt x="24" y="33"/>
                    </a:lnTo>
                    <a:lnTo>
                      <a:pt x="28" y="30"/>
                    </a:lnTo>
                    <a:lnTo>
                      <a:pt x="32" y="27"/>
                    </a:lnTo>
                    <a:lnTo>
                      <a:pt x="36" y="24"/>
                    </a:lnTo>
                    <a:lnTo>
                      <a:pt x="40" y="22"/>
                    </a:lnTo>
                    <a:lnTo>
                      <a:pt x="45" y="19"/>
                    </a:lnTo>
                    <a:lnTo>
                      <a:pt x="50" y="17"/>
                    </a:lnTo>
                    <a:lnTo>
                      <a:pt x="55" y="14"/>
                    </a:lnTo>
                    <a:lnTo>
                      <a:pt x="60" y="12"/>
                    </a:lnTo>
                    <a:lnTo>
                      <a:pt x="65" y="10"/>
                    </a:lnTo>
                    <a:lnTo>
                      <a:pt x="68" y="9"/>
                    </a:lnTo>
                    <a:lnTo>
                      <a:pt x="71" y="8"/>
                    </a:lnTo>
                    <a:lnTo>
                      <a:pt x="73" y="8"/>
                    </a:lnTo>
                    <a:lnTo>
                      <a:pt x="76" y="7"/>
                    </a:lnTo>
                    <a:lnTo>
                      <a:pt x="79" y="6"/>
                    </a:lnTo>
                    <a:lnTo>
                      <a:pt x="81" y="6"/>
                    </a:lnTo>
                    <a:lnTo>
                      <a:pt x="84" y="5"/>
                    </a:lnTo>
                    <a:lnTo>
                      <a:pt x="87" y="5"/>
                    </a:lnTo>
                    <a:lnTo>
                      <a:pt x="89" y="4"/>
                    </a:lnTo>
                    <a:lnTo>
                      <a:pt x="92" y="4"/>
                    </a:lnTo>
                    <a:lnTo>
                      <a:pt x="94" y="4"/>
                    </a:lnTo>
                    <a:lnTo>
                      <a:pt x="97" y="3"/>
                    </a:lnTo>
                    <a:lnTo>
                      <a:pt x="99" y="3"/>
                    </a:lnTo>
                    <a:lnTo>
                      <a:pt x="101" y="3"/>
                    </a:lnTo>
                    <a:lnTo>
                      <a:pt x="104" y="3"/>
                    </a:lnTo>
                    <a:lnTo>
                      <a:pt x="106" y="3"/>
                    </a:lnTo>
                    <a:lnTo>
                      <a:pt x="108" y="0"/>
                    </a:lnTo>
                    <a:lnTo>
                      <a:pt x="110" y="0"/>
                    </a:lnTo>
                    <a:lnTo>
                      <a:pt x="112" y="0"/>
                    </a:lnTo>
                    <a:lnTo>
                      <a:pt x="113" y="0"/>
                    </a:lnTo>
                    <a:lnTo>
                      <a:pt x="115" y="0"/>
                    </a:lnTo>
                    <a:lnTo>
                      <a:pt x="117" y="1"/>
                    </a:lnTo>
                    <a:lnTo>
                      <a:pt x="118" y="1"/>
                    </a:lnTo>
                    <a:lnTo>
                      <a:pt x="120" y="1"/>
                    </a:lnTo>
                    <a:lnTo>
                      <a:pt x="122" y="1"/>
                    </a:lnTo>
                    <a:lnTo>
                      <a:pt x="119" y="4"/>
                    </a:lnTo>
                    <a:lnTo>
                      <a:pt x="120" y="4"/>
                    </a:lnTo>
                    <a:lnTo>
                      <a:pt x="121" y="5"/>
                    </a:lnTo>
                    <a:lnTo>
                      <a:pt x="122" y="5"/>
                    </a:lnTo>
                    <a:lnTo>
                      <a:pt x="123" y="5"/>
                    </a:lnTo>
                    <a:lnTo>
                      <a:pt x="124" y="5"/>
                    </a:lnTo>
                    <a:lnTo>
                      <a:pt x="125" y="6"/>
                    </a:lnTo>
                    <a:lnTo>
                      <a:pt x="128" y="3"/>
                    </a:lnTo>
                    <a:lnTo>
                      <a:pt x="129" y="3"/>
                    </a:lnTo>
                    <a:lnTo>
                      <a:pt x="130" y="3"/>
                    </a:lnTo>
                    <a:lnTo>
                      <a:pt x="131" y="4"/>
                    </a:lnTo>
                    <a:lnTo>
                      <a:pt x="128" y="7"/>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ja-JP" altLang="en-US"/>
              </a:p>
            </p:txBody>
          </p:sp>
          <p:sp>
            <p:nvSpPr>
              <p:cNvPr id="31860" name="Freeform 159"/>
              <p:cNvSpPr>
                <a:spLocks/>
              </p:cNvSpPr>
              <p:nvPr/>
            </p:nvSpPr>
            <p:spPr bwMode="auto">
              <a:xfrm>
                <a:off x="2587" y="3014"/>
                <a:ext cx="96" cy="49"/>
              </a:xfrm>
              <a:custGeom>
                <a:avLst/>
                <a:gdLst>
                  <a:gd name="T0" fmla="*/ 18 w 96"/>
                  <a:gd name="T1" fmla="*/ 26 h 49"/>
                  <a:gd name="T2" fmla="*/ 20 w 96"/>
                  <a:gd name="T3" fmla="*/ 26 h 49"/>
                  <a:gd name="T4" fmla="*/ 22 w 96"/>
                  <a:gd name="T5" fmla="*/ 26 h 49"/>
                  <a:gd name="T6" fmla="*/ 25 w 96"/>
                  <a:gd name="T7" fmla="*/ 25 h 49"/>
                  <a:gd name="T8" fmla="*/ 27 w 96"/>
                  <a:gd name="T9" fmla="*/ 25 h 49"/>
                  <a:gd name="T10" fmla="*/ 29 w 96"/>
                  <a:gd name="T11" fmla="*/ 25 h 49"/>
                  <a:gd name="T12" fmla="*/ 32 w 96"/>
                  <a:gd name="T13" fmla="*/ 24 h 49"/>
                  <a:gd name="T14" fmla="*/ 34 w 96"/>
                  <a:gd name="T15" fmla="*/ 23 h 49"/>
                  <a:gd name="T16" fmla="*/ 38 w 96"/>
                  <a:gd name="T17" fmla="*/ 22 h 49"/>
                  <a:gd name="T18" fmla="*/ 42 w 96"/>
                  <a:gd name="T19" fmla="*/ 20 h 49"/>
                  <a:gd name="T20" fmla="*/ 46 w 96"/>
                  <a:gd name="T21" fmla="*/ 18 h 49"/>
                  <a:gd name="T22" fmla="*/ 50 w 96"/>
                  <a:gd name="T23" fmla="*/ 15 h 49"/>
                  <a:gd name="T24" fmla="*/ 53 w 96"/>
                  <a:gd name="T25" fmla="*/ 13 h 49"/>
                  <a:gd name="T26" fmla="*/ 56 w 96"/>
                  <a:gd name="T27" fmla="*/ 10 h 49"/>
                  <a:gd name="T28" fmla="*/ 58 w 96"/>
                  <a:gd name="T29" fmla="*/ 7 h 49"/>
                  <a:gd name="T30" fmla="*/ 60 w 96"/>
                  <a:gd name="T31" fmla="*/ 4 h 49"/>
                  <a:gd name="T32" fmla="*/ 96 w 96"/>
                  <a:gd name="T33" fmla="*/ 0 h 49"/>
                  <a:gd name="T34" fmla="*/ 92 w 96"/>
                  <a:gd name="T35" fmla="*/ 6 h 49"/>
                  <a:gd name="T36" fmla="*/ 88 w 96"/>
                  <a:gd name="T37" fmla="*/ 12 h 49"/>
                  <a:gd name="T38" fmla="*/ 82 w 96"/>
                  <a:gd name="T39" fmla="*/ 18 h 49"/>
                  <a:gd name="T40" fmla="*/ 75 w 96"/>
                  <a:gd name="T41" fmla="*/ 23 h 49"/>
                  <a:gd name="T42" fmla="*/ 68 w 96"/>
                  <a:gd name="T43" fmla="*/ 29 h 49"/>
                  <a:gd name="T44" fmla="*/ 59 w 96"/>
                  <a:gd name="T45" fmla="*/ 34 h 49"/>
                  <a:gd name="T46" fmla="*/ 50 w 96"/>
                  <a:gd name="T47" fmla="*/ 38 h 49"/>
                  <a:gd name="T48" fmla="*/ 41 w 96"/>
                  <a:gd name="T49" fmla="*/ 42 h 49"/>
                  <a:gd name="T50" fmla="*/ 35 w 96"/>
                  <a:gd name="T51" fmla="*/ 44 h 49"/>
                  <a:gd name="T52" fmla="*/ 30 w 96"/>
                  <a:gd name="T53" fmla="*/ 45 h 49"/>
                  <a:gd name="T54" fmla="*/ 25 w 96"/>
                  <a:gd name="T55" fmla="*/ 46 h 49"/>
                  <a:gd name="T56" fmla="*/ 20 w 96"/>
                  <a:gd name="T57" fmla="*/ 47 h 49"/>
                  <a:gd name="T58" fmla="*/ 15 w 96"/>
                  <a:gd name="T59" fmla="*/ 48 h 49"/>
                  <a:gd name="T60" fmla="*/ 10 w 96"/>
                  <a:gd name="T61" fmla="*/ 48 h 49"/>
                  <a:gd name="T62" fmla="*/ 5 w 96"/>
                  <a:gd name="T63" fmla="*/ 49 h 49"/>
                  <a:gd name="T64" fmla="*/ 0 w 96"/>
                  <a:gd name="T65" fmla="*/ 49 h 4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96"/>
                  <a:gd name="T100" fmla="*/ 0 h 49"/>
                  <a:gd name="T101" fmla="*/ 96 w 96"/>
                  <a:gd name="T102" fmla="*/ 49 h 4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96" h="49">
                    <a:moveTo>
                      <a:pt x="17" y="26"/>
                    </a:moveTo>
                    <a:lnTo>
                      <a:pt x="18" y="26"/>
                    </a:lnTo>
                    <a:lnTo>
                      <a:pt x="19" y="26"/>
                    </a:lnTo>
                    <a:lnTo>
                      <a:pt x="20" y="26"/>
                    </a:lnTo>
                    <a:lnTo>
                      <a:pt x="21" y="26"/>
                    </a:lnTo>
                    <a:lnTo>
                      <a:pt x="22" y="26"/>
                    </a:lnTo>
                    <a:lnTo>
                      <a:pt x="23" y="26"/>
                    </a:lnTo>
                    <a:lnTo>
                      <a:pt x="25" y="25"/>
                    </a:lnTo>
                    <a:lnTo>
                      <a:pt x="26" y="25"/>
                    </a:lnTo>
                    <a:lnTo>
                      <a:pt x="27" y="25"/>
                    </a:lnTo>
                    <a:lnTo>
                      <a:pt x="28" y="25"/>
                    </a:lnTo>
                    <a:lnTo>
                      <a:pt x="29" y="25"/>
                    </a:lnTo>
                    <a:lnTo>
                      <a:pt x="31" y="24"/>
                    </a:lnTo>
                    <a:lnTo>
                      <a:pt x="32" y="24"/>
                    </a:lnTo>
                    <a:lnTo>
                      <a:pt x="33" y="24"/>
                    </a:lnTo>
                    <a:lnTo>
                      <a:pt x="34" y="23"/>
                    </a:lnTo>
                    <a:lnTo>
                      <a:pt x="36" y="23"/>
                    </a:lnTo>
                    <a:lnTo>
                      <a:pt x="38" y="22"/>
                    </a:lnTo>
                    <a:lnTo>
                      <a:pt x="40" y="21"/>
                    </a:lnTo>
                    <a:lnTo>
                      <a:pt x="42" y="20"/>
                    </a:lnTo>
                    <a:lnTo>
                      <a:pt x="44" y="19"/>
                    </a:lnTo>
                    <a:lnTo>
                      <a:pt x="46" y="18"/>
                    </a:lnTo>
                    <a:lnTo>
                      <a:pt x="48" y="17"/>
                    </a:lnTo>
                    <a:lnTo>
                      <a:pt x="50" y="15"/>
                    </a:lnTo>
                    <a:lnTo>
                      <a:pt x="52" y="14"/>
                    </a:lnTo>
                    <a:lnTo>
                      <a:pt x="53" y="13"/>
                    </a:lnTo>
                    <a:lnTo>
                      <a:pt x="55" y="11"/>
                    </a:lnTo>
                    <a:lnTo>
                      <a:pt x="56" y="10"/>
                    </a:lnTo>
                    <a:lnTo>
                      <a:pt x="57" y="9"/>
                    </a:lnTo>
                    <a:lnTo>
                      <a:pt x="58" y="7"/>
                    </a:lnTo>
                    <a:lnTo>
                      <a:pt x="59" y="6"/>
                    </a:lnTo>
                    <a:lnTo>
                      <a:pt x="60" y="4"/>
                    </a:lnTo>
                    <a:lnTo>
                      <a:pt x="61" y="3"/>
                    </a:lnTo>
                    <a:lnTo>
                      <a:pt x="96" y="0"/>
                    </a:lnTo>
                    <a:lnTo>
                      <a:pt x="94" y="3"/>
                    </a:lnTo>
                    <a:lnTo>
                      <a:pt x="92" y="6"/>
                    </a:lnTo>
                    <a:lnTo>
                      <a:pt x="90" y="9"/>
                    </a:lnTo>
                    <a:lnTo>
                      <a:pt x="88" y="12"/>
                    </a:lnTo>
                    <a:lnTo>
                      <a:pt x="85" y="15"/>
                    </a:lnTo>
                    <a:lnTo>
                      <a:pt x="82" y="18"/>
                    </a:lnTo>
                    <a:lnTo>
                      <a:pt x="79" y="21"/>
                    </a:lnTo>
                    <a:lnTo>
                      <a:pt x="75" y="23"/>
                    </a:lnTo>
                    <a:lnTo>
                      <a:pt x="72" y="26"/>
                    </a:lnTo>
                    <a:lnTo>
                      <a:pt x="68" y="29"/>
                    </a:lnTo>
                    <a:lnTo>
                      <a:pt x="64" y="31"/>
                    </a:lnTo>
                    <a:lnTo>
                      <a:pt x="59" y="34"/>
                    </a:lnTo>
                    <a:lnTo>
                      <a:pt x="55" y="36"/>
                    </a:lnTo>
                    <a:lnTo>
                      <a:pt x="50" y="38"/>
                    </a:lnTo>
                    <a:lnTo>
                      <a:pt x="46" y="40"/>
                    </a:lnTo>
                    <a:lnTo>
                      <a:pt x="41" y="42"/>
                    </a:lnTo>
                    <a:lnTo>
                      <a:pt x="38" y="43"/>
                    </a:lnTo>
                    <a:lnTo>
                      <a:pt x="35" y="44"/>
                    </a:lnTo>
                    <a:lnTo>
                      <a:pt x="33" y="45"/>
                    </a:lnTo>
                    <a:lnTo>
                      <a:pt x="30" y="45"/>
                    </a:lnTo>
                    <a:lnTo>
                      <a:pt x="27" y="46"/>
                    </a:lnTo>
                    <a:lnTo>
                      <a:pt x="25" y="46"/>
                    </a:lnTo>
                    <a:lnTo>
                      <a:pt x="22" y="47"/>
                    </a:lnTo>
                    <a:lnTo>
                      <a:pt x="20" y="47"/>
                    </a:lnTo>
                    <a:lnTo>
                      <a:pt x="17" y="48"/>
                    </a:lnTo>
                    <a:lnTo>
                      <a:pt x="15" y="48"/>
                    </a:lnTo>
                    <a:lnTo>
                      <a:pt x="12" y="48"/>
                    </a:lnTo>
                    <a:lnTo>
                      <a:pt x="10" y="48"/>
                    </a:lnTo>
                    <a:lnTo>
                      <a:pt x="7" y="49"/>
                    </a:lnTo>
                    <a:lnTo>
                      <a:pt x="5" y="49"/>
                    </a:lnTo>
                    <a:lnTo>
                      <a:pt x="3" y="49"/>
                    </a:lnTo>
                    <a:lnTo>
                      <a:pt x="0" y="49"/>
                    </a:lnTo>
                    <a:lnTo>
                      <a:pt x="17" y="26"/>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ja-JP" altLang="en-US"/>
              </a:p>
            </p:txBody>
          </p:sp>
          <p:sp>
            <p:nvSpPr>
              <p:cNvPr id="31861" name="Freeform 160"/>
              <p:cNvSpPr>
                <a:spLocks/>
              </p:cNvSpPr>
              <p:nvPr/>
            </p:nvSpPr>
            <p:spPr bwMode="auto">
              <a:xfrm>
                <a:off x="2648" y="2994"/>
                <a:ext cx="37" cy="17"/>
              </a:xfrm>
              <a:custGeom>
                <a:avLst/>
                <a:gdLst>
                  <a:gd name="T0" fmla="*/ 37 w 37"/>
                  <a:gd name="T1" fmla="*/ 8 h 17"/>
                  <a:gd name="T2" fmla="*/ 37 w 37"/>
                  <a:gd name="T3" fmla="*/ 6 h 17"/>
                  <a:gd name="T4" fmla="*/ 37 w 37"/>
                  <a:gd name="T5" fmla="*/ 5 h 17"/>
                  <a:gd name="T6" fmla="*/ 37 w 37"/>
                  <a:gd name="T7" fmla="*/ 4 h 17"/>
                  <a:gd name="T8" fmla="*/ 37 w 37"/>
                  <a:gd name="T9" fmla="*/ 2 h 17"/>
                  <a:gd name="T10" fmla="*/ 36 w 37"/>
                  <a:gd name="T11" fmla="*/ 2 h 17"/>
                  <a:gd name="T12" fmla="*/ 36 w 37"/>
                  <a:gd name="T13" fmla="*/ 1 h 17"/>
                  <a:gd name="T14" fmla="*/ 36 w 37"/>
                  <a:gd name="T15" fmla="*/ 1 h 17"/>
                  <a:gd name="T16" fmla="*/ 36 w 37"/>
                  <a:gd name="T17" fmla="*/ 0 h 17"/>
                  <a:gd name="T18" fmla="*/ 0 w 37"/>
                  <a:gd name="T19" fmla="*/ 14 h 17"/>
                  <a:gd name="T20" fmla="*/ 0 w 37"/>
                  <a:gd name="T21" fmla="*/ 14 h 17"/>
                  <a:gd name="T22" fmla="*/ 0 w 37"/>
                  <a:gd name="T23" fmla="*/ 14 h 17"/>
                  <a:gd name="T24" fmla="*/ 0 w 37"/>
                  <a:gd name="T25" fmla="*/ 15 h 17"/>
                  <a:gd name="T26" fmla="*/ 0 w 37"/>
                  <a:gd name="T27" fmla="*/ 15 h 17"/>
                  <a:gd name="T28" fmla="*/ 0 w 37"/>
                  <a:gd name="T29" fmla="*/ 15 h 17"/>
                  <a:gd name="T30" fmla="*/ 0 w 37"/>
                  <a:gd name="T31" fmla="*/ 16 h 17"/>
                  <a:gd name="T32" fmla="*/ 1 w 37"/>
                  <a:gd name="T33" fmla="*/ 17 h 17"/>
                  <a:gd name="T34" fmla="*/ 1 w 37"/>
                  <a:gd name="T35" fmla="*/ 17 h 17"/>
                  <a:gd name="T36" fmla="*/ 37 w 37"/>
                  <a:gd name="T37" fmla="*/ 8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7"/>
                  <a:gd name="T58" fmla="*/ 0 h 17"/>
                  <a:gd name="T59" fmla="*/ 37 w 37"/>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7" h="17">
                    <a:moveTo>
                      <a:pt x="37" y="8"/>
                    </a:moveTo>
                    <a:lnTo>
                      <a:pt x="37" y="6"/>
                    </a:lnTo>
                    <a:lnTo>
                      <a:pt x="37" y="5"/>
                    </a:lnTo>
                    <a:lnTo>
                      <a:pt x="37" y="4"/>
                    </a:lnTo>
                    <a:lnTo>
                      <a:pt x="37" y="2"/>
                    </a:lnTo>
                    <a:lnTo>
                      <a:pt x="36" y="2"/>
                    </a:lnTo>
                    <a:lnTo>
                      <a:pt x="36" y="1"/>
                    </a:lnTo>
                    <a:lnTo>
                      <a:pt x="36" y="0"/>
                    </a:lnTo>
                    <a:lnTo>
                      <a:pt x="0" y="14"/>
                    </a:lnTo>
                    <a:lnTo>
                      <a:pt x="0" y="15"/>
                    </a:lnTo>
                    <a:lnTo>
                      <a:pt x="0" y="16"/>
                    </a:lnTo>
                    <a:lnTo>
                      <a:pt x="1" y="17"/>
                    </a:lnTo>
                    <a:lnTo>
                      <a:pt x="37" y="8"/>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ja-JP" altLang="en-US"/>
              </a:p>
            </p:txBody>
          </p:sp>
          <p:sp>
            <p:nvSpPr>
              <p:cNvPr id="31862" name="Freeform 161"/>
              <p:cNvSpPr>
                <a:spLocks/>
              </p:cNvSpPr>
              <p:nvPr/>
            </p:nvSpPr>
            <p:spPr bwMode="auto">
              <a:xfrm>
                <a:off x="2637" y="2977"/>
                <a:ext cx="28" cy="24"/>
              </a:xfrm>
              <a:custGeom>
                <a:avLst/>
                <a:gdLst>
                  <a:gd name="T0" fmla="*/ 28 w 28"/>
                  <a:gd name="T1" fmla="*/ 2 h 24"/>
                  <a:gd name="T2" fmla="*/ 27 w 28"/>
                  <a:gd name="T3" fmla="*/ 2 h 24"/>
                  <a:gd name="T4" fmla="*/ 26 w 28"/>
                  <a:gd name="T5" fmla="*/ 1 h 24"/>
                  <a:gd name="T6" fmla="*/ 25 w 28"/>
                  <a:gd name="T7" fmla="*/ 1 h 24"/>
                  <a:gd name="T8" fmla="*/ 25 w 28"/>
                  <a:gd name="T9" fmla="*/ 1 h 24"/>
                  <a:gd name="T10" fmla="*/ 24 w 28"/>
                  <a:gd name="T11" fmla="*/ 1 h 24"/>
                  <a:gd name="T12" fmla="*/ 23 w 28"/>
                  <a:gd name="T13" fmla="*/ 1 h 24"/>
                  <a:gd name="T14" fmla="*/ 23 w 28"/>
                  <a:gd name="T15" fmla="*/ 0 h 24"/>
                  <a:gd name="T16" fmla="*/ 22 w 28"/>
                  <a:gd name="T17" fmla="*/ 0 h 24"/>
                  <a:gd name="T18" fmla="*/ 0 w 28"/>
                  <a:gd name="T19" fmla="*/ 23 h 24"/>
                  <a:gd name="T20" fmla="*/ 0 w 28"/>
                  <a:gd name="T21" fmla="*/ 23 h 24"/>
                  <a:gd name="T22" fmla="*/ 1 w 28"/>
                  <a:gd name="T23" fmla="*/ 23 h 24"/>
                  <a:gd name="T24" fmla="*/ 2 w 28"/>
                  <a:gd name="T25" fmla="*/ 23 h 24"/>
                  <a:gd name="T26" fmla="*/ 2 w 28"/>
                  <a:gd name="T27" fmla="*/ 24 h 24"/>
                  <a:gd name="T28" fmla="*/ 28 w 28"/>
                  <a:gd name="T29" fmla="*/ 2 h 2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8"/>
                  <a:gd name="T46" fmla="*/ 0 h 24"/>
                  <a:gd name="T47" fmla="*/ 28 w 28"/>
                  <a:gd name="T48" fmla="*/ 24 h 2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8" h="24">
                    <a:moveTo>
                      <a:pt x="28" y="2"/>
                    </a:moveTo>
                    <a:lnTo>
                      <a:pt x="27" y="2"/>
                    </a:lnTo>
                    <a:lnTo>
                      <a:pt x="26" y="1"/>
                    </a:lnTo>
                    <a:lnTo>
                      <a:pt x="25" y="1"/>
                    </a:lnTo>
                    <a:lnTo>
                      <a:pt x="24" y="1"/>
                    </a:lnTo>
                    <a:lnTo>
                      <a:pt x="23" y="1"/>
                    </a:lnTo>
                    <a:lnTo>
                      <a:pt x="23" y="0"/>
                    </a:lnTo>
                    <a:lnTo>
                      <a:pt x="22" y="0"/>
                    </a:lnTo>
                    <a:lnTo>
                      <a:pt x="0" y="23"/>
                    </a:lnTo>
                    <a:lnTo>
                      <a:pt x="1" y="23"/>
                    </a:lnTo>
                    <a:lnTo>
                      <a:pt x="2" y="23"/>
                    </a:lnTo>
                    <a:lnTo>
                      <a:pt x="2" y="24"/>
                    </a:lnTo>
                    <a:lnTo>
                      <a:pt x="28" y="2"/>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ja-JP" altLang="en-US"/>
              </a:p>
            </p:txBody>
          </p:sp>
          <p:sp>
            <p:nvSpPr>
              <p:cNvPr id="31863" name="Freeform 162"/>
              <p:cNvSpPr>
                <a:spLocks/>
              </p:cNvSpPr>
              <p:nvPr/>
            </p:nvSpPr>
            <p:spPr bwMode="auto">
              <a:xfrm>
                <a:off x="2552" y="2976"/>
                <a:ext cx="94" cy="50"/>
              </a:xfrm>
              <a:custGeom>
                <a:avLst/>
                <a:gdLst>
                  <a:gd name="T0" fmla="*/ 92 w 94"/>
                  <a:gd name="T1" fmla="*/ 0 h 50"/>
                  <a:gd name="T2" fmla="*/ 88 w 94"/>
                  <a:gd name="T3" fmla="*/ 0 h 50"/>
                  <a:gd name="T4" fmla="*/ 83 w 94"/>
                  <a:gd name="T5" fmla="*/ 1 h 50"/>
                  <a:gd name="T6" fmla="*/ 78 w 94"/>
                  <a:gd name="T7" fmla="*/ 1 h 50"/>
                  <a:gd name="T8" fmla="*/ 74 w 94"/>
                  <a:gd name="T9" fmla="*/ 2 h 50"/>
                  <a:gd name="T10" fmla="*/ 69 w 94"/>
                  <a:gd name="T11" fmla="*/ 3 h 50"/>
                  <a:gd name="T12" fmla="*/ 64 w 94"/>
                  <a:gd name="T13" fmla="*/ 5 h 50"/>
                  <a:gd name="T14" fmla="*/ 59 w 94"/>
                  <a:gd name="T15" fmla="*/ 6 h 50"/>
                  <a:gd name="T16" fmla="*/ 51 w 94"/>
                  <a:gd name="T17" fmla="*/ 9 h 50"/>
                  <a:gd name="T18" fmla="*/ 41 w 94"/>
                  <a:gd name="T19" fmla="*/ 13 h 50"/>
                  <a:gd name="T20" fmla="*/ 32 w 94"/>
                  <a:gd name="T21" fmla="*/ 18 h 50"/>
                  <a:gd name="T22" fmla="*/ 24 w 94"/>
                  <a:gd name="T23" fmla="*/ 23 h 50"/>
                  <a:gd name="T24" fmla="*/ 17 w 94"/>
                  <a:gd name="T25" fmla="*/ 29 h 50"/>
                  <a:gd name="T26" fmla="*/ 11 w 94"/>
                  <a:gd name="T27" fmla="*/ 35 h 50"/>
                  <a:gd name="T28" fmla="*/ 6 w 94"/>
                  <a:gd name="T29" fmla="*/ 41 h 50"/>
                  <a:gd name="T30" fmla="*/ 2 w 94"/>
                  <a:gd name="T31" fmla="*/ 47 h 50"/>
                  <a:gd name="T32" fmla="*/ 35 w 94"/>
                  <a:gd name="T33" fmla="*/ 47 h 50"/>
                  <a:gd name="T34" fmla="*/ 36 w 94"/>
                  <a:gd name="T35" fmla="*/ 44 h 50"/>
                  <a:gd name="T36" fmla="*/ 38 w 94"/>
                  <a:gd name="T37" fmla="*/ 41 h 50"/>
                  <a:gd name="T38" fmla="*/ 41 w 94"/>
                  <a:gd name="T39" fmla="*/ 38 h 50"/>
                  <a:gd name="T40" fmla="*/ 44 w 94"/>
                  <a:gd name="T41" fmla="*/ 35 h 50"/>
                  <a:gd name="T42" fmla="*/ 48 w 94"/>
                  <a:gd name="T43" fmla="*/ 33 h 50"/>
                  <a:gd name="T44" fmla="*/ 52 w 94"/>
                  <a:gd name="T45" fmla="*/ 30 h 50"/>
                  <a:gd name="T46" fmla="*/ 56 w 94"/>
                  <a:gd name="T47" fmla="*/ 28 h 50"/>
                  <a:gd name="T48" fmla="*/ 61 w 94"/>
                  <a:gd name="T49" fmla="*/ 26 h 50"/>
                  <a:gd name="T50" fmla="*/ 63 w 94"/>
                  <a:gd name="T51" fmla="*/ 25 h 50"/>
                  <a:gd name="T52" fmla="*/ 66 w 94"/>
                  <a:gd name="T53" fmla="*/ 25 h 50"/>
                  <a:gd name="T54" fmla="*/ 68 w 94"/>
                  <a:gd name="T55" fmla="*/ 24 h 50"/>
                  <a:gd name="T56" fmla="*/ 70 w 94"/>
                  <a:gd name="T57" fmla="*/ 24 h 50"/>
                  <a:gd name="T58" fmla="*/ 73 w 94"/>
                  <a:gd name="T59" fmla="*/ 24 h 50"/>
                  <a:gd name="T60" fmla="*/ 75 w 94"/>
                  <a:gd name="T61" fmla="*/ 23 h 50"/>
                  <a:gd name="T62" fmla="*/ 77 w 94"/>
                  <a:gd name="T63" fmla="*/ 23 h 50"/>
                  <a:gd name="T64" fmla="*/ 79 w 94"/>
                  <a:gd name="T65" fmla="*/ 23 h 5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94"/>
                  <a:gd name="T100" fmla="*/ 0 h 50"/>
                  <a:gd name="T101" fmla="*/ 94 w 94"/>
                  <a:gd name="T102" fmla="*/ 50 h 5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94" h="50">
                    <a:moveTo>
                      <a:pt x="94" y="0"/>
                    </a:moveTo>
                    <a:lnTo>
                      <a:pt x="92" y="0"/>
                    </a:lnTo>
                    <a:lnTo>
                      <a:pt x="90" y="0"/>
                    </a:lnTo>
                    <a:lnTo>
                      <a:pt x="88" y="0"/>
                    </a:lnTo>
                    <a:lnTo>
                      <a:pt x="85" y="0"/>
                    </a:lnTo>
                    <a:lnTo>
                      <a:pt x="83" y="1"/>
                    </a:lnTo>
                    <a:lnTo>
                      <a:pt x="81" y="1"/>
                    </a:lnTo>
                    <a:lnTo>
                      <a:pt x="78" y="1"/>
                    </a:lnTo>
                    <a:lnTo>
                      <a:pt x="76" y="2"/>
                    </a:lnTo>
                    <a:lnTo>
                      <a:pt x="74" y="2"/>
                    </a:lnTo>
                    <a:lnTo>
                      <a:pt x="71" y="3"/>
                    </a:lnTo>
                    <a:lnTo>
                      <a:pt x="69" y="3"/>
                    </a:lnTo>
                    <a:lnTo>
                      <a:pt x="66" y="4"/>
                    </a:lnTo>
                    <a:lnTo>
                      <a:pt x="64" y="5"/>
                    </a:lnTo>
                    <a:lnTo>
                      <a:pt x="61" y="5"/>
                    </a:lnTo>
                    <a:lnTo>
                      <a:pt x="59" y="6"/>
                    </a:lnTo>
                    <a:lnTo>
                      <a:pt x="56" y="7"/>
                    </a:lnTo>
                    <a:lnTo>
                      <a:pt x="51" y="9"/>
                    </a:lnTo>
                    <a:lnTo>
                      <a:pt x="46" y="11"/>
                    </a:lnTo>
                    <a:lnTo>
                      <a:pt x="41" y="13"/>
                    </a:lnTo>
                    <a:lnTo>
                      <a:pt x="37" y="15"/>
                    </a:lnTo>
                    <a:lnTo>
                      <a:pt x="32" y="18"/>
                    </a:lnTo>
                    <a:lnTo>
                      <a:pt x="28" y="21"/>
                    </a:lnTo>
                    <a:lnTo>
                      <a:pt x="24" y="23"/>
                    </a:lnTo>
                    <a:lnTo>
                      <a:pt x="20" y="26"/>
                    </a:lnTo>
                    <a:lnTo>
                      <a:pt x="17" y="29"/>
                    </a:lnTo>
                    <a:lnTo>
                      <a:pt x="14" y="32"/>
                    </a:lnTo>
                    <a:lnTo>
                      <a:pt x="11" y="35"/>
                    </a:lnTo>
                    <a:lnTo>
                      <a:pt x="8" y="38"/>
                    </a:lnTo>
                    <a:lnTo>
                      <a:pt x="6" y="41"/>
                    </a:lnTo>
                    <a:lnTo>
                      <a:pt x="4" y="44"/>
                    </a:lnTo>
                    <a:lnTo>
                      <a:pt x="2" y="47"/>
                    </a:lnTo>
                    <a:lnTo>
                      <a:pt x="0" y="50"/>
                    </a:lnTo>
                    <a:lnTo>
                      <a:pt x="35" y="47"/>
                    </a:lnTo>
                    <a:lnTo>
                      <a:pt x="35" y="45"/>
                    </a:lnTo>
                    <a:lnTo>
                      <a:pt x="36" y="44"/>
                    </a:lnTo>
                    <a:lnTo>
                      <a:pt x="37" y="42"/>
                    </a:lnTo>
                    <a:lnTo>
                      <a:pt x="38" y="41"/>
                    </a:lnTo>
                    <a:lnTo>
                      <a:pt x="40" y="39"/>
                    </a:lnTo>
                    <a:lnTo>
                      <a:pt x="41" y="38"/>
                    </a:lnTo>
                    <a:lnTo>
                      <a:pt x="43" y="36"/>
                    </a:lnTo>
                    <a:lnTo>
                      <a:pt x="44" y="35"/>
                    </a:lnTo>
                    <a:lnTo>
                      <a:pt x="46" y="34"/>
                    </a:lnTo>
                    <a:lnTo>
                      <a:pt x="48" y="33"/>
                    </a:lnTo>
                    <a:lnTo>
                      <a:pt x="50" y="31"/>
                    </a:lnTo>
                    <a:lnTo>
                      <a:pt x="52" y="30"/>
                    </a:lnTo>
                    <a:lnTo>
                      <a:pt x="54" y="29"/>
                    </a:lnTo>
                    <a:lnTo>
                      <a:pt x="56" y="28"/>
                    </a:lnTo>
                    <a:lnTo>
                      <a:pt x="59" y="27"/>
                    </a:lnTo>
                    <a:lnTo>
                      <a:pt x="61" y="26"/>
                    </a:lnTo>
                    <a:lnTo>
                      <a:pt x="62" y="26"/>
                    </a:lnTo>
                    <a:lnTo>
                      <a:pt x="63" y="25"/>
                    </a:lnTo>
                    <a:lnTo>
                      <a:pt x="65" y="25"/>
                    </a:lnTo>
                    <a:lnTo>
                      <a:pt x="66" y="25"/>
                    </a:lnTo>
                    <a:lnTo>
                      <a:pt x="67" y="24"/>
                    </a:lnTo>
                    <a:lnTo>
                      <a:pt x="68" y="24"/>
                    </a:lnTo>
                    <a:lnTo>
                      <a:pt x="69" y="24"/>
                    </a:lnTo>
                    <a:lnTo>
                      <a:pt x="70" y="24"/>
                    </a:lnTo>
                    <a:lnTo>
                      <a:pt x="71" y="24"/>
                    </a:lnTo>
                    <a:lnTo>
                      <a:pt x="73" y="24"/>
                    </a:lnTo>
                    <a:lnTo>
                      <a:pt x="74" y="23"/>
                    </a:lnTo>
                    <a:lnTo>
                      <a:pt x="75" y="23"/>
                    </a:lnTo>
                    <a:lnTo>
                      <a:pt x="76" y="23"/>
                    </a:lnTo>
                    <a:lnTo>
                      <a:pt x="77" y="23"/>
                    </a:lnTo>
                    <a:lnTo>
                      <a:pt x="78" y="23"/>
                    </a:lnTo>
                    <a:lnTo>
                      <a:pt x="79" y="23"/>
                    </a:lnTo>
                    <a:lnTo>
                      <a:pt x="94"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ja-JP" altLang="en-US"/>
              </a:p>
            </p:txBody>
          </p:sp>
          <p:sp>
            <p:nvSpPr>
              <p:cNvPr id="31864" name="Freeform 163"/>
              <p:cNvSpPr>
                <a:spLocks/>
              </p:cNvSpPr>
              <p:nvPr/>
            </p:nvSpPr>
            <p:spPr bwMode="auto">
              <a:xfrm>
                <a:off x="2590" y="3030"/>
                <a:ext cx="9" cy="7"/>
              </a:xfrm>
              <a:custGeom>
                <a:avLst/>
                <a:gdLst>
                  <a:gd name="T0" fmla="*/ 4 w 9"/>
                  <a:gd name="T1" fmla="*/ 0 h 7"/>
                  <a:gd name="T2" fmla="*/ 4 w 9"/>
                  <a:gd name="T3" fmla="*/ 1 h 7"/>
                  <a:gd name="T4" fmla="*/ 4 w 9"/>
                  <a:gd name="T5" fmla="*/ 2 h 7"/>
                  <a:gd name="T6" fmla="*/ 5 w 9"/>
                  <a:gd name="T7" fmla="*/ 2 h 7"/>
                  <a:gd name="T8" fmla="*/ 6 w 9"/>
                  <a:gd name="T9" fmla="*/ 3 h 7"/>
                  <a:gd name="T10" fmla="*/ 6 w 9"/>
                  <a:gd name="T11" fmla="*/ 3 h 7"/>
                  <a:gd name="T12" fmla="*/ 7 w 9"/>
                  <a:gd name="T13" fmla="*/ 4 h 7"/>
                  <a:gd name="T14" fmla="*/ 8 w 9"/>
                  <a:gd name="T15" fmla="*/ 4 h 7"/>
                  <a:gd name="T16" fmla="*/ 9 w 9"/>
                  <a:gd name="T17" fmla="*/ 4 h 7"/>
                  <a:gd name="T18" fmla="*/ 6 w 9"/>
                  <a:gd name="T19" fmla="*/ 7 h 7"/>
                  <a:gd name="T20" fmla="*/ 5 w 9"/>
                  <a:gd name="T21" fmla="*/ 6 h 7"/>
                  <a:gd name="T22" fmla="*/ 4 w 9"/>
                  <a:gd name="T23" fmla="*/ 6 h 7"/>
                  <a:gd name="T24" fmla="*/ 3 w 9"/>
                  <a:gd name="T25" fmla="*/ 5 h 7"/>
                  <a:gd name="T26" fmla="*/ 2 w 9"/>
                  <a:gd name="T27" fmla="*/ 5 h 7"/>
                  <a:gd name="T28" fmla="*/ 2 w 9"/>
                  <a:gd name="T29" fmla="*/ 4 h 7"/>
                  <a:gd name="T30" fmla="*/ 1 w 9"/>
                  <a:gd name="T31" fmla="*/ 3 h 7"/>
                  <a:gd name="T32" fmla="*/ 0 w 9"/>
                  <a:gd name="T33" fmla="*/ 3 h 7"/>
                  <a:gd name="T34" fmla="*/ 0 w 9"/>
                  <a:gd name="T35" fmla="*/ 2 h 7"/>
                  <a:gd name="T36" fmla="*/ 4 w 9"/>
                  <a:gd name="T37" fmla="*/ 0 h 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9"/>
                  <a:gd name="T58" fmla="*/ 0 h 7"/>
                  <a:gd name="T59" fmla="*/ 9 w 9"/>
                  <a:gd name="T60" fmla="*/ 7 h 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9" h="7">
                    <a:moveTo>
                      <a:pt x="4" y="0"/>
                    </a:moveTo>
                    <a:lnTo>
                      <a:pt x="4" y="1"/>
                    </a:lnTo>
                    <a:lnTo>
                      <a:pt x="4" y="2"/>
                    </a:lnTo>
                    <a:lnTo>
                      <a:pt x="5" y="2"/>
                    </a:lnTo>
                    <a:lnTo>
                      <a:pt x="6" y="3"/>
                    </a:lnTo>
                    <a:lnTo>
                      <a:pt x="7" y="4"/>
                    </a:lnTo>
                    <a:lnTo>
                      <a:pt x="8" y="4"/>
                    </a:lnTo>
                    <a:lnTo>
                      <a:pt x="9" y="4"/>
                    </a:lnTo>
                    <a:lnTo>
                      <a:pt x="6" y="7"/>
                    </a:lnTo>
                    <a:lnTo>
                      <a:pt x="5" y="6"/>
                    </a:lnTo>
                    <a:lnTo>
                      <a:pt x="4" y="6"/>
                    </a:lnTo>
                    <a:lnTo>
                      <a:pt x="3" y="5"/>
                    </a:lnTo>
                    <a:lnTo>
                      <a:pt x="2" y="5"/>
                    </a:lnTo>
                    <a:lnTo>
                      <a:pt x="2" y="4"/>
                    </a:lnTo>
                    <a:lnTo>
                      <a:pt x="1" y="3"/>
                    </a:lnTo>
                    <a:lnTo>
                      <a:pt x="0" y="3"/>
                    </a:lnTo>
                    <a:lnTo>
                      <a:pt x="0" y="2"/>
                    </a:lnTo>
                    <a:lnTo>
                      <a:pt x="4"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ja-JP" altLang="en-US"/>
              </a:p>
            </p:txBody>
          </p:sp>
          <p:sp>
            <p:nvSpPr>
              <p:cNvPr id="31865" name="Freeform 164"/>
              <p:cNvSpPr>
                <a:spLocks/>
              </p:cNvSpPr>
              <p:nvPr/>
            </p:nvSpPr>
            <p:spPr bwMode="auto">
              <a:xfrm>
                <a:off x="2597" y="3035"/>
                <a:ext cx="5" cy="3"/>
              </a:xfrm>
              <a:custGeom>
                <a:avLst/>
                <a:gdLst>
                  <a:gd name="T0" fmla="*/ 3 w 5"/>
                  <a:gd name="T1" fmla="*/ 0 h 3"/>
                  <a:gd name="T2" fmla="*/ 3 w 5"/>
                  <a:gd name="T3" fmla="*/ 0 h 3"/>
                  <a:gd name="T4" fmla="*/ 4 w 5"/>
                  <a:gd name="T5" fmla="*/ 0 h 3"/>
                  <a:gd name="T6" fmla="*/ 4 w 5"/>
                  <a:gd name="T7" fmla="*/ 0 h 3"/>
                  <a:gd name="T8" fmla="*/ 5 w 5"/>
                  <a:gd name="T9" fmla="*/ 0 h 3"/>
                  <a:gd name="T10" fmla="*/ 2 w 5"/>
                  <a:gd name="T11" fmla="*/ 3 h 3"/>
                  <a:gd name="T12" fmla="*/ 2 w 5"/>
                  <a:gd name="T13" fmla="*/ 2 h 3"/>
                  <a:gd name="T14" fmla="*/ 1 w 5"/>
                  <a:gd name="T15" fmla="*/ 2 h 3"/>
                  <a:gd name="T16" fmla="*/ 0 w 5"/>
                  <a:gd name="T17" fmla="*/ 2 h 3"/>
                  <a:gd name="T18" fmla="*/ 0 w 5"/>
                  <a:gd name="T19" fmla="*/ 2 h 3"/>
                  <a:gd name="T20" fmla="*/ 3 w 5"/>
                  <a:gd name="T21" fmla="*/ 0 h 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
                  <a:gd name="T34" fmla="*/ 0 h 3"/>
                  <a:gd name="T35" fmla="*/ 5 w 5"/>
                  <a:gd name="T36" fmla="*/ 3 h 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 h="3">
                    <a:moveTo>
                      <a:pt x="3" y="0"/>
                    </a:moveTo>
                    <a:lnTo>
                      <a:pt x="3" y="0"/>
                    </a:lnTo>
                    <a:lnTo>
                      <a:pt x="4" y="0"/>
                    </a:lnTo>
                    <a:lnTo>
                      <a:pt x="5" y="0"/>
                    </a:lnTo>
                    <a:lnTo>
                      <a:pt x="2" y="3"/>
                    </a:lnTo>
                    <a:lnTo>
                      <a:pt x="2" y="2"/>
                    </a:lnTo>
                    <a:lnTo>
                      <a:pt x="1" y="2"/>
                    </a:lnTo>
                    <a:lnTo>
                      <a:pt x="0" y="2"/>
                    </a:lnTo>
                    <a:lnTo>
                      <a:pt x="3"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ja-JP" altLang="en-US"/>
              </a:p>
            </p:txBody>
          </p:sp>
          <p:sp>
            <p:nvSpPr>
              <p:cNvPr id="31866" name="Freeform 165"/>
              <p:cNvSpPr>
                <a:spLocks/>
              </p:cNvSpPr>
              <p:nvPr/>
            </p:nvSpPr>
            <p:spPr bwMode="auto">
              <a:xfrm>
                <a:off x="2642" y="3009"/>
                <a:ext cx="4" cy="4"/>
              </a:xfrm>
              <a:custGeom>
                <a:avLst/>
                <a:gdLst>
                  <a:gd name="T0" fmla="*/ 4 w 4"/>
                  <a:gd name="T1" fmla="*/ 3 h 4"/>
                  <a:gd name="T2" fmla="*/ 4 w 4"/>
                  <a:gd name="T3" fmla="*/ 2 h 4"/>
                  <a:gd name="T4" fmla="*/ 4 w 4"/>
                  <a:gd name="T5" fmla="*/ 2 h 4"/>
                  <a:gd name="T6" fmla="*/ 4 w 4"/>
                  <a:gd name="T7" fmla="*/ 1 h 4"/>
                  <a:gd name="T8" fmla="*/ 4 w 4"/>
                  <a:gd name="T9" fmla="*/ 1 h 4"/>
                  <a:gd name="T10" fmla="*/ 4 w 4"/>
                  <a:gd name="T11" fmla="*/ 0 h 4"/>
                  <a:gd name="T12" fmla="*/ 4 w 4"/>
                  <a:gd name="T13" fmla="*/ 0 h 4"/>
                  <a:gd name="T14" fmla="*/ 4 w 4"/>
                  <a:gd name="T15" fmla="*/ 0 h 4"/>
                  <a:gd name="T16" fmla="*/ 4 w 4"/>
                  <a:gd name="T17" fmla="*/ 0 h 4"/>
                  <a:gd name="T18" fmla="*/ 0 w 4"/>
                  <a:gd name="T19" fmla="*/ 1 h 4"/>
                  <a:gd name="T20" fmla="*/ 0 w 4"/>
                  <a:gd name="T21" fmla="*/ 1 h 4"/>
                  <a:gd name="T22" fmla="*/ 0 w 4"/>
                  <a:gd name="T23" fmla="*/ 2 h 4"/>
                  <a:gd name="T24" fmla="*/ 0 w 4"/>
                  <a:gd name="T25" fmla="*/ 2 h 4"/>
                  <a:gd name="T26" fmla="*/ 0 w 4"/>
                  <a:gd name="T27" fmla="*/ 2 h 4"/>
                  <a:gd name="T28" fmla="*/ 0 w 4"/>
                  <a:gd name="T29" fmla="*/ 2 h 4"/>
                  <a:gd name="T30" fmla="*/ 0 w 4"/>
                  <a:gd name="T31" fmla="*/ 3 h 4"/>
                  <a:gd name="T32" fmla="*/ 0 w 4"/>
                  <a:gd name="T33" fmla="*/ 3 h 4"/>
                  <a:gd name="T34" fmla="*/ 0 w 4"/>
                  <a:gd name="T35" fmla="*/ 4 h 4"/>
                  <a:gd name="T36" fmla="*/ 4 w 4"/>
                  <a:gd name="T37" fmla="*/ 3 h 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
                  <a:gd name="T58" fmla="*/ 0 h 4"/>
                  <a:gd name="T59" fmla="*/ 4 w 4"/>
                  <a:gd name="T60" fmla="*/ 4 h 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 h="4">
                    <a:moveTo>
                      <a:pt x="4" y="3"/>
                    </a:moveTo>
                    <a:lnTo>
                      <a:pt x="4" y="2"/>
                    </a:lnTo>
                    <a:lnTo>
                      <a:pt x="4" y="1"/>
                    </a:lnTo>
                    <a:lnTo>
                      <a:pt x="4" y="0"/>
                    </a:lnTo>
                    <a:lnTo>
                      <a:pt x="0" y="1"/>
                    </a:lnTo>
                    <a:lnTo>
                      <a:pt x="0" y="2"/>
                    </a:lnTo>
                    <a:lnTo>
                      <a:pt x="0" y="3"/>
                    </a:lnTo>
                    <a:lnTo>
                      <a:pt x="0" y="4"/>
                    </a:lnTo>
                    <a:lnTo>
                      <a:pt x="4" y="3"/>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ja-JP" altLang="en-US"/>
              </a:p>
            </p:txBody>
          </p:sp>
          <p:sp>
            <p:nvSpPr>
              <p:cNvPr id="31867" name="Freeform 166"/>
              <p:cNvSpPr>
                <a:spLocks/>
              </p:cNvSpPr>
              <p:nvPr/>
            </p:nvSpPr>
            <p:spPr bwMode="auto">
              <a:xfrm>
                <a:off x="2588" y="3026"/>
                <a:ext cx="5" cy="4"/>
              </a:xfrm>
              <a:custGeom>
                <a:avLst/>
                <a:gdLst>
                  <a:gd name="T0" fmla="*/ 4 w 5"/>
                  <a:gd name="T1" fmla="*/ 0 h 4"/>
                  <a:gd name="T2" fmla="*/ 4 w 5"/>
                  <a:gd name="T3" fmla="*/ 1 h 4"/>
                  <a:gd name="T4" fmla="*/ 4 w 5"/>
                  <a:gd name="T5" fmla="*/ 1 h 4"/>
                  <a:gd name="T6" fmla="*/ 4 w 5"/>
                  <a:gd name="T7" fmla="*/ 2 h 4"/>
                  <a:gd name="T8" fmla="*/ 4 w 5"/>
                  <a:gd name="T9" fmla="*/ 2 h 4"/>
                  <a:gd name="T10" fmla="*/ 5 w 5"/>
                  <a:gd name="T11" fmla="*/ 2 h 4"/>
                  <a:gd name="T12" fmla="*/ 5 w 5"/>
                  <a:gd name="T13" fmla="*/ 3 h 4"/>
                  <a:gd name="T14" fmla="*/ 5 w 5"/>
                  <a:gd name="T15" fmla="*/ 3 h 4"/>
                  <a:gd name="T16" fmla="*/ 5 w 5"/>
                  <a:gd name="T17" fmla="*/ 3 h 4"/>
                  <a:gd name="T18" fmla="*/ 1 w 5"/>
                  <a:gd name="T19" fmla="*/ 4 h 4"/>
                  <a:gd name="T20" fmla="*/ 1 w 5"/>
                  <a:gd name="T21" fmla="*/ 4 h 4"/>
                  <a:gd name="T22" fmla="*/ 1 w 5"/>
                  <a:gd name="T23" fmla="*/ 4 h 4"/>
                  <a:gd name="T24" fmla="*/ 1 w 5"/>
                  <a:gd name="T25" fmla="*/ 4 h 4"/>
                  <a:gd name="T26" fmla="*/ 1 w 5"/>
                  <a:gd name="T27" fmla="*/ 3 h 4"/>
                  <a:gd name="T28" fmla="*/ 0 w 5"/>
                  <a:gd name="T29" fmla="*/ 3 h 4"/>
                  <a:gd name="T30" fmla="*/ 0 w 5"/>
                  <a:gd name="T31" fmla="*/ 2 h 4"/>
                  <a:gd name="T32" fmla="*/ 0 w 5"/>
                  <a:gd name="T33" fmla="*/ 2 h 4"/>
                  <a:gd name="T34" fmla="*/ 0 w 5"/>
                  <a:gd name="T35" fmla="*/ 1 h 4"/>
                  <a:gd name="T36" fmla="*/ 4 w 5"/>
                  <a:gd name="T37" fmla="*/ 0 h 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
                  <a:gd name="T58" fmla="*/ 0 h 4"/>
                  <a:gd name="T59" fmla="*/ 5 w 5"/>
                  <a:gd name="T60" fmla="*/ 4 h 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 h="4">
                    <a:moveTo>
                      <a:pt x="4" y="0"/>
                    </a:moveTo>
                    <a:lnTo>
                      <a:pt x="4" y="1"/>
                    </a:lnTo>
                    <a:lnTo>
                      <a:pt x="4" y="2"/>
                    </a:lnTo>
                    <a:lnTo>
                      <a:pt x="5" y="2"/>
                    </a:lnTo>
                    <a:lnTo>
                      <a:pt x="5" y="3"/>
                    </a:lnTo>
                    <a:lnTo>
                      <a:pt x="1" y="4"/>
                    </a:lnTo>
                    <a:lnTo>
                      <a:pt x="1" y="3"/>
                    </a:lnTo>
                    <a:lnTo>
                      <a:pt x="0" y="3"/>
                    </a:lnTo>
                    <a:lnTo>
                      <a:pt x="0" y="2"/>
                    </a:lnTo>
                    <a:lnTo>
                      <a:pt x="0" y="1"/>
                    </a:lnTo>
                    <a:lnTo>
                      <a:pt x="4"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ja-JP" altLang="en-US"/>
              </a:p>
            </p:txBody>
          </p:sp>
          <p:sp>
            <p:nvSpPr>
              <p:cNvPr id="31868" name="Freeform 167"/>
              <p:cNvSpPr>
                <a:spLocks/>
              </p:cNvSpPr>
              <p:nvPr/>
            </p:nvSpPr>
            <p:spPr bwMode="auto">
              <a:xfrm>
                <a:off x="2605" y="3017"/>
                <a:ext cx="40" cy="21"/>
              </a:xfrm>
              <a:custGeom>
                <a:avLst/>
                <a:gdLst>
                  <a:gd name="T0" fmla="*/ 37 w 40"/>
                  <a:gd name="T1" fmla="*/ 0 h 21"/>
                  <a:gd name="T2" fmla="*/ 36 w 40"/>
                  <a:gd name="T3" fmla="*/ 1 h 21"/>
                  <a:gd name="T4" fmla="*/ 36 w 40"/>
                  <a:gd name="T5" fmla="*/ 2 h 21"/>
                  <a:gd name="T6" fmla="*/ 35 w 40"/>
                  <a:gd name="T7" fmla="*/ 4 h 21"/>
                  <a:gd name="T8" fmla="*/ 34 w 40"/>
                  <a:gd name="T9" fmla="*/ 5 h 21"/>
                  <a:gd name="T10" fmla="*/ 33 w 40"/>
                  <a:gd name="T11" fmla="*/ 6 h 21"/>
                  <a:gd name="T12" fmla="*/ 32 w 40"/>
                  <a:gd name="T13" fmla="*/ 7 h 21"/>
                  <a:gd name="T14" fmla="*/ 31 w 40"/>
                  <a:gd name="T15" fmla="*/ 8 h 21"/>
                  <a:gd name="T16" fmla="*/ 30 w 40"/>
                  <a:gd name="T17" fmla="*/ 9 h 21"/>
                  <a:gd name="T18" fmla="*/ 28 w 40"/>
                  <a:gd name="T19" fmla="*/ 10 h 21"/>
                  <a:gd name="T20" fmla="*/ 27 w 40"/>
                  <a:gd name="T21" fmla="*/ 11 h 21"/>
                  <a:gd name="T22" fmla="*/ 25 w 40"/>
                  <a:gd name="T23" fmla="*/ 12 h 21"/>
                  <a:gd name="T24" fmla="*/ 24 w 40"/>
                  <a:gd name="T25" fmla="*/ 13 h 21"/>
                  <a:gd name="T26" fmla="*/ 22 w 40"/>
                  <a:gd name="T27" fmla="*/ 14 h 21"/>
                  <a:gd name="T28" fmla="*/ 20 w 40"/>
                  <a:gd name="T29" fmla="*/ 15 h 21"/>
                  <a:gd name="T30" fmla="*/ 18 w 40"/>
                  <a:gd name="T31" fmla="*/ 16 h 21"/>
                  <a:gd name="T32" fmla="*/ 17 w 40"/>
                  <a:gd name="T33" fmla="*/ 16 h 21"/>
                  <a:gd name="T34" fmla="*/ 15 w 40"/>
                  <a:gd name="T35" fmla="*/ 17 h 21"/>
                  <a:gd name="T36" fmla="*/ 13 w 40"/>
                  <a:gd name="T37" fmla="*/ 18 h 21"/>
                  <a:gd name="T38" fmla="*/ 11 w 40"/>
                  <a:gd name="T39" fmla="*/ 18 h 21"/>
                  <a:gd name="T40" fmla="*/ 9 w 40"/>
                  <a:gd name="T41" fmla="*/ 18 h 21"/>
                  <a:gd name="T42" fmla="*/ 7 w 40"/>
                  <a:gd name="T43" fmla="*/ 19 h 21"/>
                  <a:gd name="T44" fmla="*/ 5 w 40"/>
                  <a:gd name="T45" fmla="*/ 19 h 21"/>
                  <a:gd name="T46" fmla="*/ 3 w 40"/>
                  <a:gd name="T47" fmla="*/ 19 h 21"/>
                  <a:gd name="T48" fmla="*/ 2 w 40"/>
                  <a:gd name="T49" fmla="*/ 19 h 21"/>
                  <a:gd name="T50" fmla="*/ 0 w 40"/>
                  <a:gd name="T51" fmla="*/ 21 h 21"/>
                  <a:gd name="T52" fmla="*/ 1 w 40"/>
                  <a:gd name="T53" fmla="*/ 21 h 21"/>
                  <a:gd name="T54" fmla="*/ 2 w 40"/>
                  <a:gd name="T55" fmla="*/ 21 h 21"/>
                  <a:gd name="T56" fmla="*/ 3 w 40"/>
                  <a:gd name="T57" fmla="*/ 21 h 21"/>
                  <a:gd name="T58" fmla="*/ 4 w 40"/>
                  <a:gd name="T59" fmla="*/ 21 h 21"/>
                  <a:gd name="T60" fmla="*/ 5 w 40"/>
                  <a:gd name="T61" fmla="*/ 21 h 21"/>
                  <a:gd name="T62" fmla="*/ 6 w 40"/>
                  <a:gd name="T63" fmla="*/ 21 h 21"/>
                  <a:gd name="T64" fmla="*/ 7 w 40"/>
                  <a:gd name="T65" fmla="*/ 21 h 21"/>
                  <a:gd name="T66" fmla="*/ 8 w 40"/>
                  <a:gd name="T67" fmla="*/ 21 h 21"/>
                  <a:gd name="T68" fmla="*/ 9 w 40"/>
                  <a:gd name="T69" fmla="*/ 21 h 21"/>
                  <a:gd name="T70" fmla="*/ 10 w 40"/>
                  <a:gd name="T71" fmla="*/ 20 h 21"/>
                  <a:gd name="T72" fmla="*/ 11 w 40"/>
                  <a:gd name="T73" fmla="*/ 20 h 21"/>
                  <a:gd name="T74" fmla="*/ 13 w 40"/>
                  <a:gd name="T75" fmla="*/ 20 h 21"/>
                  <a:gd name="T76" fmla="*/ 14 w 40"/>
                  <a:gd name="T77" fmla="*/ 20 h 21"/>
                  <a:gd name="T78" fmla="*/ 15 w 40"/>
                  <a:gd name="T79" fmla="*/ 19 h 21"/>
                  <a:gd name="T80" fmla="*/ 16 w 40"/>
                  <a:gd name="T81" fmla="*/ 19 h 21"/>
                  <a:gd name="T82" fmla="*/ 17 w 40"/>
                  <a:gd name="T83" fmla="*/ 19 h 21"/>
                  <a:gd name="T84" fmla="*/ 19 w 40"/>
                  <a:gd name="T85" fmla="*/ 18 h 21"/>
                  <a:gd name="T86" fmla="*/ 21 w 40"/>
                  <a:gd name="T87" fmla="*/ 17 h 21"/>
                  <a:gd name="T88" fmla="*/ 23 w 40"/>
                  <a:gd name="T89" fmla="*/ 16 h 21"/>
                  <a:gd name="T90" fmla="*/ 25 w 40"/>
                  <a:gd name="T91" fmla="*/ 15 h 21"/>
                  <a:gd name="T92" fmla="*/ 27 w 40"/>
                  <a:gd name="T93" fmla="*/ 14 h 21"/>
                  <a:gd name="T94" fmla="*/ 29 w 40"/>
                  <a:gd name="T95" fmla="*/ 13 h 21"/>
                  <a:gd name="T96" fmla="*/ 31 w 40"/>
                  <a:gd name="T97" fmla="*/ 12 h 21"/>
                  <a:gd name="T98" fmla="*/ 32 w 40"/>
                  <a:gd name="T99" fmla="*/ 10 h 21"/>
                  <a:gd name="T100" fmla="*/ 34 w 40"/>
                  <a:gd name="T101" fmla="*/ 9 h 21"/>
                  <a:gd name="T102" fmla="*/ 35 w 40"/>
                  <a:gd name="T103" fmla="*/ 8 h 21"/>
                  <a:gd name="T104" fmla="*/ 36 w 40"/>
                  <a:gd name="T105" fmla="*/ 7 h 21"/>
                  <a:gd name="T106" fmla="*/ 37 w 40"/>
                  <a:gd name="T107" fmla="*/ 5 h 21"/>
                  <a:gd name="T108" fmla="*/ 38 w 40"/>
                  <a:gd name="T109" fmla="*/ 4 h 21"/>
                  <a:gd name="T110" fmla="*/ 39 w 40"/>
                  <a:gd name="T111" fmla="*/ 2 h 21"/>
                  <a:gd name="T112" fmla="*/ 40 w 40"/>
                  <a:gd name="T113" fmla="*/ 1 h 21"/>
                  <a:gd name="T114" fmla="*/ 40 w 40"/>
                  <a:gd name="T115" fmla="*/ 0 h 21"/>
                  <a:gd name="T116" fmla="*/ 37 w 40"/>
                  <a:gd name="T117" fmla="*/ 0 h 21"/>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40"/>
                  <a:gd name="T178" fmla="*/ 0 h 21"/>
                  <a:gd name="T179" fmla="*/ 40 w 40"/>
                  <a:gd name="T180" fmla="*/ 21 h 21"/>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40" h="21">
                    <a:moveTo>
                      <a:pt x="37" y="0"/>
                    </a:moveTo>
                    <a:lnTo>
                      <a:pt x="36" y="1"/>
                    </a:lnTo>
                    <a:lnTo>
                      <a:pt x="36" y="2"/>
                    </a:lnTo>
                    <a:lnTo>
                      <a:pt x="35" y="4"/>
                    </a:lnTo>
                    <a:lnTo>
                      <a:pt x="34" y="5"/>
                    </a:lnTo>
                    <a:lnTo>
                      <a:pt x="33" y="6"/>
                    </a:lnTo>
                    <a:lnTo>
                      <a:pt x="32" y="7"/>
                    </a:lnTo>
                    <a:lnTo>
                      <a:pt x="31" y="8"/>
                    </a:lnTo>
                    <a:lnTo>
                      <a:pt x="30" y="9"/>
                    </a:lnTo>
                    <a:lnTo>
                      <a:pt x="28" y="10"/>
                    </a:lnTo>
                    <a:lnTo>
                      <a:pt x="27" y="11"/>
                    </a:lnTo>
                    <a:lnTo>
                      <a:pt x="25" y="12"/>
                    </a:lnTo>
                    <a:lnTo>
                      <a:pt x="24" y="13"/>
                    </a:lnTo>
                    <a:lnTo>
                      <a:pt x="22" y="14"/>
                    </a:lnTo>
                    <a:lnTo>
                      <a:pt x="20" y="15"/>
                    </a:lnTo>
                    <a:lnTo>
                      <a:pt x="18" y="16"/>
                    </a:lnTo>
                    <a:lnTo>
                      <a:pt x="17" y="16"/>
                    </a:lnTo>
                    <a:lnTo>
                      <a:pt x="15" y="17"/>
                    </a:lnTo>
                    <a:lnTo>
                      <a:pt x="13" y="18"/>
                    </a:lnTo>
                    <a:lnTo>
                      <a:pt x="11" y="18"/>
                    </a:lnTo>
                    <a:lnTo>
                      <a:pt x="9" y="18"/>
                    </a:lnTo>
                    <a:lnTo>
                      <a:pt x="7" y="19"/>
                    </a:lnTo>
                    <a:lnTo>
                      <a:pt x="5" y="19"/>
                    </a:lnTo>
                    <a:lnTo>
                      <a:pt x="3" y="19"/>
                    </a:lnTo>
                    <a:lnTo>
                      <a:pt x="2" y="19"/>
                    </a:lnTo>
                    <a:lnTo>
                      <a:pt x="0" y="21"/>
                    </a:lnTo>
                    <a:lnTo>
                      <a:pt x="1" y="21"/>
                    </a:lnTo>
                    <a:lnTo>
                      <a:pt x="2" y="21"/>
                    </a:lnTo>
                    <a:lnTo>
                      <a:pt x="3" y="21"/>
                    </a:lnTo>
                    <a:lnTo>
                      <a:pt x="4" y="21"/>
                    </a:lnTo>
                    <a:lnTo>
                      <a:pt x="5" y="21"/>
                    </a:lnTo>
                    <a:lnTo>
                      <a:pt x="6" y="21"/>
                    </a:lnTo>
                    <a:lnTo>
                      <a:pt x="7" y="21"/>
                    </a:lnTo>
                    <a:lnTo>
                      <a:pt x="8" y="21"/>
                    </a:lnTo>
                    <a:lnTo>
                      <a:pt x="9" y="21"/>
                    </a:lnTo>
                    <a:lnTo>
                      <a:pt x="10" y="20"/>
                    </a:lnTo>
                    <a:lnTo>
                      <a:pt x="11" y="20"/>
                    </a:lnTo>
                    <a:lnTo>
                      <a:pt x="13" y="20"/>
                    </a:lnTo>
                    <a:lnTo>
                      <a:pt x="14" y="20"/>
                    </a:lnTo>
                    <a:lnTo>
                      <a:pt x="15" y="19"/>
                    </a:lnTo>
                    <a:lnTo>
                      <a:pt x="16" y="19"/>
                    </a:lnTo>
                    <a:lnTo>
                      <a:pt x="17" y="19"/>
                    </a:lnTo>
                    <a:lnTo>
                      <a:pt x="19" y="18"/>
                    </a:lnTo>
                    <a:lnTo>
                      <a:pt x="21" y="17"/>
                    </a:lnTo>
                    <a:lnTo>
                      <a:pt x="23" y="16"/>
                    </a:lnTo>
                    <a:lnTo>
                      <a:pt x="25" y="15"/>
                    </a:lnTo>
                    <a:lnTo>
                      <a:pt x="27" y="14"/>
                    </a:lnTo>
                    <a:lnTo>
                      <a:pt x="29" y="13"/>
                    </a:lnTo>
                    <a:lnTo>
                      <a:pt x="31" y="12"/>
                    </a:lnTo>
                    <a:lnTo>
                      <a:pt x="32" y="10"/>
                    </a:lnTo>
                    <a:lnTo>
                      <a:pt x="34" y="9"/>
                    </a:lnTo>
                    <a:lnTo>
                      <a:pt x="35" y="8"/>
                    </a:lnTo>
                    <a:lnTo>
                      <a:pt x="36" y="7"/>
                    </a:lnTo>
                    <a:lnTo>
                      <a:pt x="37" y="5"/>
                    </a:lnTo>
                    <a:lnTo>
                      <a:pt x="38" y="4"/>
                    </a:lnTo>
                    <a:lnTo>
                      <a:pt x="39" y="2"/>
                    </a:lnTo>
                    <a:lnTo>
                      <a:pt x="40" y="1"/>
                    </a:lnTo>
                    <a:lnTo>
                      <a:pt x="40" y="0"/>
                    </a:lnTo>
                    <a:lnTo>
                      <a:pt x="37"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ja-JP" altLang="en-US"/>
              </a:p>
            </p:txBody>
          </p:sp>
          <p:sp>
            <p:nvSpPr>
              <p:cNvPr id="31869" name="Freeform 168"/>
              <p:cNvSpPr>
                <a:spLocks/>
              </p:cNvSpPr>
              <p:nvPr/>
            </p:nvSpPr>
            <p:spPr bwMode="auto">
              <a:xfrm>
                <a:off x="2641" y="2980"/>
                <a:ext cx="41" cy="26"/>
              </a:xfrm>
              <a:custGeom>
                <a:avLst/>
                <a:gdLst>
                  <a:gd name="T0" fmla="*/ 0 w 41"/>
                  <a:gd name="T1" fmla="*/ 21 h 26"/>
                  <a:gd name="T2" fmla="*/ 1 w 41"/>
                  <a:gd name="T3" fmla="*/ 22 h 26"/>
                  <a:gd name="T4" fmla="*/ 2 w 41"/>
                  <a:gd name="T5" fmla="*/ 22 h 26"/>
                  <a:gd name="T6" fmla="*/ 3 w 41"/>
                  <a:gd name="T7" fmla="*/ 23 h 26"/>
                  <a:gd name="T8" fmla="*/ 3 w 41"/>
                  <a:gd name="T9" fmla="*/ 23 h 26"/>
                  <a:gd name="T10" fmla="*/ 4 w 41"/>
                  <a:gd name="T11" fmla="*/ 24 h 26"/>
                  <a:gd name="T12" fmla="*/ 5 w 41"/>
                  <a:gd name="T13" fmla="*/ 25 h 26"/>
                  <a:gd name="T14" fmla="*/ 5 w 41"/>
                  <a:gd name="T15" fmla="*/ 25 h 26"/>
                  <a:gd name="T16" fmla="*/ 6 w 41"/>
                  <a:gd name="T17" fmla="*/ 26 h 26"/>
                  <a:gd name="T18" fmla="*/ 41 w 41"/>
                  <a:gd name="T19" fmla="*/ 10 h 26"/>
                  <a:gd name="T20" fmla="*/ 40 w 41"/>
                  <a:gd name="T21" fmla="*/ 8 h 26"/>
                  <a:gd name="T22" fmla="*/ 38 w 41"/>
                  <a:gd name="T23" fmla="*/ 7 h 26"/>
                  <a:gd name="T24" fmla="*/ 37 w 41"/>
                  <a:gd name="T25" fmla="*/ 5 h 26"/>
                  <a:gd name="T26" fmla="*/ 35 w 41"/>
                  <a:gd name="T27" fmla="*/ 4 h 26"/>
                  <a:gd name="T28" fmla="*/ 33 w 41"/>
                  <a:gd name="T29" fmla="*/ 3 h 26"/>
                  <a:gd name="T30" fmla="*/ 31 w 41"/>
                  <a:gd name="T31" fmla="*/ 2 h 26"/>
                  <a:gd name="T32" fmla="*/ 29 w 41"/>
                  <a:gd name="T33" fmla="*/ 1 h 26"/>
                  <a:gd name="T34" fmla="*/ 26 w 41"/>
                  <a:gd name="T35" fmla="*/ 0 h 26"/>
                  <a:gd name="T36" fmla="*/ 0 w 41"/>
                  <a:gd name="T37" fmla="*/ 21 h 2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1"/>
                  <a:gd name="T58" fmla="*/ 0 h 26"/>
                  <a:gd name="T59" fmla="*/ 41 w 41"/>
                  <a:gd name="T60" fmla="*/ 26 h 2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1" h="26">
                    <a:moveTo>
                      <a:pt x="0" y="21"/>
                    </a:moveTo>
                    <a:lnTo>
                      <a:pt x="1" y="22"/>
                    </a:lnTo>
                    <a:lnTo>
                      <a:pt x="2" y="22"/>
                    </a:lnTo>
                    <a:lnTo>
                      <a:pt x="3" y="23"/>
                    </a:lnTo>
                    <a:lnTo>
                      <a:pt x="4" y="24"/>
                    </a:lnTo>
                    <a:lnTo>
                      <a:pt x="5" y="25"/>
                    </a:lnTo>
                    <a:lnTo>
                      <a:pt x="6" y="26"/>
                    </a:lnTo>
                    <a:lnTo>
                      <a:pt x="41" y="10"/>
                    </a:lnTo>
                    <a:lnTo>
                      <a:pt x="40" y="8"/>
                    </a:lnTo>
                    <a:lnTo>
                      <a:pt x="38" y="7"/>
                    </a:lnTo>
                    <a:lnTo>
                      <a:pt x="37" y="5"/>
                    </a:lnTo>
                    <a:lnTo>
                      <a:pt x="35" y="4"/>
                    </a:lnTo>
                    <a:lnTo>
                      <a:pt x="33" y="3"/>
                    </a:lnTo>
                    <a:lnTo>
                      <a:pt x="31" y="2"/>
                    </a:lnTo>
                    <a:lnTo>
                      <a:pt x="29" y="1"/>
                    </a:lnTo>
                    <a:lnTo>
                      <a:pt x="26" y="0"/>
                    </a:lnTo>
                    <a:lnTo>
                      <a:pt x="0" y="21"/>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ja-JP" altLang="en-US"/>
              </a:p>
            </p:txBody>
          </p:sp>
          <p:sp>
            <p:nvSpPr>
              <p:cNvPr id="31870" name="Freeform 169"/>
              <p:cNvSpPr>
                <a:spLocks/>
              </p:cNvSpPr>
              <p:nvPr/>
            </p:nvSpPr>
            <p:spPr bwMode="auto">
              <a:xfrm>
                <a:off x="2636" y="3003"/>
                <a:ext cx="9" cy="6"/>
              </a:xfrm>
              <a:custGeom>
                <a:avLst/>
                <a:gdLst>
                  <a:gd name="T0" fmla="*/ 0 w 9"/>
                  <a:gd name="T1" fmla="*/ 2 h 6"/>
                  <a:gd name="T2" fmla="*/ 1 w 9"/>
                  <a:gd name="T3" fmla="*/ 2 h 6"/>
                  <a:gd name="T4" fmla="*/ 2 w 9"/>
                  <a:gd name="T5" fmla="*/ 3 h 6"/>
                  <a:gd name="T6" fmla="*/ 2 w 9"/>
                  <a:gd name="T7" fmla="*/ 3 h 6"/>
                  <a:gd name="T8" fmla="*/ 3 w 9"/>
                  <a:gd name="T9" fmla="*/ 3 h 6"/>
                  <a:gd name="T10" fmla="*/ 4 w 9"/>
                  <a:gd name="T11" fmla="*/ 4 h 6"/>
                  <a:gd name="T12" fmla="*/ 4 w 9"/>
                  <a:gd name="T13" fmla="*/ 5 h 6"/>
                  <a:gd name="T14" fmla="*/ 5 w 9"/>
                  <a:gd name="T15" fmla="*/ 5 h 6"/>
                  <a:gd name="T16" fmla="*/ 5 w 9"/>
                  <a:gd name="T17" fmla="*/ 6 h 6"/>
                  <a:gd name="T18" fmla="*/ 9 w 9"/>
                  <a:gd name="T19" fmla="*/ 4 h 6"/>
                  <a:gd name="T20" fmla="*/ 8 w 9"/>
                  <a:gd name="T21" fmla="*/ 3 h 6"/>
                  <a:gd name="T22" fmla="*/ 8 w 9"/>
                  <a:gd name="T23" fmla="*/ 3 h 6"/>
                  <a:gd name="T24" fmla="*/ 7 w 9"/>
                  <a:gd name="T25" fmla="*/ 2 h 6"/>
                  <a:gd name="T26" fmla="*/ 6 w 9"/>
                  <a:gd name="T27" fmla="*/ 2 h 6"/>
                  <a:gd name="T28" fmla="*/ 5 w 9"/>
                  <a:gd name="T29" fmla="*/ 1 h 6"/>
                  <a:gd name="T30" fmla="*/ 5 w 9"/>
                  <a:gd name="T31" fmla="*/ 1 h 6"/>
                  <a:gd name="T32" fmla="*/ 4 w 9"/>
                  <a:gd name="T33" fmla="*/ 0 h 6"/>
                  <a:gd name="T34" fmla="*/ 3 w 9"/>
                  <a:gd name="T35" fmla="*/ 0 h 6"/>
                  <a:gd name="T36" fmla="*/ 0 w 9"/>
                  <a:gd name="T37" fmla="*/ 2 h 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9"/>
                  <a:gd name="T58" fmla="*/ 0 h 6"/>
                  <a:gd name="T59" fmla="*/ 9 w 9"/>
                  <a:gd name="T60" fmla="*/ 6 h 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9" h="6">
                    <a:moveTo>
                      <a:pt x="0" y="2"/>
                    </a:moveTo>
                    <a:lnTo>
                      <a:pt x="1" y="2"/>
                    </a:lnTo>
                    <a:lnTo>
                      <a:pt x="2" y="3"/>
                    </a:lnTo>
                    <a:lnTo>
                      <a:pt x="3" y="3"/>
                    </a:lnTo>
                    <a:lnTo>
                      <a:pt x="4" y="4"/>
                    </a:lnTo>
                    <a:lnTo>
                      <a:pt x="4" y="5"/>
                    </a:lnTo>
                    <a:lnTo>
                      <a:pt x="5" y="5"/>
                    </a:lnTo>
                    <a:lnTo>
                      <a:pt x="5" y="6"/>
                    </a:lnTo>
                    <a:lnTo>
                      <a:pt x="9" y="4"/>
                    </a:lnTo>
                    <a:lnTo>
                      <a:pt x="8" y="3"/>
                    </a:lnTo>
                    <a:lnTo>
                      <a:pt x="7" y="2"/>
                    </a:lnTo>
                    <a:lnTo>
                      <a:pt x="6" y="2"/>
                    </a:lnTo>
                    <a:lnTo>
                      <a:pt x="5" y="1"/>
                    </a:lnTo>
                    <a:lnTo>
                      <a:pt x="4" y="0"/>
                    </a:lnTo>
                    <a:lnTo>
                      <a:pt x="3" y="0"/>
                    </a:lnTo>
                    <a:lnTo>
                      <a:pt x="0" y="2"/>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ja-JP" altLang="en-US"/>
              </a:p>
            </p:txBody>
          </p:sp>
          <p:sp>
            <p:nvSpPr>
              <p:cNvPr id="31871" name="Freeform 170"/>
              <p:cNvSpPr>
                <a:spLocks/>
              </p:cNvSpPr>
              <p:nvPr/>
            </p:nvSpPr>
            <p:spPr bwMode="auto">
              <a:xfrm>
                <a:off x="2633" y="3002"/>
                <a:ext cx="5" cy="2"/>
              </a:xfrm>
              <a:custGeom>
                <a:avLst/>
                <a:gdLst>
                  <a:gd name="T0" fmla="*/ 5 w 5"/>
                  <a:gd name="T1" fmla="*/ 0 h 2"/>
                  <a:gd name="T2" fmla="*/ 4 w 5"/>
                  <a:gd name="T3" fmla="*/ 0 h 2"/>
                  <a:gd name="T4" fmla="*/ 4 w 5"/>
                  <a:gd name="T5" fmla="*/ 0 h 2"/>
                  <a:gd name="T6" fmla="*/ 3 w 5"/>
                  <a:gd name="T7" fmla="*/ 0 h 2"/>
                  <a:gd name="T8" fmla="*/ 2 w 5"/>
                  <a:gd name="T9" fmla="*/ 0 h 2"/>
                  <a:gd name="T10" fmla="*/ 0 w 5"/>
                  <a:gd name="T11" fmla="*/ 2 h 2"/>
                  <a:gd name="T12" fmla="*/ 1 w 5"/>
                  <a:gd name="T13" fmla="*/ 2 h 2"/>
                  <a:gd name="T14" fmla="*/ 1 w 5"/>
                  <a:gd name="T15" fmla="*/ 2 h 2"/>
                  <a:gd name="T16" fmla="*/ 2 w 5"/>
                  <a:gd name="T17" fmla="*/ 2 h 2"/>
                  <a:gd name="T18" fmla="*/ 2 w 5"/>
                  <a:gd name="T19" fmla="*/ 2 h 2"/>
                  <a:gd name="T20" fmla="*/ 5 w 5"/>
                  <a:gd name="T21" fmla="*/ 0 h 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
                  <a:gd name="T34" fmla="*/ 0 h 2"/>
                  <a:gd name="T35" fmla="*/ 5 w 5"/>
                  <a:gd name="T36" fmla="*/ 2 h 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 h="2">
                    <a:moveTo>
                      <a:pt x="5" y="0"/>
                    </a:moveTo>
                    <a:lnTo>
                      <a:pt x="4" y="0"/>
                    </a:lnTo>
                    <a:lnTo>
                      <a:pt x="3" y="0"/>
                    </a:lnTo>
                    <a:lnTo>
                      <a:pt x="2" y="0"/>
                    </a:lnTo>
                    <a:lnTo>
                      <a:pt x="0" y="2"/>
                    </a:lnTo>
                    <a:lnTo>
                      <a:pt x="1" y="2"/>
                    </a:lnTo>
                    <a:lnTo>
                      <a:pt x="2" y="2"/>
                    </a:lnTo>
                    <a:lnTo>
                      <a:pt x="5"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ja-JP" altLang="en-US"/>
              </a:p>
            </p:txBody>
          </p:sp>
          <p:sp>
            <p:nvSpPr>
              <p:cNvPr id="31872" name="Freeform 171"/>
              <p:cNvSpPr>
                <a:spLocks/>
              </p:cNvSpPr>
              <p:nvPr/>
            </p:nvSpPr>
            <p:spPr bwMode="auto">
              <a:xfrm>
                <a:off x="2589" y="3001"/>
                <a:ext cx="41" cy="21"/>
              </a:xfrm>
              <a:custGeom>
                <a:avLst/>
                <a:gdLst>
                  <a:gd name="T0" fmla="*/ 41 w 41"/>
                  <a:gd name="T1" fmla="*/ 0 h 21"/>
                  <a:gd name="T2" fmla="*/ 39 w 41"/>
                  <a:gd name="T3" fmla="*/ 0 h 21"/>
                  <a:gd name="T4" fmla="*/ 37 w 41"/>
                  <a:gd name="T5" fmla="*/ 0 h 21"/>
                  <a:gd name="T6" fmla="*/ 35 w 41"/>
                  <a:gd name="T7" fmla="*/ 0 h 21"/>
                  <a:gd name="T8" fmla="*/ 33 w 41"/>
                  <a:gd name="T9" fmla="*/ 0 h 21"/>
                  <a:gd name="T10" fmla="*/ 31 w 41"/>
                  <a:gd name="T11" fmla="*/ 1 h 21"/>
                  <a:gd name="T12" fmla="*/ 29 w 41"/>
                  <a:gd name="T13" fmla="*/ 1 h 21"/>
                  <a:gd name="T14" fmla="*/ 27 w 41"/>
                  <a:gd name="T15" fmla="*/ 2 h 21"/>
                  <a:gd name="T16" fmla="*/ 24 w 41"/>
                  <a:gd name="T17" fmla="*/ 3 h 21"/>
                  <a:gd name="T18" fmla="*/ 22 w 41"/>
                  <a:gd name="T19" fmla="*/ 3 h 21"/>
                  <a:gd name="T20" fmla="*/ 20 w 41"/>
                  <a:gd name="T21" fmla="*/ 4 h 21"/>
                  <a:gd name="T22" fmla="*/ 18 w 41"/>
                  <a:gd name="T23" fmla="*/ 5 h 21"/>
                  <a:gd name="T24" fmla="*/ 16 w 41"/>
                  <a:gd name="T25" fmla="*/ 6 h 21"/>
                  <a:gd name="T26" fmla="*/ 14 w 41"/>
                  <a:gd name="T27" fmla="*/ 7 h 21"/>
                  <a:gd name="T28" fmla="*/ 12 w 41"/>
                  <a:gd name="T29" fmla="*/ 8 h 21"/>
                  <a:gd name="T30" fmla="*/ 11 w 41"/>
                  <a:gd name="T31" fmla="*/ 10 h 21"/>
                  <a:gd name="T32" fmla="*/ 9 w 41"/>
                  <a:gd name="T33" fmla="*/ 11 h 21"/>
                  <a:gd name="T34" fmla="*/ 8 w 41"/>
                  <a:gd name="T35" fmla="*/ 12 h 21"/>
                  <a:gd name="T36" fmla="*/ 6 w 41"/>
                  <a:gd name="T37" fmla="*/ 13 h 21"/>
                  <a:gd name="T38" fmla="*/ 5 w 41"/>
                  <a:gd name="T39" fmla="*/ 15 h 21"/>
                  <a:gd name="T40" fmla="*/ 4 w 41"/>
                  <a:gd name="T41" fmla="*/ 16 h 21"/>
                  <a:gd name="T42" fmla="*/ 2 w 41"/>
                  <a:gd name="T43" fmla="*/ 17 h 21"/>
                  <a:gd name="T44" fmla="*/ 2 w 41"/>
                  <a:gd name="T45" fmla="*/ 19 h 21"/>
                  <a:gd name="T46" fmla="*/ 1 w 41"/>
                  <a:gd name="T47" fmla="*/ 20 h 21"/>
                  <a:gd name="T48" fmla="*/ 0 w 41"/>
                  <a:gd name="T49" fmla="*/ 21 h 21"/>
                  <a:gd name="T50" fmla="*/ 4 w 41"/>
                  <a:gd name="T51" fmla="*/ 21 h 21"/>
                  <a:gd name="T52" fmla="*/ 5 w 41"/>
                  <a:gd name="T53" fmla="*/ 20 h 21"/>
                  <a:gd name="T54" fmla="*/ 5 w 41"/>
                  <a:gd name="T55" fmla="*/ 19 h 21"/>
                  <a:gd name="T56" fmla="*/ 6 w 41"/>
                  <a:gd name="T57" fmla="*/ 17 h 21"/>
                  <a:gd name="T58" fmla="*/ 7 w 41"/>
                  <a:gd name="T59" fmla="*/ 16 h 21"/>
                  <a:gd name="T60" fmla="*/ 8 w 41"/>
                  <a:gd name="T61" fmla="*/ 15 h 21"/>
                  <a:gd name="T62" fmla="*/ 9 w 41"/>
                  <a:gd name="T63" fmla="*/ 14 h 21"/>
                  <a:gd name="T64" fmla="*/ 10 w 41"/>
                  <a:gd name="T65" fmla="*/ 13 h 21"/>
                  <a:gd name="T66" fmla="*/ 12 w 41"/>
                  <a:gd name="T67" fmla="*/ 12 h 21"/>
                  <a:gd name="T68" fmla="*/ 13 w 41"/>
                  <a:gd name="T69" fmla="*/ 11 h 21"/>
                  <a:gd name="T70" fmla="*/ 15 w 41"/>
                  <a:gd name="T71" fmla="*/ 10 h 21"/>
                  <a:gd name="T72" fmla="*/ 16 w 41"/>
                  <a:gd name="T73" fmla="*/ 9 h 21"/>
                  <a:gd name="T74" fmla="*/ 18 w 41"/>
                  <a:gd name="T75" fmla="*/ 8 h 21"/>
                  <a:gd name="T76" fmla="*/ 19 w 41"/>
                  <a:gd name="T77" fmla="*/ 7 h 21"/>
                  <a:gd name="T78" fmla="*/ 21 w 41"/>
                  <a:gd name="T79" fmla="*/ 6 h 21"/>
                  <a:gd name="T80" fmla="*/ 23 w 41"/>
                  <a:gd name="T81" fmla="*/ 5 h 21"/>
                  <a:gd name="T82" fmla="*/ 25 w 41"/>
                  <a:gd name="T83" fmla="*/ 5 h 21"/>
                  <a:gd name="T84" fmla="*/ 27 w 41"/>
                  <a:gd name="T85" fmla="*/ 4 h 21"/>
                  <a:gd name="T86" fmla="*/ 29 w 41"/>
                  <a:gd name="T87" fmla="*/ 4 h 21"/>
                  <a:gd name="T88" fmla="*/ 31 w 41"/>
                  <a:gd name="T89" fmla="*/ 3 h 21"/>
                  <a:gd name="T90" fmla="*/ 32 w 41"/>
                  <a:gd name="T91" fmla="*/ 3 h 21"/>
                  <a:gd name="T92" fmla="*/ 34 w 41"/>
                  <a:gd name="T93" fmla="*/ 3 h 21"/>
                  <a:gd name="T94" fmla="*/ 36 w 41"/>
                  <a:gd name="T95" fmla="*/ 2 h 21"/>
                  <a:gd name="T96" fmla="*/ 38 w 41"/>
                  <a:gd name="T97" fmla="*/ 2 h 21"/>
                  <a:gd name="T98" fmla="*/ 40 w 41"/>
                  <a:gd name="T99" fmla="*/ 2 h 21"/>
                  <a:gd name="T100" fmla="*/ 41 w 41"/>
                  <a:gd name="T101" fmla="*/ 0 h 2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41"/>
                  <a:gd name="T154" fmla="*/ 0 h 21"/>
                  <a:gd name="T155" fmla="*/ 41 w 41"/>
                  <a:gd name="T156" fmla="*/ 21 h 21"/>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41" h="21">
                    <a:moveTo>
                      <a:pt x="41" y="0"/>
                    </a:moveTo>
                    <a:lnTo>
                      <a:pt x="39" y="0"/>
                    </a:lnTo>
                    <a:lnTo>
                      <a:pt x="37" y="0"/>
                    </a:lnTo>
                    <a:lnTo>
                      <a:pt x="35" y="0"/>
                    </a:lnTo>
                    <a:lnTo>
                      <a:pt x="33" y="0"/>
                    </a:lnTo>
                    <a:lnTo>
                      <a:pt x="31" y="1"/>
                    </a:lnTo>
                    <a:lnTo>
                      <a:pt x="29" y="1"/>
                    </a:lnTo>
                    <a:lnTo>
                      <a:pt x="27" y="2"/>
                    </a:lnTo>
                    <a:lnTo>
                      <a:pt x="24" y="3"/>
                    </a:lnTo>
                    <a:lnTo>
                      <a:pt x="22" y="3"/>
                    </a:lnTo>
                    <a:lnTo>
                      <a:pt x="20" y="4"/>
                    </a:lnTo>
                    <a:lnTo>
                      <a:pt x="18" y="5"/>
                    </a:lnTo>
                    <a:lnTo>
                      <a:pt x="16" y="6"/>
                    </a:lnTo>
                    <a:lnTo>
                      <a:pt x="14" y="7"/>
                    </a:lnTo>
                    <a:lnTo>
                      <a:pt x="12" y="8"/>
                    </a:lnTo>
                    <a:lnTo>
                      <a:pt x="11" y="10"/>
                    </a:lnTo>
                    <a:lnTo>
                      <a:pt x="9" y="11"/>
                    </a:lnTo>
                    <a:lnTo>
                      <a:pt x="8" y="12"/>
                    </a:lnTo>
                    <a:lnTo>
                      <a:pt x="6" y="13"/>
                    </a:lnTo>
                    <a:lnTo>
                      <a:pt x="5" y="15"/>
                    </a:lnTo>
                    <a:lnTo>
                      <a:pt x="4" y="16"/>
                    </a:lnTo>
                    <a:lnTo>
                      <a:pt x="2" y="17"/>
                    </a:lnTo>
                    <a:lnTo>
                      <a:pt x="2" y="19"/>
                    </a:lnTo>
                    <a:lnTo>
                      <a:pt x="1" y="20"/>
                    </a:lnTo>
                    <a:lnTo>
                      <a:pt x="0" y="21"/>
                    </a:lnTo>
                    <a:lnTo>
                      <a:pt x="4" y="21"/>
                    </a:lnTo>
                    <a:lnTo>
                      <a:pt x="5" y="20"/>
                    </a:lnTo>
                    <a:lnTo>
                      <a:pt x="5" y="19"/>
                    </a:lnTo>
                    <a:lnTo>
                      <a:pt x="6" y="17"/>
                    </a:lnTo>
                    <a:lnTo>
                      <a:pt x="7" y="16"/>
                    </a:lnTo>
                    <a:lnTo>
                      <a:pt x="8" y="15"/>
                    </a:lnTo>
                    <a:lnTo>
                      <a:pt x="9" y="14"/>
                    </a:lnTo>
                    <a:lnTo>
                      <a:pt x="10" y="13"/>
                    </a:lnTo>
                    <a:lnTo>
                      <a:pt x="12" y="12"/>
                    </a:lnTo>
                    <a:lnTo>
                      <a:pt x="13" y="11"/>
                    </a:lnTo>
                    <a:lnTo>
                      <a:pt x="15" y="10"/>
                    </a:lnTo>
                    <a:lnTo>
                      <a:pt x="16" y="9"/>
                    </a:lnTo>
                    <a:lnTo>
                      <a:pt x="18" y="8"/>
                    </a:lnTo>
                    <a:lnTo>
                      <a:pt x="19" y="7"/>
                    </a:lnTo>
                    <a:lnTo>
                      <a:pt x="21" y="6"/>
                    </a:lnTo>
                    <a:lnTo>
                      <a:pt x="23" y="5"/>
                    </a:lnTo>
                    <a:lnTo>
                      <a:pt x="25" y="5"/>
                    </a:lnTo>
                    <a:lnTo>
                      <a:pt x="27" y="4"/>
                    </a:lnTo>
                    <a:lnTo>
                      <a:pt x="29" y="4"/>
                    </a:lnTo>
                    <a:lnTo>
                      <a:pt x="31" y="3"/>
                    </a:lnTo>
                    <a:lnTo>
                      <a:pt x="32" y="3"/>
                    </a:lnTo>
                    <a:lnTo>
                      <a:pt x="34" y="3"/>
                    </a:lnTo>
                    <a:lnTo>
                      <a:pt x="36" y="2"/>
                    </a:lnTo>
                    <a:lnTo>
                      <a:pt x="38" y="2"/>
                    </a:lnTo>
                    <a:lnTo>
                      <a:pt x="40" y="2"/>
                    </a:lnTo>
                    <a:lnTo>
                      <a:pt x="41"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ja-JP" altLang="en-US"/>
              </a:p>
            </p:txBody>
          </p:sp>
          <p:sp>
            <p:nvSpPr>
              <p:cNvPr id="31873" name="Freeform 172"/>
              <p:cNvSpPr>
                <a:spLocks/>
              </p:cNvSpPr>
              <p:nvPr/>
            </p:nvSpPr>
            <p:spPr bwMode="auto">
              <a:xfrm>
                <a:off x="2570" y="3038"/>
                <a:ext cx="28" cy="23"/>
              </a:xfrm>
              <a:custGeom>
                <a:avLst/>
                <a:gdLst>
                  <a:gd name="T0" fmla="*/ 28 w 28"/>
                  <a:gd name="T1" fmla="*/ 1 h 23"/>
                  <a:gd name="T2" fmla="*/ 27 w 28"/>
                  <a:gd name="T3" fmla="*/ 1 h 23"/>
                  <a:gd name="T4" fmla="*/ 27 w 28"/>
                  <a:gd name="T5" fmla="*/ 1 h 23"/>
                  <a:gd name="T6" fmla="*/ 26 w 28"/>
                  <a:gd name="T7" fmla="*/ 1 h 23"/>
                  <a:gd name="T8" fmla="*/ 25 w 28"/>
                  <a:gd name="T9" fmla="*/ 0 h 23"/>
                  <a:gd name="T10" fmla="*/ 0 w 28"/>
                  <a:gd name="T11" fmla="*/ 22 h 23"/>
                  <a:gd name="T12" fmla="*/ 1 w 28"/>
                  <a:gd name="T13" fmla="*/ 22 h 23"/>
                  <a:gd name="T14" fmla="*/ 1 w 28"/>
                  <a:gd name="T15" fmla="*/ 22 h 23"/>
                  <a:gd name="T16" fmla="*/ 2 w 28"/>
                  <a:gd name="T17" fmla="*/ 22 h 23"/>
                  <a:gd name="T18" fmla="*/ 3 w 28"/>
                  <a:gd name="T19" fmla="*/ 23 h 23"/>
                  <a:gd name="T20" fmla="*/ 3 w 28"/>
                  <a:gd name="T21" fmla="*/ 23 h 23"/>
                  <a:gd name="T22" fmla="*/ 4 w 28"/>
                  <a:gd name="T23" fmla="*/ 23 h 23"/>
                  <a:gd name="T24" fmla="*/ 5 w 28"/>
                  <a:gd name="T25" fmla="*/ 23 h 23"/>
                  <a:gd name="T26" fmla="*/ 6 w 28"/>
                  <a:gd name="T27" fmla="*/ 23 h 23"/>
                  <a:gd name="T28" fmla="*/ 28 w 28"/>
                  <a:gd name="T29" fmla="*/ 1 h 2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8"/>
                  <a:gd name="T46" fmla="*/ 0 h 23"/>
                  <a:gd name="T47" fmla="*/ 28 w 28"/>
                  <a:gd name="T48" fmla="*/ 23 h 2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8" h="23">
                    <a:moveTo>
                      <a:pt x="28" y="1"/>
                    </a:moveTo>
                    <a:lnTo>
                      <a:pt x="27" y="1"/>
                    </a:lnTo>
                    <a:lnTo>
                      <a:pt x="26" y="1"/>
                    </a:lnTo>
                    <a:lnTo>
                      <a:pt x="25" y="0"/>
                    </a:lnTo>
                    <a:lnTo>
                      <a:pt x="0" y="22"/>
                    </a:lnTo>
                    <a:lnTo>
                      <a:pt x="1" y="22"/>
                    </a:lnTo>
                    <a:lnTo>
                      <a:pt x="2" y="22"/>
                    </a:lnTo>
                    <a:lnTo>
                      <a:pt x="3" y="23"/>
                    </a:lnTo>
                    <a:lnTo>
                      <a:pt x="4" y="23"/>
                    </a:lnTo>
                    <a:lnTo>
                      <a:pt x="5" y="23"/>
                    </a:lnTo>
                    <a:lnTo>
                      <a:pt x="6" y="23"/>
                    </a:lnTo>
                    <a:lnTo>
                      <a:pt x="28" y="1"/>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ja-JP" altLang="en-US"/>
              </a:p>
            </p:txBody>
          </p:sp>
          <p:sp>
            <p:nvSpPr>
              <p:cNvPr id="31874" name="Freeform 173"/>
              <p:cNvSpPr>
                <a:spLocks/>
              </p:cNvSpPr>
              <p:nvPr/>
            </p:nvSpPr>
            <p:spPr bwMode="auto">
              <a:xfrm>
                <a:off x="2554" y="3033"/>
                <a:ext cx="40" cy="26"/>
              </a:xfrm>
              <a:custGeom>
                <a:avLst/>
                <a:gdLst>
                  <a:gd name="T0" fmla="*/ 33 w 40"/>
                  <a:gd name="T1" fmla="*/ 0 h 26"/>
                  <a:gd name="T2" fmla="*/ 34 w 40"/>
                  <a:gd name="T3" fmla="*/ 1 h 26"/>
                  <a:gd name="T4" fmla="*/ 35 w 40"/>
                  <a:gd name="T5" fmla="*/ 2 h 26"/>
                  <a:gd name="T6" fmla="*/ 35 w 40"/>
                  <a:gd name="T7" fmla="*/ 2 h 26"/>
                  <a:gd name="T8" fmla="*/ 36 w 40"/>
                  <a:gd name="T9" fmla="*/ 3 h 26"/>
                  <a:gd name="T10" fmla="*/ 37 w 40"/>
                  <a:gd name="T11" fmla="*/ 3 h 26"/>
                  <a:gd name="T12" fmla="*/ 38 w 40"/>
                  <a:gd name="T13" fmla="*/ 4 h 26"/>
                  <a:gd name="T14" fmla="*/ 39 w 40"/>
                  <a:gd name="T15" fmla="*/ 4 h 26"/>
                  <a:gd name="T16" fmla="*/ 40 w 40"/>
                  <a:gd name="T17" fmla="*/ 5 h 26"/>
                  <a:gd name="T18" fmla="*/ 13 w 40"/>
                  <a:gd name="T19" fmla="*/ 26 h 26"/>
                  <a:gd name="T20" fmla="*/ 11 w 40"/>
                  <a:gd name="T21" fmla="*/ 25 h 26"/>
                  <a:gd name="T22" fmla="*/ 9 w 40"/>
                  <a:gd name="T23" fmla="*/ 24 h 26"/>
                  <a:gd name="T24" fmla="*/ 7 w 40"/>
                  <a:gd name="T25" fmla="*/ 23 h 26"/>
                  <a:gd name="T26" fmla="*/ 5 w 40"/>
                  <a:gd name="T27" fmla="*/ 22 h 26"/>
                  <a:gd name="T28" fmla="*/ 4 w 40"/>
                  <a:gd name="T29" fmla="*/ 20 h 26"/>
                  <a:gd name="T30" fmla="*/ 2 w 40"/>
                  <a:gd name="T31" fmla="*/ 19 h 26"/>
                  <a:gd name="T32" fmla="*/ 1 w 40"/>
                  <a:gd name="T33" fmla="*/ 17 h 26"/>
                  <a:gd name="T34" fmla="*/ 0 w 40"/>
                  <a:gd name="T35" fmla="*/ 16 h 26"/>
                  <a:gd name="T36" fmla="*/ 33 w 40"/>
                  <a:gd name="T37" fmla="*/ 0 h 2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0"/>
                  <a:gd name="T58" fmla="*/ 0 h 26"/>
                  <a:gd name="T59" fmla="*/ 40 w 40"/>
                  <a:gd name="T60" fmla="*/ 26 h 2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0" h="26">
                    <a:moveTo>
                      <a:pt x="33" y="0"/>
                    </a:moveTo>
                    <a:lnTo>
                      <a:pt x="34" y="1"/>
                    </a:lnTo>
                    <a:lnTo>
                      <a:pt x="35" y="2"/>
                    </a:lnTo>
                    <a:lnTo>
                      <a:pt x="36" y="3"/>
                    </a:lnTo>
                    <a:lnTo>
                      <a:pt x="37" y="3"/>
                    </a:lnTo>
                    <a:lnTo>
                      <a:pt x="38" y="4"/>
                    </a:lnTo>
                    <a:lnTo>
                      <a:pt x="39" y="4"/>
                    </a:lnTo>
                    <a:lnTo>
                      <a:pt x="40" y="5"/>
                    </a:lnTo>
                    <a:lnTo>
                      <a:pt x="13" y="26"/>
                    </a:lnTo>
                    <a:lnTo>
                      <a:pt x="11" y="25"/>
                    </a:lnTo>
                    <a:lnTo>
                      <a:pt x="9" y="24"/>
                    </a:lnTo>
                    <a:lnTo>
                      <a:pt x="7" y="23"/>
                    </a:lnTo>
                    <a:lnTo>
                      <a:pt x="5" y="22"/>
                    </a:lnTo>
                    <a:lnTo>
                      <a:pt x="4" y="20"/>
                    </a:lnTo>
                    <a:lnTo>
                      <a:pt x="2" y="19"/>
                    </a:lnTo>
                    <a:lnTo>
                      <a:pt x="1" y="17"/>
                    </a:lnTo>
                    <a:lnTo>
                      <a:pt x="0" y="16"/>
                    </a:lnTo>
                    <a:lnTo>
                      <a:pt x="33"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ja-JP" altLang="en-US"/>
              </a:p>
            </p:txBody>
          </p:sp>
          <p:sp>
            <p:nvSpPr>
              <p:cNvPr id="31875" name="Freeform 174"/>
              <p:cNvSpPr>
                <a:spLocks/>
              </p:cNvSpPr>
              <p:nvPr/>
            </p:nvSpPr>
            <p:spPr bwMode="auto">
              <a:xfrm>
                <a:off x="2550" y="3028"/>
                <a:ext cx="36" cy="17"/>
              </a:xfrm>
              <a:custGeom>
                <a:avLst/>
                <a:gdLst>
                  <a:gd name="T0" fmla="*/ 36 w 36"/>
                  <a:gd name="T1" fmla="*/ 0 h 17"/>
                  <a:gd name="T2" fmla="*/ 36 w 36"/>
                  <a:gd name="T3" fmla="*/ 0 h 17"/>
                  <a:gd name="T4" fmla="*/ 36 w 36"/>
                  <a:gd name="T5" fmla="*/ 1 h 17"/>
                  <a:gd name="T6" fmla="*/ 36 w 36"/>
                  <a:gd name="T7" fmla="*/ 2 h 17"/>
                  <a:gd name="T8" fmla="*/ 36 w 36"/>
                  <a:gd name="T9" fmla="*/ 2 h 17"/>
                  <a:gd name="T10" fmla="*/ 36 w 36"/>
                  <a:gd name="T11" fmla="*/ 2 h 17"/>
                  <a:gd name="T12" fmla="*/ 36 w 36"/>
                  <a:gd name="T13" fmla="*/ 3 h 17"/>
                  <a:gd name="T14" fmla="*/ 36 w 36"/>
                  <a:gd name="T15" fmla="*/ 3 h 17"/>
                  <a:gd name="T16" fmla="*/ 36 w 36"/>
                  <a:gd name="T17" fmla="*/ 3 h 17"/>
                  <a:gd name="T18" fmla="*/ 1 w 36"/>
                  <a:gd name="T19" fmla="*/ 17 h 17"/>
                  <a:gd name="T20" fmla="*/ 1 w 36"/>
                  <a:gd name="T21" fmla="*/ 16 h 17"/>
                  <a:gd name="T22" fmla="*/ 1 w 36"/>
                  <a:gd name="T23" fmla="*/ 16 h 17"/>
                  <a:gd name="T24" fmla="*/ 1 w 36"/>
                  <a:gd name="T25" fmla="*/ 15 h 17"/>
                  <a:gd name="T26" fmla="*/ 1 w 36"/>
                  <a:gd name="T27" fmla="*/ 15 h 17"/>
                  <a:gd name="T28" fmla="*/ 0 w 36"/>
                  <a:gd name="T29" fmla="*/ 13 h 17"/>
                  <a:gd name="T30" fmla="*/ 0 w 36"/>
                  <a:gd name="T31" fmla="*/ 12 h 17"/>
                  <a:gd name="T32" fmla="*/ 0 w 36"/>
                  <a:gd name="T33" fmla="*/ 11 h 17"/>
                  <a:gd name="T34" fmla="*/ 0 w 36"/>
                  <a:gd name="T35" fmla="*/ 9 h 17"/>
                  <a:gd name="T36" fmla="*/ 36 w 36"/>
                  <a:gd name="T37" fmla="*/ 0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6"/>
                  <a:gd name="T58" fmla="*/ 0 h 17"/>
                  <a:gd name="T59" fmla="*/ 36 w 36"/>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6" h="17">
                    <a:moveTo>
                      <a:pt x="36" y="0"/>
                    </a:moveTo>
                    <a:lnTo>
                      <a:pt x="36" y="0"/>
                    </a:lnTo>
                    <a:lnTo>
                      <a:pt x="36" y="1"/>
                    </a:lnTo>
                    <a:lnTo>
                      <a:pt x="36" y="2"/>
                    </a:lnTo>
                    <a:lnTo>
                      <a:pt x="36" y="3"/>
                    </a:lnTo>
                    <a:lnTo>
                      <a:pt x="1" y="17"/>
                    </a:lnTo>
                    <a:lnTo>
                      <a:pt x="1" y="16"/>
                    </a:lnTo>
                    <a:lnTo>
                      <a:pt x="1" y="15"/>
                    </a:lnTo>
                    <a:lnTo>
                      <a:pt x="0" y="13"/>
                    </a:lnTo>
                    <a:lnTo>
                      <a:pt x="0" y="12"/>
                    </a:lnTo>
                    <a:lnTo>
                      <a:pt x="0" y="11"/>
                    </a:lnTo>
                    <a:lnTo>
                      <a:pt x="0" y="9"/>
                    </a:lnTo>
                    <a:lnTo>
                      <a:pt x="36"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ja-JP" altLang="en-US"/>
              </a:p>
            </p:txBody>
          </p:sp>
          <p:sp>
            <p:nvSpPr>
              <p:cNvPr id="31876" name="Freeform 175"/>
              <p:cNvSpPr>
                <a:spLocks/>
              </p:cNvSpPr>
              <p:nvPr/>
            </p:nvSpPr>
            <p:spPr bwMode="auto">
              <a:xfrm>
                <a:off x="2595" y="3010"/>
                <a:ext cx="15" cy="23"/>
              </a:xfrm>
              <a:custGeom>
                <a:avLst/>
                <a:gdLst>
                  <a:gd name="T0" fmla="*/ 7 w 15"/>
                  <a:gd name="T1" fmla="*/ 21 h 23"/>
                  <a:gd name="T2" fmla="*/ 6 w 15"/>
                  <a:gd name="T3" fmla="*/ 20 h 23"/>
                  <a:gd name="T4" fmla="*/ 5 w 15"/>
                  <a:gd name="T5" fmla="*/ 20 h 23"/>
                  <a:gd name="T6" fmla="*/ 4 w 15"/>
                  <a:gd name="T7" fmla="*/ 19 h 23"/>
                  <a:gd name="T8" fmla="*/ 3 w 15"/>
                  <a:gd name="T9" fmla="*/ 18 h 23"/>
                  <a:gd name="T10" fmla="*/ 3 w 15"/>
                  <a:gd name="T11" fmla="*/ 17 h 23"/>
                  <a:gd name="T12" fmla="*/ 3 w 15"/>
                  <a:gd name="T13" fmla="*/ 17 h 23"/>
                  <a:gd name="T14" fmla="*/ 2 w 15"/>
                  <a:gd name="T15" fmla="*/ 16 h 23"/>
                  <a:gd name="T16" fmla="*/ 2 w 15"/>
                  <a:gd name="T17" fmla="*/ 16 h 23"/>
                  <a:gd name="T18" fmla="*/ 2 w 15"/>
                  <a:gd name="T19" fmla="*/ 15 h 23"/>
                  <a:gd name="T20" fmla="*/ 2 w 15"/>
                  <a:gd name="T21" fmla="*/ 14 h 23"/>
                  <a:gd name="T22" fmla="*/ 3 w 15"/>
                  <a:gd name="T23" fmla="*/ 12 h 23"/>
                  <a:gd name="T24" fmla="*/ 4 w 15"/>
                  <a:gd name="T25" fmla="*/ 10 h 23"/>
                  <a:gd name="T26" fmla="*/ 6 w 15"/>
                  <a:gd name="T27" fmla="*/ 7 h 23"/>
                  <a:gd name="T28" fmla="*/ 9 w 15"/>
                  <a:gd name="T29" fmla="*/ 4 h 23"/>
                  <a:gd name="T30" fmla="*/ 13 w 15"/>
                  <a:gd name="T31" fmla="*/ 2 h 23"/>
                  <a:gd name="T32" fmla="*/ 13 w 15"/>
                  <a:gd name="T33" fmla="*/ 0 h 23"/>
                  <a:gd name="T34" fmla="*/ 9 w 15"/>
                  <a:gd name="T35" fmla="*/ 3 h 23"/>
                  <a:gd name="T36" fmla="*/ 5 w 15"/>
                  <a:gd name="T37" fmla="*/ 5 h 23"/>
                  <a:gd name="T38" fmla="*/ 2 w 15"/>
                  <a:gd name="T39" fmla="*/ 9 h 23"/>
                  <a:gd name="T40" fmla="*/ 1 w 15"/>
                  <a:gd name="T41" fmla="*/ 12 h 23"/>
                  <a:gd name="T42" fmla="*/ 0 w 15"/>
                  <a:gd name="T43" fmla="*/ 14 h 23"/>
                  <a:gd name="T44" fmla="*/ 0 w 15"/>
                  <a:gd name="T45" fmla="*/ 15 h 23"/>
                  <a:gd name="T46" fmla="*/ 0 w 15"/>
                  <a:gd name="T47" fmla="*/ 16 h 23"/>
                  <a:gd name="T48" fmla="*/ 0 w 15"/>
                  <a:gd name="T49" fmla="*/ 17 h 23"/>
                  <a:gd name="T50" fmla="*/ 0 w 15"/>
                  <a:gd name="T51" fmla="*/ 17 h 23"/>
                  <a:gd name="T52" fmla="*/ 1 w 15"/>
                  <a:gd name="T53" fmla="*/ 18 h 23"/>
                  <a:gd name="T54" fmla="*/ 1 w 15"/>
                  <a:gd name="T55" fmla="*/ 19 h 23"/>
                  <a:gd name="T56" fmla="*/ 1 w 15"/>
                  <a:gd name="T57" fmla="*/ 19 h 23"/>
                  <a:gd name="T58" fmla="*/ 2 w 15"/>
                  <a:gd name="T59" fmla="*/ 20 h 23"/>
                  <a:gd name="T60" fmla="*/ 3 w 15"/>
                  <a:gd name="T61" fmla="*/ 21 h 23"/>
                  <a:gd name="T62" fmla="*/ 4 w 15"/>
                  <a:gd name="T63" fmla="*/ 22 h 23"/>
                  <a:gd name="T64" fmla="*/ 6 w 15"/>
                  <a:gd name="T65" fmla="*/ 23 h 2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5"/>
                  <a:gd name="T100" fmla="*/ 0 h 23"/>
                  <a:gd name="T101" fmla="*/ 15 w 15"/>
                  <a:gd name="T102" fmla="*/ 23 h 2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5" h="23">
                    <a:moveTo>
                      <a:pt x="7" y="21"/>
                    </a:moveTo>
                    <a:lnTo>
                      <a:pt x="7" y="21"/>
                    </a:lnTo>
                    <a:lnTo>
                      <a:pt x="6" y="21"/>
                    </a:lnTo>
                    <a:lnTo>
                      <a:pt x="6" y="20"/>
                    </a:lnTo>
                    <a:lnTo>
                      <a:pt x="5" y="20"/>
                    </a:lnTo>
                    <a:lnTo>
                      <a:pt x="4" y="19"/>
                    </a:lnTo>
                    <a:lnTo>
                      <a:pt x="3" y="18"/>
                    </a:lnTo>
                    <a:lnTo>
                      <a:pt x="3" y="17"/>
                    </a:lnTo>
                    <a:lnTo>
                      <a:pt x="2" y="16"/>
                    </a:lnTo>
                    <a:lnTo>
                      <a:pt x="2" y="15"/>
                    </a:lnTo>
                    <a:lnTo>
                      <a:pt x="2" y="14"/>
                    </a:lnTo>
                    <a:lnTo>
                      <a:pt x="2" y="13"/>
                    </a:lnTo>
                    <a:lnTo>
                      <a:pt x="3" y="12"/>
                    </a:lnTo>
                    <a:lnTo>
                      <a:pt x="3" y="11"/>
                    </a:lnTo>
                    <a:lnTo>
                      <a:pt x="4" y="10"/>
                    </a:lnTo>
                    <a:lnTo>
                      <a:pt x="5" y="8"/>
                    </a:lnTo>
                    <a:lnTo>
                      <a:pt x="6" y="7"/>
                    </a:lnTo>
                    <a:lnTo>
                      <a:pt x="7" y="6"/>
                    </a:lnTo>
                    <a:lnTo>
                      <a:pt x="9" y="4"/>
                    </a:lnTo>
                    <a:lnTo>
                      <a:pt x="11" y="3"/>
                    </a:lnTo>
                    <a:lnTo>
                      <a:pt x="13" y="2"/>
                    </a:lnTo>
                    <a:lnTo>
                      <a:pt x="15" y="1"/>
                    </a:lnTo>
                    <a:lnTo>
                      <a:pt x="13" y="0"/>
                    </a:lnTo>
                    <a:lnTo>
                      <a:pt x="11" y="1"/>
                    </a:lnTo>
                    <a:lnTo>
                      <a:pt x="9" y="3"/>
                    </a:lnTo>
                    <a:lnTo>
                      <a:pt x="7" y="4"/>
                    </a:lnTo>
                    <a:lnTo>
                      <a:pt x="5" y="5"/>
                    </a:lnTo>
                    <a:lnTo>
                      <a:pt x="4" y="7"/>
                    </a:lnTo>
                    <a:lnTo>
                      <a:pt x="2" y="9"/>
                    </a:lnTo>
                    <a:lnTo>
                      <a:pt x="2" y="10"/>
                    </a:lnTo>
                    <a:lnTo>
                      <a:pt x="1" y="12"/>
                    </a:lnTo>
                    <a:lnTo>
                      <a:pt x="0" y="13"/>
                    </a:lnTo>
                    <a:lnTo>
                      <a:pt x="0" y="14"/>
                    </a:lnTo>
                    <a:lnTo>
                      <a:pt x="0" y="15"/>
                    </a:lnTo>
                    <a:lnTo>
                      <a:pt x="0" y="16"/>
                    </a:lnTo>
                    <a:lnTo>
                      <a:pt x="0" y="17"/>
                    </a:lnTo>
                    <a:lnTo>
                      <a:pt x="0" y="18"/>
                    </a:lnTo>
                    <a:lnTo>
                      <a:pt x="1" y="18"/>
                    </a:lnTo>
                    <a:lnTo>
                      <a:pt x="1" y="19"/>
                    </a:lnTo>
                    <a:lnTo>
                      <a:pt x="2" y="20"/>
                    </a:lnTo>
                    <a:lnTo>
                      <a:pt x="3" y="21"/>
                    </a:lnTo>
                    <a:lnTo>
                      <a:pt x="4" y="22"/>
                    </a:lnTo>
                    <a:lnTo>
                      <a:pt x="5" y="22"/>
                    </a:lnTo>
                    <a:lnTo>
                      <a:pt x="6" y="23"/>
                    </a:lnTo>
                    <a:lnTo>
                      <a:pt x="7" y="21"/>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ja-JP" altLang="en-US"/>
              </a:p>
            </p:txBody>
          </p:sp>
          <p:sp>
            <p:nvSpPr>
              <p:cNvPr id="31877" name="Freeform 176"/>
              <p:cNvSpPr>
                <a:spLocks/>
              </p:cNvSpPr>
              <p:nvPr/>
            </p:nvSpPr>
            <p:spPr bwMode="auto">
              <a:xfrm>
                <a:off x="2619" y="3012"/>
                <a:ext cx="9" cy="10"/>
              </a:xfrm>
              <a:custGeom>
                <a:avLst/>
                <a:gdLst>
                  <a:gd name="T0" fmla="*/ 4 w 9"/>
                  <a:gd name="T1" fmla="*/ 0 h 10"/>
                  <a:gd name="T2" fmla="*/ 6 w 9"/>
                  <a:gd name="T3" fmla="*/ 0 h 10"/>
                  <a:gd name="T4" fmla="*/ 6 w 9"/>
                  <a:gd name="T5" fmla="*/ 0 h 10"/>
                  <a:gd name="T6" fmla="*/ 7 w 9"/>
                  <a:gd name="T7" fmla="*/ 1 h 10"/>
                  <a:gd name="T8" fmla="*/ 8 w 9"/>
                  <a:gd name="T9" fmla="*/ 1 h 10"/>
                  <a:gd name="T10" fmla="*/ 8 w 9"/>
                  <a:gd name="T11" fmla="*/ 2 h 10"/>
                  <a:gd name="T12" fmla="*/ 9 w 9"/>
                  <a:gd name="T13" fmla="*/ 3 h 10"/>
                  <a:gd name="T14" fmla="*/ 9 w 9"/>
                  <a:gd name="T15" fmla="*/ 3 h 10"/>
                  <a:gd name="T16" fmla="*/ 9 w 9"/>
                  <a:gd name="T17" fmla="*/ 4 h 10"/>
                  <a:gd name="T18" fmla="*/ 9 w 9"/>
                  <a:gd name="T19" fmla="*/ 5 h 10"/>
                  <a:gd name="T20" fmla="*/ 9 w 9"/>
                  <a:gd name="T21" fmla="*/ 6 h 10"/>
                  <a:gd name="T22" fmla="*/ 9 w 9"/>
                  <a:gd name="T23" fmla="*/ 6 h 10"/>
                  <a:gd name="T24" fmla="*/ 9 w 9"/>
                  <a:gd name="T25" fmla="*/ 7 h 10"/>
                  <a:gd name="T26" fmla="*/ 8 w 9"/>
                  <a:gd name="T27" fmla="*/ 8 h 10"/>
                  <a:gd name="T28" fmla="*/ 7 w 9"/>
                  <a:gd name="T29" fmla="*/ 9 h 10"/>
                  <a:gd name="T30" fmla="*/ 7 w 9"/>
                  <a:gd name="T31" fmla="*/ 9 h 10"/>
                  <a:gd name="T32" fmla="*/ 6 w 9"/>
                  <a:gd name="T33" fmla="*/ 10 h 10"/>
                  <a:gd name="T34" fmla="*/ 7 w 9"/>
                  <a:gd name="T35" fmla="*/ 8 h 10"/>
                  <a:gd name="T36" fmla="*/ 8 w 9"/>
                  <a:gd name="T37" fmla="*/ 7 h 10"/>
                  <a:gd name="T38" fmla="*/ 8 w 9"/>
                  <a:gd name="T39" fmla="*/ 6 h 10"/>
                  <a:gd name="T40" fmla="*/ 8 w 9"/>
                  <a:gd name="T41" fmla="*/ 4 h 10"/>
                  <a:gd name="T42" fmla="*/ 7 w 9"/>
                  <a:gd name="T43" fmla="*/ 4 h 10"/>
                  <a:gd name="T44" fmla="*/ 7 w 9"/>
                  <a:gd name="T45" fmla="*/ 3 h 10"/>
                  <a:gd name="T46" fmla="*/ 6 w 9"/>
                  <a:gd name="T47" fmla="*/ 2 h 10"/>
                  <a:gd name="T48" fmla="*/ 5 w 9"/>
                  <a:gd name="T49" fmla="*/ 2 h 10"/>
                  <a:gd name="T50" fmla="*/ 4 w 9"/>
                  <a:gd name="T51" fmla="*/ 1 h 10"/>
                  <a:gd name="T52" fmla="*/ 3 w 9"/>
                  <a:gd name="T53" fmla="*/ 1 h 10"/>
                  <a:gd name="T54" fmla="*/ 2 w 9"/>
                  <a:gd name="T55" fmla="*/ 1 h 10"/>
                  <a:gd name="T56" fmla="*/ 0 w 9"/>
                  <a:gd name="T57" fmla="*/ 2 h 10"/>
                  <a:gd name="T58" fmla="*/ 1 w 9"/>
                  <a:gd name="T59" fmla="*/ 1 h 10"/>
                  <a:gd name="T60" fmla="*/ 1 w 9"/>
                  <a:gd name="T61" fmla="*/ 1 h 10"/>
                  <a:gd name="T62" fmla="*/ 1 w 9"/>
                  <a:gd name="T63" fmla="*/ 1 h 10"/>
                  <a:gd name="T64" fmla="*/ 2 w 9"/>
                  <a:gd name="T65" fmla="*/ 1 h 10"/>
                  <a:gd name="T66" fmla="*/ 2 w 9"/>
                  <a:gd name="T67" fmla="*/ 0 h 10"/>
                  <a:gd name="T68" fmla="*/ 3 w 9"/>
                  <a:gd name="T69" fmla="*/ 0 h 10"/>
                  <a:gd name="T70" fmla="*/ 4 w 9"/>
                  <a:gd name="T71" fmla="*/ 0 h 10"/>
                  <a:gd name="T72" fmla="*/ 4 w 9"/>
                  <a:gd name="T73" fmla="*/ 0 h 1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9"/>
                  <a:gd name="T112" fmla="*/ 0 h 10"/>
                  <a:gd name="T113" fmla="*/ 9 w 9"/>
                  <a:gd name="T114" fmla="*/ 10 h 10"/>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9" h="10">
                    <a:moveTo>
                      <a:pt x="4" y="0"/>
                    </a:moveTo>
                    <a:lnTo>
                      <a:pt x="6" y="0"/>
                    </a:lnTo>
                    <a:lnTo>
                      <a:pt x="7" y="1"/>
                    </a:lnTo>
                    <a:lnTo>
                      <a:pt x="8" y="1"/>
                    </a:lnTo>
                    <a:lnTo>
                      <a:pt x="8" y="2"/>
                    </a:lnTo>
                    <a:lnTo>
                      <a:pt x="9" y="3"/>
                    </a:lnTo>
                    <a:lnTo>
                      <a:pt x="9" y="4"/>
                    </a:lnTo>
                    <a:lnTo>
                      <a:pt x="9" y="5"/>
                    </a:lnTo>
                    <a:lnTo>
                      <a:pt x="9" y="6"/>
                    </a:lnTo>
                    <a:lnTo>
                      <a:pt x="9" y="7"/>
                    </a:lnTo>
                    <a:lnTo>
                      <a:pt x="8" y="8"/>
                    </a:lnTo>
                    <a:lnTo>
                      <a:pt x="7" y="9"/>
                    </a:lnTo>
                    <a:lnTo>
                      <a:pt x="6" y="10"/>
                    </a:lnTo>
                    <a:lnTo>
                      <a:pt x="7" y="8"/>
                    </a:lnTo>
                    <a:lnTo>
                      <a:pt x="8" y="7"/>
                    </a:lnTo>
                    <a:lnTo>
                      <a:pt x="8" y="6"/>
                    </a:lnTo>
                    <a:lnTo>
                      <a:pt x="8" y="4"/>
                    </a:lnTo>
                    <a:lnTo>
                      <a:pt x="7" y="4"/>
                    </a:lnTo>
                    <a:lnTo>
                      <a:pt x="7" y="3"/>
                    </a:lnTo>
                    <a:lnTo>
                      <a:pt x="6" y="2"/>
                    </a:lnTo>
                    <a:lnTo>
                      <a:pt x="5" y="2"/>
                    </a:lnTo>
                    <a:lnTo>
                      <a:pt x="4" y="1"/>
                    </a:lnTo>
                    <a:lnTo>
                      <a:pt x="3" y="1"/>
                    </a:lnTo>
                    <a:lnTo>
                      <a:pt x="2" y="1"/>
                    </a:lnTo>
                    <a:lnTo>
                      <a:pt x="0" y="2"/>
                    </a:lnTo>
                    <a:lnTo>
                      <a:pt x="1" y="1"/>
                    </a:lnTo>
                    <a:lnTo>
                      <a:pt x="2" y="1"/>
                    </a:lnTo>
                    <a:lnTo>
                      <a:pt x="2" y="0"/>
                    </a:lnTo>
                    <a:lnTo>
                      <a:pt x="3" y="0"/>
                    </a:lnTo>
                    <a:lnTo>
                      <a:pt x="4"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ja-JP" altLang="en-US"/>
              </a:p>
            </p:txBody>
          </p:sp>
          <p:sp>
            <p:nvSpPr>
              <p:cNvPr id="31878" name="Freeform 177"/>
              <p:cNvSpPr>
                <a:spLocks/>
              </p:cNvSpPr>
              <p:nvPr/>
            </p:nvSpPr>
            <p:spPr bwMode="auto">
              <a:xfrm>
                <a:off x="2606" y="3015"/>
                <a:ext cx="17" cy="12"/>
              </a:xfrm>
              <a:custGeom>
                <a:avLst/>
                <a:gdLst>
                  <a:gd name="T0" fmla="*/ 9 w 17"/>
                  <a:gd name="T1" fmla="*/ 0 h 12"/>
                  <a:gd name="T2" fmla="*/ 7 w 17"/>
                  <a:gd name="T3" fmla="*/ 2 h 12"/>
                  <a:gd name="T4" fmla="*/ 5 w 17"/>
                  <a:gd name="T5" fmla="*/ 3 h 12"/>
                  <a:gd name="T6" fmla="*/ 4 w 17"/>
                  <a:gd name="T7" fmla="*/ 5 h 12"/>
                  <a:gd name="T8" fmla="*/ 3 w 17"/>
                  <a:gd name="T9" fmla="*/ 6 h 12"/>
                  <a:gd name="T10" fmla="*/ 3 w 17"/>
                  <a:gd name="T11" fmla="*/ 7 h 12"/>
                  <a:gd name="T12" fmla="*/ 4 w 17"/>
                  <a:gd name="T13" fmla="*/ 8 h 12"/>
                  <a:gd name="T14" fmla="*/ 6 w 17"/>
                  <a:gd name="T15" fmla="*/ 10 h 12"/>
                  <a:gd name="T16" fmla="*/ 8 w 17"/>
                  <a:gd name="T17" fmla="*/ 10 h 12"/>
                  <a:gd name="T18" fmla="*/ 11 w 17"/>
                  <a:gd name="T19" fmla="*/ 10 h 12"/>
                  <a:gd name="T20" fmla="*/ 13 w 17"/>
                  <a:gd name="T21" fmla="*/ 10 h 12"/>
                  <a:gd name="T22" fmla="*/ 15 w 17"/>
                  <a:gd name="T23" fmla="*/ 9 h 12"/>
                  <a:gd name="T24" fmla="*/ 16 w 17"/>
                  <a:gd name="T25" fmla="*/ 9 h 12"/>
                  <a:gd name="T26" fmla="*/ 17 w 17"/>
                  <a:gd name="T27" fmla="*/ 8 h 12"/>
                  <a:gd name="T28" fmla="*/ 17 w 17"/>
                  <a:gd name="T29" fmla="*/ 8 h 12"/>
                  <a:gd name="T30" fmla="*/ 16 w 17"/>
                  <a:gd name="T31" fmla="*/ 9 h 12"/>
                  <a:gd name="T32" fmla="*/ 15 w 17"/>
                  <a:gd name="T33" fmla="*/ 10 h 12"/>
                  <a:gd name="T34" fmla="*/ 14 w 17"/>
                  <a:gd name="T35" fmla="*/ 10 h 12"/>
                  <a:gd name="T36" fmla="*/ 11 w 17"/>
                  <a:gd name="T37" fmla="*/ 11 h 12"/>
                  <a:gd name="T38" fmla="*/ 7 w 17"/>
                  <a:gd name="T39" fmla="*/ 12 h 12"/>
                  <a:gd name="T40" fmla="*/ 3 w 17"/>
                  <a:gd name="T41" fmla="*/ 11 h 12"/>
                  <a:gd name="T42" fmla="*/ 1 w 17"/>
                  <a:gd name="T43" fmla="*/ 9 h 12"/>
                  <a:gd name="T44" fmla="*/ 0 w 17"/>
                  <a:gd name="T45" fmla="*/ 8 h 12"/>
                  <a:gd name="T46" fmla="*/ 0 w 17"/>
                  <a:gd name="T47" fmla="*/ 8 h 12"/>
                  <a:gd name="T48" fmla="*/ 0 w 17"/>
                  <a:gd name="T49" fmla="*/ 7 h 12"/>
                  <a:gd name="T50" fmla="*/ 1 w 17"/>
                  <a:gd name="T51" fmla="*/ 6 h 12"/>
                  <a:gd name="T52" fmla="*/ 1 w 17"/>
                  <a:gd name="T53" fmla="*/ 5 h 12"/>
                  <a:gd name="T54" fmla="*/ 3 w 17"/>
                  <a:gd name="T55" fmla="*/ 3 h 12"/>
                  <a:gd name="T56" fmla="*/ 4 w 17"/>
                  <a:gd name="T57" fmla="*/ 1 h 12"/>
                  <a:gd name="T58" fmla="*/ 6 w 17"/>
                  <a:gd name="T59" fmla="*/ 1 h 12"/>
                  <a:gd name="T60" fmla="*/ 7 w 17"/>
                  <a:gd name="T61" fmla="*/ 0 h 12"/>
                  <a:gd name="T62" fmla="*/ 9 w 17"/>
                  <a:gd name="T63" fmla="*/ 0 h 1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7"/>
                  <a:gd name="T97" fmla="*/ 0 h 12"/>
                  <a:gd name="T98" fmla="*/ 17 w 17"/>
                  <a:gd name="T99" fmla="*/ 12 h 1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7" h="12">
                    <a:moveTo>
                      <a:pt x="10" y="0"/>
                    </a:moveTo>
                    <a:lnTo>
                      <a:pt x="9" y="0"/>
                    </a:lnTo>
                    <a:lnTo>
                      <a:pt x="8" y="1"/>
                    </a:lnTo>
                    <a:lnTo>
                      <a:pt x="7" y="2"/>
                    </a:lnTo>
                    <a:lnTo>
                      <a:pt x="6" y="2"/>
                    </a:lnTo>
                    <a:lnTo>
                      <a:pt x="5" y="3"/>
                    </a:lnTo>
                    <a:lnTo>
                      <a:pt x="4" y="4"/>
                    </a:lnTo>
                    <a:lnTo>
                      <a:pt x="4" y="5"/>
                    </a:lnTo>
                    <a:lnTo>
                      <a:pt x="3" y="5"/>
                    </a:lnTo>
                    <a:lnTo>
                      <a:pt x="3" y="6"/>
                    </a:lnTo>
                    <a:lnTo>
                      <a:pt x="3" y="7"/>
                    </a:lnTo>
                    <a:lnTo>
                      <a:pt x="4" y="8"/>
                    </a:lnTo>
                    <a:lnTo>
                      <a:pt x="4" y="9"/>
                    </a:lnTo>
                    <a:lnTo>
                      <a:pt x="6" y="10"/>
                    </a:lnTo>
                    <a:lnTo>
                      <a:pt x="7" y="10"/>
                    </a:lnTo>
                    <a:lnTo>
                      <a:pt x="8" y="10"/>
                    </a:lnTo>
                    <a:lnTo>
                      <a:pt x="10" y="10"/>
                    </a:lnTo>
                    <a:lnTo>
                      <a:pt x="11" y="10"/>
                    </a:lnTo>
                    <a:lnTo>
                      <a:pt x="13" y="10"/>
                    </a:lnTo>
                    <a:lnTo>
                      <a:pt x="14" y="9"/>
                    </a:lnTo>
                    <a:lnTo>
                      <a:pt x="15" y="9"/>
                    </a:lnTo>
                    <a:lnTo>
                      <a:pt x="16" y="9"/>
                    </a:lnTo>
                    <a:lnTo>
                      <a:pt x="16" y="8"/>
                    </a:lnTo>
                    <a:lnTo>
                      <a:pt x="17" y="8"/>
                    </a:lnTo>
                    <a:lnTo>
                      <a:pt x="17" y="9"/>
                    </a:lnTo>
                    <a:lnTo>
                      <a:pt x="16" y="9"/>
                    </a:lnTo>
                    <a:lnTo>
                      <a:pt x="15" y="10"/>
                    </a:lnTo>
                    <a:lnTo>
                      <a:pt x="14" y="10"/>
                    </a:lnTo>
                    <a:lnTo>
                      <a:pt x="13" y="11"/>
                    </a:lnTo>
                    <a:lnTo>
                      <a:pt x="11" y="11"/>
                    </a:lnTo>
                    <a:lnTo>
                      <a:pt x="9" y="12"/>
                    </a:lnTo>
                    <a:lnTo>
                      <a:pt x="7" y="12"/>
                    </a:lnTo>
                    <a:lnTo>
                      <a:pt x="5" y="12"/>
                    </a:lnTo>
                    <a:lnTo>
                      <a:pt x="3" y="11"/>
                    </a:lnTo>
                    <a:lnTo>
                      <a:pt x="2" y="10"/>
                    </a:lnTo>
                    <a:lnTo>
                      <a:pt x="1" y="9"/>
                    </a:lnTo>
                    <a:lnTo>
                      <a:pt x="0" y="8"/>
                    </a:lnTo>
                    <a:lnTo>
                      <a:pt x="0" y="7"/>
                    </a:lnTo>
                    <a:lnTo>
                      <a:pt x="1" y="6"/>
                    </a:lnTo>
                    <a:lnTo>
                      <a:pt x="1" y="5"/>
                    </a:lnTo>
                    <a:lnTo>
                      <a:pt x="2" y="4"/>
                    </a:lnTo>
                    <a:lnTo>
                      <a:pt x="3" y="3"/>
                    </a:lnTo>
                    <a:lnTo>
                      <a:pt x="4" y="2"/>
                    </a:lnTo>
                    <a:lnTo>
                      <a:pt x="4" y="1"/>
                    </a:lnTo>
                    <a:lnTo>
                      <a:pt x="5" y="1"/>
                    </a:lnTo>
                    <a:lnTo>
                      <a:pt x="6" y="1"/>
                    </a:lnTo>
                    <a:lnTo>
                      <a:pt x="7" y="0"/>
                    </a:lnTo>
                    <a:lnTo>
                      <a:pt x="8" y="0"/>
                    </a:lnTo>
                    <a:lnTo>
                      <a:pt x="9" y="0"/>
                    </a:lnTo>
                    <a:lnTo>
                      <a:pt x="10"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ja-JP" altLang="en-US"/>
              </a:p>
            </p:txBody>
          </p:sp>
          <p:sp>
            <p:nvSpPr>
              <p:cNvPr id="31879" name="Freeform 178"/>
              <p:cNvSpPr>
                <a:spLocks/>
              </p:cNvSpPr>
              <p:nvPr/>
            </p:nvSpPr>
            <p:spPr bwMode="auto">
              <a:xfrm>
                <a:off x="2630" y="3008"/>
                <a:ext cx="10" cy="18"/>
              </a:xfrm>
              <a:custGeom>
                <a:avLst/>
                <a:gdLst>
                  <a:gd name="T0" fmla="*/ 5 w 10"/>
                  <a:gd name="T1" fmla="*/ 15 h 18"/>
                  <a:gd name="T2" fmla="*/ 6 w 10"/>
                  <a:gd name="T3" fmla="*/ 14 h 18"/>
                  <a:gd name="T4" fmla="*/ 7 w 10"/>
                  <a:gd name="T5" fmla="*/ 12 h 18"/>
                  <a:gd name="T6" fmla="*/ 8 w 10"/>
                  <a:gd name="T7" fmla="*/ 11 h 18"/>
                  <a:gd name="T8" fmla="*/ 9 w 10"/>
                  <a:gd name="T9" fmla="*/ 10 h 18"/>
                  <a:gd name="T10" fmla="*/ 9 w 10"/>
                  <a:gd name="T11" fmla="*/ 8 h 18"/>
                  <a:gd name="T12" fmla="*/ 10 w 10"/>
                  <a:gd name="T13" fmla="*/ 7 h 18"/>
                  <a:gd name="T14" fmla="*/ 10 w 10"/>
                  <a:gd name="T15" fmla="*/ 5 h 18"/>
                  <a:gd name="T16" fmla="*/ 9 w 10"/>
                  <a:gd name="T17" fmla="*/ 4 h 18"/>
                  <a:gd name="T18" fmla="*/ 9 w 10"/>
                  <a:gd name="T19" fmla="*/ 4 h 18"/>
                  <a:gd name="T20" fmla="*/ 9 w 10"/>
                  <a:gd name="T21" fmla="*/ 4 h 18"/>
                  <a:gd name="T22" fmla="*/ 9 w 10"/>
                  <a:gd name="T23" fmla="*/ 3 h 18"/>
                  <a:gd name="T24" fmla="*/ 9 w 10"/>
                  <a:gd name="T25" fmla="*/ 3 h 18"/>
                  <a:gd name="T26" fmla="*/ 9 w 10"/>
                  <a:gd name="T27" fmla="*/ 2 h 18"/>
                  <a:gd name="T28" fmla="*/ 8 w 10"/>
                  <a:gd name="T29" fmla="*/ 2 h 18"/>
                  <a:gd name="T30" fmla="*/ 7 w 10"/>
                  <a:gd name="T31" fmla="*/ 1 h 18"/>
                  <a:gd name="T32" fmla="*/ 7 w 10"/>
                  <a:gd name="T33" fmla="*/ 0 h 18"/>
                  <a:gd name="T34" fmla="*/ 5 w 10"/>
                  <a:gd name="T35" fmla="*/ 1 h 18"/>
                  <a:gd name="T36" fmla="*/ 6 w 10"/>
                  <a:gd name="T37" fmla="*/ 2 h 18"/>
                  <a:gd name="T38" fmla="*/ 7 w 10"/>
                  <a:gd name="T39" fmla="*/ 3 h 18"/>
                  <a:gd name="T40" fmla="*/ 7 w 10"/>
                  <a:gd name="T41" fmla="*/ 4 h 18"/>
                  <a:gd name="T42" fmla="*/ 7 w 10"/>
                  <a:gd name="T43" fmla="*/ 5 h 18"/>
                  <a:gd name="T44" fmla="*/ 7 w 10"/>
                  <a:gd name="T45" fmla="*/ 6 h 18"/>
                  <a:gd name="T46" fmla="*/ 7 w 10"/>
                  <a:gd name="T47" fmla="*/ 8 h 18"/>
                  <a:gd name="T48" fmla="*/ 7 w 10"/>
                  <a:gd name="T49" fmla="*/ 10 h 18"/>
                  <a:gd name="T50" fmla="*/ 6 w 10"/>
                  <a:gd name="T51" fmla="*/ 11 h 18"/>
                  <a:gd name="T52" fmla="*/ 5 w 10"/>
                  <a:gd name="T53" fmla="*/ 13 h 18"/>
                  <a:gd name="T54" fmla="*/ 4 w 10"/>
                  <a:gd name="T55" fmla="*/ 15 h 18"/>
                  <a:gd name="T56" fmla="*/ 2 w 10"/>
                  <a:gd name="T57" fmla="*/ 16 h 18"/>
                  <a:gd name="T58" fmla="*/ 0 w 10"/>
                  <a:gd name="T59" fmla="*/ 18 h 18"/>
                  <a:gd name="T60" fmla="*/ 0 w 10"/>
                  <a:gd name="T61" fmla="*/ 18 h 18"/>
                  <a:gd name="T62" fmla="*/ 1 w 10"/>
                  <a:gd name="T63" fmla="*/ 17 h 18"/>
                  <a:gd name="T64" fmla="*/ 1 w 10"/>
                  <a:gd name="T65" fmla="*/ 17 h 18"/>
                  <a:gd name="T66" fmla="*/ 2 w 10"/>
                  <a:gd name="T67" fmla="*/ 17 h 18"/>
                  <a:gd name="T68" fmla="*/ 3 w 10"/>
                  <a:gd name="T69" fmla="*/ 16 h 18"/>
                  <a:gd name="T70" fmla="*/ 4 w 10"/>
                  <a:gd name="T71" fmla="*/ 16 h 18"/>
                  <a:gd name="T72" fmla="*/ 5 w 10"/>
                  <a:gd name="T73" fmla="*/ 16 h 18"/>
                  <a:gd name="T74" fmla="*/ 5 w 10"/>
                  <a:gd name="T75" fmla="*/ 15 h 18"/>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0"/>
                  <a:gd name="T115" fmla="*/ 0 h 18"/>
                  <a:gd name="T116" fmla="*/ 10 w 10"/>
                  <a:gd name="T117" fmla="*/ 18 h 18"/>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0" h="18">
                    <a:moveTo>
                      <a:pt x="5" y="15"/>
                    </a:moveTo>
                    <a:lnTo>
                      <a:pt x="6" y="14"/>
                    </a:lnTo>
                    <a:lnTo>
                      <a:pt x="7" y="12"/>
                    </a:lnTo>
                    <a:lnTo>
                      <a:pt x="8" y="11"/>
                    </a:lnTo>
                    <a:lnTo>
                      <a:pt x="9" y="10"/>
                    </a:lnTo>
                    <a:lnTo>
                      <a:pt x="9" y="8"/>
                    </a:lnTo>
                    <a:lnTo>
                      <a:pt x="10" y="7"/>
                    </a:lnTo>
                    <a:lnTo>
                      <a:pt x="10" y="5"/>
                    </a:lnTo>
                    <a:lnTo>
                      <a:pt x="9" y="4"/>
                    </a:lnTo>
                    <a:lnTo>
                      <a:pt x="9" y="3"/>
                    </a:lnTo>
                    <a:lnTo>
                      <a:pt x="9" y="2"/>
                    </a:lnTo>
                    <a:lnTo>
                      <a:pt x="8" y="2"/>
                    </a:lnTo>
                    <a:lnTo>
                      <a:pt x="7" y="1"/>
                    </a:lnTo>
                    <a:lnTo>
                      <a:pt x="7" y="0"/>
                    </a:lnTo>
                    <a:lnTo>
                      <a:pt x="5" y="1"/>
                    </a:lnTo>
                    <a:lnTo>
                      <a:pt x="6" y="2"/>
                    </a:lnTo>
                    <a:lnTo>
                      <a:pt x="7" y="3"/>
                    </a:lnTo>
                    <a:lnTo>
                      <a:pt x="7" y="4"/>
                    </a:lnTo>
                    <a:lnTo>
                      <a:pt x="7" y="5"/>
                    </a:lnTo>
                    <a:lnTo>
                      <a:pt x="7" y="6"/>
                    </a:lnTo>
                    <a:lnTo>
                      <a:pt x="7" y="8"/>
                    </a:lnTo>
                    <a:lnTo>
                      <a:pt x="7" y="10"/>
                    </a:lnTo>
                    <a:lnTo>
                      <a:pt x="6" y="11"/>
                    </a:lnTo>
                    <a:lnTo>
                      <a:pt x="5" y="13"/>
                    </a:lnTo>
                    <a:lnTo>
                      <a:pt x="4" y="15"/>
                    </a:lnTo>
                    <a:lnTo>
                      <a:pt x="2" y="16"/>
                    </a:lnTo>
                    <a:lnTo>
                      <a:pt x="0" y="18"/>
                    </a:lnTo>
                    <a:lnTo>
                      <a:pt x="1" y="17"/>
                    </a:lnTo>
                    <a:lnTo>
                      <a:pt x="2" y="17"/>
                    </a:lnTo>
                    <a:lnTo>
                      <a:pt x="3" y="16"/>
                    </a:lnTo>
                    <a:lnTo>
                      <a:pt x="4" y="16"/>
                    </a:lnTo>
                    <a:lnTo>
                      <a:pt x="5" y="16"/>
                    </a:lnTo>
                    <a:lnTo>
                      <a:pt x="5" y="15"/>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ja-JP" altLang="en-US"/>
              </a:p>
            </p:txBody>
          </p:sp>
        </p:grpSp>
        <p:sp>
          <p:nvSpPr>
            <p:cNvPr id="31853" name="Rectangle 179"/>
            <p:cNvSpPr>
              <a:spLocks noChangeArrowheads="1"/>
            </p:cNvSpPr>
            <p:nvPr/>
          </p:nvSpPr>
          <p:spPr bwMode="auto">
            <a:xfrm>
              <a:off x="3249" y="1337"/>
              <a:ext cx="614" cy="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r>
                <a:rPr lang="ja-JP" altLang="en-US" sz="900" b="0">
                  <a:solidFill>
                    <a:srgbClr val="000000"/>
                  </a:solidFill>
                  <a:latin typeface="HGP創英角ｺﾞｼｯｸUB" pitchFamily="50" charset="-128"/>
                  <a:ea typeface="HGP創英角ｺﾞｼｯｸUB" pitchFamily="50" charset="-128"/>
                </a:rPr>
                <a:t>（</a:t>
              </a:r>
              <a:r>
                <a:rPr lang="en-US" altLang="ja-JP" sz="900" b="0">
                  <a:solidFill>
                    <a:srgbClr val="000000"/>
                  </a:solidFill>
                  <a:latin typeface="HGP創英角ｺﾞｼｯｸUB" pitchFamily="50" charset="-128"/>
                  <a:ea typeface="HGP創英角ｺﾞｼｯｸUB" pitchFamily="50" charset="-128"/>
                </a:rPr>
                <a:t>CAD</a:t>
              </a:r>
              <a:r>
                <a:rPr lang="ja-JP" altLang="en-US" sz="900" b="0">
                  <a:solidFill>
                    <a:srgbClr val="000000"/>
                  </a:solidFill>
                  <a:latin typeface="HGP創英角ｺﾞｼｯｸUB" pitchFamily="50" charset="-128"/>
                  <a:ea typeface="HGP創英角ｺﾞｼｯｸUB" pitchFamily="50" charset="-128"/>
                </a:rPr>
                <a:t>データ［</a:t>
              </a:r>
              <a:r>
                <a:rPr lang="en-US" altLang="ja-JP" sz="900" b="0">
                  <a:solidFill>
                    <a:srgbClr val="000000"/>
                  </a:solidFill>
                  <a:latin typeface="HGP創英角ｺﾞｼｯｸUB" pitchFamily="50" charset="-128"/>
                  <a:ea typeface="HGP創英角ｺﾞｼｯｸUB" pitchFamily="50" charset="-128"/>
                </a:rPr>
                <a:t>SXF</a:t>
              </a:r>
              <a:r>
                <a:rPr lang="ja-JP" altLang="en-US" sz="900" b="0">
                  <a:solidFill>
                    <a:srgbClr val="000000"/>
                  </a:solidFill>
                  <a:latin typeface="HGP創英角ｺﾞｼｯｸUB" pitchFamily="50" charset="-128"/>
                  <a:ea typeface="HGP創英角ｺﾞｼｯｸUB" pitchFamily="50" charset="-128"/>
                </a:rPr>
                <a:t>］） </a:t>
              </a:r>
              <a:endParaRPr lang="ja-JP" altLang="en-US" sz="1800" b="0">
                <a:solidFill>
                  <a:srgbClr val="000000"/>
                </a:solidFill>
                <a:latin typeface="HGP創英角ｺﾞｼｯｸUB" pitchFamily="50" charset="-128"/>
                <a:ea typeface="HGP創英角ｺﾞｼｯｸUB" pitchFamily="50" charset="-128"/>
              </a:endParaRPr>
            </a:p>
          </p:txBody>
        </p:sp>
        <p:sp>
          <p:nvSpPr>
            <p:cNvPr id="31854" name="Rectangle 180"/>
            <p:cNvSpPr>
              <a:spLocks noChangeArrowheads="1"/>
            </p:cNvSpPr>
            <p:nvPr/>
          </p:nvSpPr>
          <p:spPr bwMode="auto">
            <a:xfrm>
              <a:off x="4147" y="2312"/>
              <a:ext cx="614" cy="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r>
                <a:rPr lang="ja-JP" altLang="en-US" sz="900" b="0">
                  <a:solidFill>
                    <a:srgbClr val="000000"/>
                  </a:solidFill>
                  <a:latin typeface="HGP創英角ｺﾞｼｯｸUB" pitchFamily="50" charset="-128"/>
                  <a:ea typeface="HGP創英角ｺﾞｼｯｸUB" pitchFamily="50" charset="-128"/>
                </a:rPr>
                <a:t>（</a:t>
              </a:r>
              <a:r>
                <a:rPr lang="en-US" altLang="ja-JP" sz="900" b="0">
                  <a:solidFill>
                    <a:srgbClr val="000000"/>
                  </a:solidFill>
                  <a:latin typeface="HGP創英角ｺﾞｼｯｸUB" pitchFamily="50" charset="-128"/>
                  <a:ea typeface="HGP創英角ｺﾞｼｯｸUB" pitchFamily="50" charset="-128"/>
                </a:rPr>
                <a:t>CAD</a:t>
              </a:r>
              <a:r>
                <a:rPr lang="ja-JP" altLang="en-US" sz="900" b="0">
                  <a:solidFill>
                    <a:srgbClr val="000000"/>
                  </a:solidFill>
                  <a:latin typeface="HGP創英角ｺﾞｼｯｸUB" pitchFamily="50" charset="-128"/>
                  <a:ea typeface="HGP創英角ｺﾞｼｯｸUB" pitchFamily="50" charset="-128"/>
                </a:rPr>
                <a:t>データ［</a:t>
              </a:r>
              <a:r>
                <a:rPr lang="en-US" altLang="ja-JP" sz="900" b="0">
                  <a:solidFill>
                    <a:srgbClr val="000000"/>
                  </a:solidFill>
                  <a:latin typeface="HGP創英角ｺﾞｼｯｸUB" pitchFamily="50" charset="-128"/>
                  <a:ea typeface="HGP創英角ｺﾞｼｯｸUB" pitchFamily="50" charset="-128"/>
                </a:rPr>
                <a:t>SXF</a:t>
              </a:r>
              <a:r>
                <a:rPr lang="ja-JP" altLang="en-US" sz="900" b="0">
                  <a:solidFill>
                    <a:srgbClr val="000000"/>
                  </a:solidFill>
                  <a:latin typeface="HGP創英角ｺﾞｼｯｸUB" pitchFamily="50" charset="-128"/>
                  <a:ea typeface="HGP創英角ｺﾞｼｯｸUB" pitchFamily="50" charset="-128"/>
                </a:rPr>
                <a:t>］） </a:t>
              </a:r>
              <a:endParaRPr lang="ja-JP" altLang="en-US" sz="1800" b="0">
                <a:solidFill>
                  <a:srgbClr val="000000"/>
                </a:solidFill>
                <a:latin typeface="HGP創英角ｺﾞｼｯｸUB" pitchFamily="50" charset="-128"/>
                <a:ea typeface="HGP創英角ｺﾞｼｯｸUB" pitchFamily="50" charset="-128"/>
              </a:endParaRPr>
            </a:p>
          </p:txBody>
        </p:sp>
        <p:sp>
          <p:nvSpPr>
            <p:cNvPr id="31855" name="Rectangle 181"/>
            <p:cNvSpPr>
              <a:spLocks noChangeArrowheads="1"/>
            </p:cNvSpPr>
            <p:nvPr/>
          </p:nvSpPr>
          <p:spPr bwMode="auto">
            <a:xfrm>
              <a:off x="1910" y="3401"/>
              <a:ext cx="614" cy="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r>
                <a:rPr lang="ja-JP" altLang="en-US" sz="900" b="0">
                  <a:solidFill>
                    <a:srgbClr val="000000"/>
                  </a:solidFill>
                  <a:latin typeface="HGP創英角ｺﾞｼｯｸUB" pitchFamily="50" charset="-128"/>
                  <a:ea typeface="HGP創英角ｺﾞｼｯｸUB" pitchFamily="50" charset="-128"/>
                </a:rPr>
                <a:t>（</a:t>
              </a:r>
              <a:r>
                <a:rPr lang="en-US" altLang="ja-JP" sz="900" b="0">
                  <a:solidFill>
                    <a:srgbClr val="000000"/>
                  </a:solidFill>
                  <a:latin typeface="HGP創英角ｺﾞｼｯｸUB" pitchFamily="50" charset="-128"/>
                  <a:ea typeface="HGP創英角ｺﾞｼｯｸUB" pitchFamily="50" charset="-128"/>
                </a:rPr>
                <a:t>CAD</a:t>
              </a:r>
              <a:r>
                <a:rPr lang="ja-JP" altLang="en-US" sz="900" b="0">
                  <a:solidFill>
                    <a:srgbClr val="000000"/>
                  </a:solidFill>
                  <a:latin typeface="HGP創英角ｺﾞｼｯｸUB" pitchFamily="50" charset="-128"/>
                  <a:ea typeface="HGP創英角ｺﾞｼｯｸUB" pitchFamily="50" charset="-128"/>
                </a:rPr>
                <a:t>データ［</a:t>
              </a:r>
              <a:r>
                <a:rPr lang="en-US" altLang="ja-JP" sz="900" b="0">
                  <a:solidFill>
                    <a:srgbClr val="000000"/>
                  </a:solidFill>
                  <a:latin typeface="HGP創英角ｺﾞｼｯｸUB" pitchFamily="50" charset="-128"/>
                  <a:ea typeface="HGP創英角ｺﾞｼｯｸUB" pitchFamily="50" charset="-128"/>
                </a:rPr>
                <a:t>SXF</a:t>
              </a:r>
              <a:r>
                <a:rPr lang="ja-JP" altLang="en-US" sz="900" b="0">
                  <a:solidFill>
                    <a:srgbClr val="000000"/>
                  </a:solidFill>
                  <a:latin typeface="HGP創英角ｺﾞｼｯｸUB" pitchFamily="50" charset="-128"/>
                  <a:ea typeface="HGP創英角ｺﾞｼｯｸUB" pitchFamily="50" charset="-128"/>
                </a:rPr>
                <a:t>］） </a:t>
              </a:r>
              <a:endParaRPr lang="ja-JP" altLang="en-US" sz="1800" b="0">
                <a:solidFill>
                  <a:srgbClr val="000000"/>
                </a:solidFill>
                <a:latin typeface="HGP創英角ｺﾞｼｯｸUB" pitchFamily="50" charset="-128"/>
                <a:ea typeface="HGP創英角ｺﾞｼｯｸUB" pitchFamily="50" charset="-128"/>
              </a:endParaRPr>
            </a:p>
          </p:txBody>
        </p:sp>
        <p:sp>
          <p:nvSpPr>
            <p:cNvPr id="31856" name="Rectangle 182"/>
            <p:cNvSpPr>
              <a:spLocks noChangeArrowheads="1"/>
            </p:cNvSpPr>
            <p:nvPr/>
          </p:nvSpPr>
          <p:spPr bwMode="auto">
            <a:xfrm>
              <a:off x="3240" y="3401"/>
              <a:ext cx="614" cy="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r>
                <a:rPr lang="ja-JP" altLang="en-US" sz="900" b="0">
                  <a:solidFill>
                    <a:srgbClr val="000000"/>
                  </a:solidFill>
                  <a:latin typeface="HGP創英角ｺﾞｼｯｸUB" pitchFamily="50" charset="-128"/>
                  <a:ea typeface="HGP創英角ｺﾞｼｯｸUB" pitchFamily="50" charset="-128"/>
                </a:rPr>
                <a:t>（</a:t>
              </a:r>
              <a:r>
                <a:rPr lang="en-US" altLang="ja-JP" sz="900" b="0">
                  <a:solidFill>
                    <a:srgbClr val="000000"/>
                  </a:solidFill>
                  <a:latin typeface="HGP創英角ｺﾞｼｯｸUB" pitchFamily="50" charset="-128"/>
                  <a:ea typeface="HGP創英角ｺﾞｼｯｸUB" pitchFamily="50" charset="-128"/>
                </a:rPr>
                <a:t>CAD</a:t>
              </a:r>
              <a:r>
                <a:rPr lang="ja-JP" altLang="en-US" sz="900" b="0">
                  <a:solidFill>
                    <a:srgbClr val="000000"/>
                  </a:solidFill>
                  <a:latin typeface="HGP創英角ｺﾞｼｯｸUB" pitchFamily="50" charset="-128"/>
                  <a:ea typeface="HGP創英角ｺﾞｼｯｸUB" pitchFamily="50" charset="-128"/>
                </a:rPr>
                <a:t>データ［</a:t>
              </a:r>
              <a:r>
                <a:rPr lang="en-US" altLang="ja-JP" sz="900" b="0">
                  <a:solidFill>
                    <a:srgbClr val="000000"/>
                  </a:solidFill>
                  <a:latin typeface="HGP創英角ｺﾞｼｯｸUB" pitchFamily="50" charset="-128"/>
                  <a:ea typeface="HGP創英角ｺﾞｼｯｸUB" pitchFamily="50" charset="-128"/>
                </a:rPr>
                <a:t>SXF</a:t>
              </a:r>
              <a:r>
                <a:rPr lang="ja-JP" altLang="en-US" sz="900" b="0">
                  <a:solidFill>
                    <a:srgbClr val="000000"/>
                  </a:solidFill>
                  <a:latin typeface="HGP創英角ｺﾞｼｯｸUB" pitchFamily="50" charset="-128"/>
                  <a:ea typeface="HGP創英角ｺﾞｼｯｸUB" pitchFamily="50" charset="-128"/>
                </a:rPr>
                <a:t>］） </a:t>
              </a:r>
              <a:endParaRPr lang="ja-JP" altLang="en-US" sz="1800" b="0">
                <a:solidFill>
                  <a:srgbClr val="000000"/>
                </a:solidFill>
                <a:latin typeface="HGP創英角ｺﾞｼｯｸUB" pitchFamily="50" charset="-128"/>
                <a:ea typeface="HGP創英角ｺﾞｼｯｸUB" pitchFamily="50" charset="-128"/>
              </a:endParaRPr>
            </a:p>
          </p:txBody>
        </p:sp>
      </p:grpSp>
      <p:sp>
        <p:nvSpPr>
          <p:cNvPr id="31749" name="Rectangle 2"/>
          <p:cNvSpPr>
            <a:spLocks noChangeArrowheads="1"/>
          </p:cNvSpPr>
          <p:nvPr/>
        </p:nvSpPr>
        <p:spPr bwMode="auto">
          <a:xfrm>
            <a:off x="108000" y="0"/>
            <a:ext cx="8640000" cy="64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r>
              <a:rPr lang="en-US" altLang="ja-JP" sz="3600" b="0" dirty="0">
                <a:solidFill>
                  <a:srgbClr val="330066"/>
                </a:solidFill>
                <a:latin typeface="HGP創英角ｺﾞｼｯｸUB" pitchFamily="50" charset="-128"/>
                <a:ea typeface="HGP創英角ｺﾞｼｯｸUB" pitchFamily="50" charset="-128"/>
              </a:rPr>
              <a:t>CAD</a:t>
            </a:r>
            <a:r>
              <a:rPr lang="ja-JP" altLang="en-US" sz="3600" b="0" dirty="0">
                <a:solidFill>
                  <a:srgbClr val="330066"/>
                </a:solidFill>
                <a:latin typeface="HGP創英角ｺﾞｼｯｸUB" pitchFamily="50" charset="-128"/>
                <a:ea typeface="HGP創英角ｺﾞｼｯｸUB" pitchFamily="50" charset="-128"/>
              </a:rPr>
              <a:t>図面作成の</a:t>
            </a:r>
            <a:r>
              <a:rPr lang="ja-JP" altLang="en-US" sz="3600" b="0" dirty="0" smtClean="0">
                <a:solidFill>
                  <a:srgbClr val="330066"/>
                </a:solidFill>
                <a:latin typeface="HGP創英角ｺﾞｼｯｸUB" pitchFamily="50" charset="-128"/>
                <a:ea typeface="HGP創英角ｺﾞｼｯｸUB" pitchFamily="50" charset="-128"/>
              </a:rPr>
              <a:t>流れ</a:t>
            </a:r>
            <a:endParaRPr lang="ja-JP" altLang="en-US" sz="2600" b="0" dirty="0">
              <a:solidFill>
                <a:srgbClr val="330066"/>
              </a:solidFill>
              <a:latin typeface="HGP創英角ｺﾞｼｯｸUB" pitchFamily="50" charset="-128"/>
              <a:ea typeface="HGP創英角ｺﾞｼｯｸUB" pitchFamily="50" charset="-128"/>
            </a:endParaRPr>
          </a:p>
        </p:txBody>
      </p:sp>
      <p:sp>
        <p:nvSpPr>
          <p:cNvPr id="31750" name="正方形/長方形 180"/>
          <p:cNvSpPr>
            <a:spLocks noChangeArrowheads="1"/>
          </p:cNvSpPr>
          <p:nvPr/>
        </p:nvSpPr>
        <p:spPr bwMode="auto">
          <a:xfrm>
            <a:off x="5003800" y="5842000"/>
            <a:ext cx="3960813" cy="503238"/>
          </a:xfrm>
          <a:prstGeom prst="rect">
            <a:avLst/>
          </a:prstGeom>
          <a:solidFill>
            <a:schemeClr val="bg1"/>
          </a:solidFill>
          <a:ln w="9525" algn="ctr">
            <a:solidFill>
              <a:schemeClr val="tx1"/>
            </a:solidFill>
            <a:round/>
            <a:headEnd/>
            <a:tailEnd/>
          </a:ln>
        </p:spPr>
        <p:txBody>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r>
              <a:rPr lang="en-US" altLang="ja-JP" dirty="0"/>
              <a:t>CAD </a:t>
            </a:r>
            <a:r>
              <a:rPr lang="ja-JP" altLang="en-US" dirty="0"/>
              <a:t>製図基準に関する運用ガイドライン</a:t>
            </a:r>
            <a:r>
              <a:rPr lang="en-US" altLang="ja-JP" dirty="0"/>
              <a:t>(</a:t>
            </a:r>
            <a:r>
              <a:rPr lang="ja-JP" altLang="en-US" dirty="0"/>
              <a:t>案</a:t>
            </a:r>
            <a:r>
              <a:rPr lang="en-US" altLang="ja-JP" dirty="0"/>
              <a:t>) </a:t>
            </a:r>
            <a:r>
              <a:rPr lang="ja-JP" altLang="en-US" dirty="0"/>
              <a:t>（</a:t>
            </a:r>
            <a:r>
              <a:rPr lang="en-US" altLang="ja-JP" dirty="0"/>
              <a:t>H21.6</a:t>
            </a:r>
            <a:r>
              <a:rPr lang="ja-JP" altLang="en-US" dirty="0"/>
              <a:t>）より</a:t>
            </a:r>
            <a:endParaRPr lang="en-US" altLang="ja-JP" dirty="0"/>
          </a:p>
          <a:p>
            <a:pPr algn="l" eaLnBrk="1" hangingPunct="1"/>
            <a:r>
              <a:rPr lang="en-US" altLang="ja-JP" u="sng" dirty="0">
                <a:solidFill>
                  <a:srgbClr val="FF0000"/>
                </a:solidFill>
              </a:rPr>
              <a:t>http://www.cals-ed.go.jp/cri_guideline/</a:t>
            </a:r>
          </a:p>
          <a:p>
            <a:pPr eaLnBrk="1" hangingPunct="1"/>
            <a:endParaRPr lang="ja-JP" altLang="en-US" dirty="0"/>
          </a:p>
        </p:txBody>
      </p:sp>
      <p:sp>
        <p:nvSpPr>
          <p:cNvPr id="2" name="正方形/長方形 1"/>
          <p:cNvSpPr/>
          <p:nvPr/>
        </p:nvSpPr>
        <p:spPr>
          <a:xfrm>
            <a:off x="180000" y="648000"/>
            <a:ext cx="3171061" cy="523220"/>
          </a:xfrm>
          <a:prstGeom prst="rect">
            <a:avLst/>
          </a:prstGeom>
        </p:spPr>
        <p:txBody>
          <a:bodyPr wrap="none">
            <a:spAutoFit/>
          </a:bodyPr>
          <a:lstStyle/>
          <a:p>
            <a:pPr marL="457200" indent="-457200" algn="l" eaLnBrk="1" hangingPunct="1">
              <a:buFont typeface="HGP創英角ｺﾞｼｯｸUB" panose="020B0900000000000000" pitchFamily="50" charset="-128"/>
              <a:buChar char="○"/>
            </a:pPr>
            <a:r>
              <a:rPr lang="ja-JP" altLang="en-US" sz="2800" b="0" dirty="0">
                <a:solidFill>
                  <a:srgbClr val="330066"/>
                </a:solidFill>
                <a:latin typeface="HGP創英角ｺﾞｼｯｸUB" pitchFamily="50" charset="-128"/>
                <a:ea typeface="HGP創英角ｺﾞｼｯｸUB" pitchFamily="50" charset="-128"/>
              </a:rPr>
              <a:t>施工～維持</a:t>
            </a:r>
            <a:r>
              <a:rPr lang="ja-JP" altLang="en-US" sz="2800" b="0" dirty="0" smtClean="0">
                <a:solidFill>
                  <a:srgbClr val="330066"/>
                </a:solidFill>
                <a:latin typeface="HGP創英角ｺﾞｼｯｸUB" pitchFamily="50" charset="-128"/>
                <a:ea typeface="HGP創英角ｺﾞｼｯｸUB" pitchFamily="50" charset="-128"/>
              </a:rPr>
              <a:t>管理</a:t>
            </a:r>
            <a:endParaRPr lang="ja-JP" altLang="en-US" sz="2800" b="0" dirty="0">
              <a:solidFill>
                <a:srgbClr val="330066"/>
              </a:solidFill>
              <a:latin typeface="HGP創英角ｺﾞｼｯｸUB" pitchFamily="50" charset="-128"/>
              <a:ea typeface="HGP創英角ｺﾞｼｯｸUB" pitchFamily="50" charset="-128"/>
            </a:endParaRPr>
          </a:p>
        </p:txBody>
      </p:sp>
    </p:spTree>
    <p:extLst>
      <p:ext uri="{BB962C8B-B14F-4D97-AF65-F5344CB8AC3E}">
        <p14:creationId xmlns="" xmlns:p14="http://schemas.microsoft.com/office/powerpoint/2010/main" val="278105413"/>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Rectangle 3"/>
          <p:cNvSpPr>
            <a:spLocks noGrp="1" noChangeArrowheads="1"/>
          </p:cNvSpPr>
          <p:nvPr>
            <p:ph type="title" idx="4294967295"/>
          </p:nvPr>
        </p:nvSpPr>
        <p:spPr>
          <a:xfrm>
            <a:off x="108000" y="0"/>
            <a:ext cx="8640000" cy="648000"/>
          </a:xfrm>
        </p:spPr>
        <p:txBody>
          <a:bodyPr lIns="91440" tIns="45720" rIns="91440" bIns="45720" anchor="ctr"/>
          <a:lstStyle/>
          <a:p>
            <a:r>
              <a:rPr lang="ja-JP" altLang="en-US" sz="3200" b="0" dirty="0" smtClean="0">
                <a:latin typeface="HGP創英角ｺﾞｼｯｸUB" pitchFamily="50" charset="-128"/>
                <a:ea typeface="HGP創英角ｺﾞｼｯｸUB" pitchFamily="50" charset="-128"/>
              </a:rPr>
              <a:t>完成図面の納品　</a:t>
            </a:r>
            <a:r>
              <a:rPr lang="ja-JP" altLang="en-US" sz="2000" b="0" dirty="0" smtClean="0">
                <a:latin typeface="HGP創英角ｺﾞｼｯｸUB" pitchFamily="50" charset="-128"/>
                <a:ea typeface="HGP創英角ｺﾞｼｯｸUB" pitchFamily="50" charset="-128"/>
              </a:rPr>
              <a:t>（関東地方整備局）</a:t>
            </a:r>
          </a:p>
        </p:txBody>
      </p:sp>
      <p:graphicFrame>
        <p:nvGraphicFramePr>
          <p:cNvPr id="2050" name="Object 4"/>
          <p:cNvGraphicFramePr>
            <a:graphicFrameLocks noChangeAspect="1"/>
          </p:cNvGraphicFramePr>
          <p:nvPr/>
        </p:nvGraphicFramePr>
        <p:xfrm>
          <a:off x="468313" y="2600325"/>
          <a:ext cx="4859337" cy="3352800"/>
        </p:xfrm>
        <a:graphic>
          <a:graphicData uri="http://schemas.openxmlformats.org/presentationml/2006/ole">
            <p:oleObj spid="_x0000_s9294" name="Visio" r:id="rId4" imgW="5819013" imgH="4019169" progId="Visio.Drawing.11">
              <p:embed/>
            </p:oleObj>
          </a:graphicData>
        </a:graphic>
      </p:graphicFrame>
      <p:sp>
        <p:nvSpPr>
          <p:cNvPr id="2052" name="Text Box 10"/>
          <p:cNvSpPr txBox="1">
            <a:spLocks noChangeArrowheads="1"/>
          </p:cNvSpPr>
          <p:nvPr/>
        </p:nvSpPr>
        <p:spPr bwMode="auto">
          <a:xfrm>
            <a:off x="215900" y="836613"/>
            <a:ext cx="8677275" cy="1200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342900" indent="-342900" eaLnBrk="0" hangingPunct="0">
              <a:defRPr kumimoji="1" sz="1200" b="1">
                <a:solidFill>
                  <a:schemeClr val="tx1"/>
                </a:solidFill>
                <a:latin typeface="Arial" charset="0"/>
                <a:ea typeface="ＭＳ Ｐゴシック" pitchFamily="50" charset="-128"/>
              </a:defRPr>
            </a:lvl1pPr>
            <a:lvl2pPr marL="179388"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lvl="1" algn="l" eaLnBrk="1" hangingPunct="1">
              <a:spcBef>
                <a:spcPct val="20000"/>
              </a:spcBef>
              <a:buClr>
                <a:srgbClr val="669999"/>
              </a:buClr>
              <a:buSzPct val="70000"/>
              <a:buFont typeface="Wingdings" pitchFamily="2" charset="2"/>
              <a:buNone/>
            </a:pPr>
            <a:r>
              <a:rPr lang="ja-JP" altLang="en-US" sz="2400" b="0">
                <a:solidFill>
                  <a:srgbClr val="000000"/>
                </a:solidFill>
                <a:latin typeface="HGP創英角ｺﾞｼｯｸUB" pitchFamily="50" charset="-128"/>
                <a:ea typeface="HGP創英角ｺﾞｼｯｸUB" pitchFamily="50" charset="-128"/>
              </a:rPr>
              <a:t>　</a:t>
            </a:r>
            <a:r>
              <a:rPr lang="ja-JP" altLang="en-US" sz="2400" b="0">
                <a:solidFill>
                  <a:srgbClr val="0000FF"/>
                </a:solidFill>
                <a:latin typeface="HGP創英角ｺﾞｼｯｸUB" pitchFamily="50" charset="-128"/>
                <a:ea typeface="HGP創英角ｺﾞｼｯｸUB" pitchFamily="50" charset="-128"/>
              </a:rPr>
              <a:t>完成図面の納品にあたっては、</a:t>
            </a:r>
            <a:r>
              <a:rPr lang="en-US" altLang="ja-JP" sz="2400" b="0">
                <a:solidFill>
                  <a:srgbClr val="0000FF"/>
                </a:solidFill>
                <a:latin typeface="HGP創英角ｺﾞｼｯｸUB" pitchFamily="50" charset="-128"/>
                <a:ea typeface="HGP創英角ｺﾞｼｯｸUB" pitchFamily="50" charset="-128"/>
              </a:rPr>
              <a:t>CAD</a:t>
            </a:r>
            <a:r>
              <a:rPr lang="ja-JP" altLang="en-US" sz="2400" b="0">
                <a:solidFill>
                  <a:srgbClr val="0000FF"/>
                </a:solidFill>
                <a:latin typeface="HGP創英角ｺﾞｼｯｸUB" pitchFamily="50" charset="-128"/>
                <a:ea typeface="HGP創英角ｺﾞｼｯｸUB" pitchFamily="50" charset="-128"/>
              </a:rPr>
              <a:t>製図基準（案）に準拠した発注図（電子データ）をもとに、 </a:t>
            </a:r>
            <a:r>
              <a:rPr lang="en-US" altLang="ja-JP" sz="2400" b="0">
                <a:solidFill>
                  <a:srgbClr val="0000FF"/>
                </a:solidFill>
                <a:latin typeface="HGP創英角ｺﾞｼｯｸUB" pitchFamily="50" charset="-128"/>
                <a:ea typeface="HGP創英角ｺﾞｼｯｸUB" pitchFamily="50" charset="-128"/>
              </a:rPr>
              <a:t>CAD</a:t>
            </a:r>
            <a:r>
              <a:rPr lang="ja-JP" altLang="en-US" sz="2400" b="0">
                <a:solidFill>
                  <a:srgbClr val="0000FF"/>
                </a:solidFill>
                <a:latin typeface="HGP創英角ｺﾞｼｯｸUB" pitchFamily="50" charset="-128"/>
                <a:ea typeface="HGP創英角ｺﾞｼｯｸUB" pitchFamily="50" charset="-128"/>
              </a:rPr>
              <a:t>製図基準（案）に準拠した完成図（電子データ）および、紙に印刷した図面を納品します。</a:t>
            </a:r>
          </a:p>
        </p:txBody>
      </p:sp>
      <p:sp>
        <p:nvSpPr>
          <p:cNvPr id="6" name="Text Box 7"/>
          <p:cNvSpPr txBox="1">
            <a:spLocks noChangeArrowheads="1"/>
          </p:cNvSpPr>
          <p:nvPr/>
        </p:nvSpPr>
        <p:spPr bwMode="auto">
          <a:xfrm>
            <a:off x="5580063" y="2324100"/>
            <a:ext cx="2901950" cy="2862322"/>
          </a:xfrm>
          <a:prstGeom prst="rect">
            <a:avLst/>
          </a:prstGeom>
          <a:noFill/>
          <a:ln w="25400" algn="ctr">
            <a:solidFill>
              <a:schemeClr val="tx1"/>
            </a:solidFill>
            <a:prstDash val="lgDash"/>
            <a:miter lim="800000"/>
            <a:headEnd/>
            <a:tailEnd/>
          </a:ln>
          <a:effectLst/>
        </p:spPr>
        <p:txBody>
          <a:bodyPr>
            <a:spAutoFit/>
          </a:bodyPr>
          <a:lstStyle/>
          <a:p>
            <a:pPr algn="l">
              <a:spcBef>
                <a:spcPct val="50000"/>
              </a:spcBef>
              <a:defRPr/>
            </a:pPr>
            <a:r>
              <a:rPr lang="ja-JP" altLang="en-US" sz="2000" dirty="0">
                <a:solidFill>
                  <a:srgbClr val="000000"/>
                </a:solidFill>
                <a:latin typeface="HGP創英角ｺﾞｼｯｸUB" pitchFamily="50" charset="-128"/>
                <a:ea typeface="HGP創英角ｺﾞｼｯｸUB" pitchFamily="50" charset="-128"/>
              </a:rPr>
              <a:t> </a:t>
            </a:r>
            <a:r>
              <a:rPr lang="ja-JP" altLang="en-US" sz="2000" b="0" dirty="0">
                <a:solidFill>
                  <a:srgbClr val="000000"/>
                </a:solidFill>
                <a:latin typeface="HGP創英角ｺﾞｼｯｸUB" pitchFamily="50" charset="-128"/>
                <a:ea typeface="HGP創英角ｺﾞｼｯｸUB" pitchFamily="50" charset="-128"/>
              </a:rPr>
              <a:t>なお、電子納品に際して、特別な個別事情により、発注時の</a:t>
            </a:r>
            <a:r>
              <a:rPr lang="ja-JP" altLang="en-US" sz="2000" b="0" dirty="0">
                <a:solidFill>
                  <a:srgbClr val="FF0000"/>
                </a:solidFill>
                <a:effectLst>
                  <a:outerShdw blurRad="38100" dist="38100" dir="2700000" algn="tl">
                    <a:srgbClr val="C0C0C0"/>
                  </a:outerShdw>
                </a:effectLst>
                <a:latin typeface="HGP創英角ｺﾞｼｯｸUB" pitchFamily="50" charset="-128"/>
                <a:ea typeface="HGP創英角ｺﾞｼｯｸUB" pitchFamily="50" charset="-128"/>
              </a:rPr>
              <a:t>紙</a:t>
            </a:r>
            <a:r>
              <a:rPr lang="ja-JP" altLang="en-US" sz="2000" b="0" dirty="0">
                <a:solidFill>
                  <a:srgbClr val="000000"/>
                </a:solidFill>
                <a:latin typeface="HGP創英角ｺﾞｼｯｸUB" pitchFamily="50" charset="-128"/>
                <a:ea typeface="HGP創英角ｺﾞｼｯｸUB" pitchFamily="50" charset="-128"/>
              </a:rPr>
              <a:t>又は、</a:t>
            </a:r>
            <a:r>
              <a:rPr lang="en-US" altLang="ja-JP" sz="2000" b="0" dirty="0">
                <a:solidFill>
                  <a:srgbClr val="FF0000"/>
                </a:solidFill>
                <a:effectLst>
                  <a:outerShdw blurRad="38100" dist="38100" dir="2700000" algn="tl">
                    <a:srgbClr val="C0C0C0"/>
                  </a:outerShdw>
                </a:effectLst>
                <a:latin typeface="HGP創英角ｺﾞｼｯｸUB" pitchFamily="50" charset="-128"/>
                <a:ea typeface="HGP創英角ｺﾞｼｯｸUB" pitchFamily="50" charset="-128"/>
              </a:rPr>
              <a:t>CAD </a:t>
            </a:r>
            <a:r>
              <a:rPr lang="ja-JP" altLang="en-US" sz="2000" b="0" dirty="0">
                <a:solidFill>
                  <a:srgbClr val="FF0000"/>
                </a:solidFill>
                <a:effectLst>
                  <a:outerShdw blurRad="38100" dist="38100" dir="2700000" algn="tl">
                    <a:srgbClr val="C0C0C0"/>
                  </a:outerShdw>
                </a:effectLst>
                <a:latin typeface="HGP創英角ｺﾞｼｯｸUB" pitchFamily="50" charset="-128"/>
                <a:ea typeface="HGP創英角ｺﾞｼｯｸUB" pitchFamily="50" charset="-128"/>
              </a:rPr>
              <a:t>製図基準（案）に準拠していない電子データ</a:t>
            </a:r>
            <a:r>
              <a:rPr lang="ja-JP" altLang="en-US" sz="2000" b="0" dirty="0">
                <a:solidFill>
                  <a:srgbClr val="000000"/>
                </a:solidFill>
                <a:latin typeface="HGP創英角ｺﾞｼｯｸUB" pitchFamily="50" charset="-128"/>
                <a:ea typeface="HGP創英角ｺﾞｼｯｸUB" pitchFamily="50" charset="-128"/>
              </a:rPr>
              <a:t>を、納品時に</a:t>
            </a:r>
            <a:r>
              <a:rPr lang="en-US" altLang="ja-JP" sz="2000" b="0" dirty="0">
                <a:solidFill>
                  <a:srgbClr val="FF0000"/>
                </a:solidFill>
                <a:effectLst>
                  <a:outerShdw blurRad="38100" dist="38100" dir="2700000" algn="tl">
                    <a:srgbClr val="C0C0C0"/>
                  </a:outerShdw>
                </a:effectLst>
                <a:latin typeface="HGP創英角ｺﾞｼｯｸUB" pitchFamily="50" charset="-128"/>
                <a:ea typeface="HGP創英角ｺﾞｼｯｸUB" pitchFamily="50" charset="-128"/>
              </a:rPr>
              <a:t>CAD</a:t>
            </a:r>
            <a:r>
              <a:rPr lang="ja-JP" altLang="en-US" sz="2000" b="0" dirty="0">
                <a:solidFill>
                  <a:srgbClr val="FF0000"/>
                </a:solidFill>
                <a:effectLst>
                  <a:outerShdw blurRad="38100" dist="38100" dir="2700000" algn="tl">
                    <a:srgbClr val="C0C0C0"/>
                  </a:outerShdw>
                </a:effectLst>
                <a:latin typeface="HGP創英角ｺﾞｼｯｸUB" pitchFamily="50" charset="-128"/>
                <a:ea typeface="HGP創英角ｺﾞｼｯｸUB" pitchFamily="50" charset="-128"/>
              </a:rPr>
              <a:t>製図基準（案）に準拠した電子データ</a:t>
            </a:r>
            <a:r>
              <a:rPr lang="ja-JP" altLang="en-US" sz="2000" b="0" dirty="0">
                <a:solidFill>
                  <a:srgbClr val="000000"/>
                </a:solidFill>
                <a:latin typeface="HGP創英角ｺﾞｼｯｸUB" pitchFamily="50" charset="-128"/>
                <a:ea typeface="HGP創英角ｺﾞｼｯｸUB" pitchFamily="50" charset="-128"/>
              </a:rPr>
              <a:t>として電子納品する場合は、</a:t>
            </a:r>
            <a:r>
              <a:rPr lang="ja-JP" altLang="en-US" sz="2000" b="0" dirty="0">
                <a:solidFill>
                  <a:srgbClr val="FF0000"/>
                </a:solidFill>
                <a:effectLst>
                  <a:outerShdw blurRad="38100" dist="38100" dir="2700000" algn="tl">
                    <a:srgbClr val="C0C0C0"/>
                  </a:outerShdw>
                </a:effectLst>
                <a:latin typeface="HGP創英角ｺﾞｼｯｸUB" pitchFamily="50" charset="-128"/>
                <a:ea typeface="HGP創英角ｺﾞｼｯｸUB" pitchFamily="50" charset="-128"/>
              </a:rPr>
              <a:t>設計変更</a:t>
            </a:r>
            <a:r>
              <a:rPr lang="ja-JP" altLang="en-US" sz="2000" b="0" dirty="0">
                <a:solidFill>
                  <a:srgbClr val="000000"/>
                </a:solidFill>
                <a:latin typeface="HGP創英角ｺﾞｼｯｸUB" pitchFamily="50" charset="-128"/>
                <a:ea typeface="HGP創英角ｺﾞｼｯｸUB" pitchFamily="50" charset="-128"/>
              </a:rPr>
              <a:t>の対象となります</a:t>
            </a:r>
            <a:r>
              <a:rPr lang="ja-JP" altLang="en-US" sz="2000" b="0" dirty="0" smtClean="0">
                <a:solidFill>
                  <a:srgbClr val="000000"/>
                </a:solidFill>
                <a:latin typeface="HGP創英角ｺﾞｼｯｸUB" pitchFamily="50" charset="-128"/>
                <a:ea typeface="HGP創英角ｺﾞｼｯｸUB" pitchFamily="50" charset="-128"/>
              </a:rPr>
              <a:t>。</a:t>
            </a:r>
            <a:endParaRPr lang="ja-JP" altLang="en-US" sz="2000" b="0" dirty="0">
              <a:solidFill>
                <a:srgbClr val="0070C0"/>
              </a:solidFill>
              <a:latin typeface="HGP創英角ｺﾞｼｯｸUB" pitchFamily="50" charset="-128"/>
              <a:ea typeface="HGP創英角ｺﾞｼｯｸUB" pitchFamily="50" charset="-128"/>
            </a:endParaRPr>
          </a:p>
        </p:txBody>
      </p:sp>
    </p:spTree>
    <p:extLst>
      <p:ext uri="{BB962C8B-B14F-4D97-AF65-F5344CB8AC3E}">
        <p14:creationId xmlns="" xmlns:p14="http://schemas.microsoft.com/office/powerpoint/2010/main" val="2225844215"/>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ext Box 10"/>
          <p:cNvSpPr txBox="1">
            <a:spLocks noChangeArrowheads="1"/>
          </p:cNvSpPr>
          <p:nvPr/>
        </p:nvSpPr>
        <p:spPr bwMode="auto">
          <a:xfrm>
            <a:off x="360000" y="1800000"/>
            <a:ext cx="8280000" cy="7694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spcBef>
                <a:spcPct val="50000"/>
              </a:spcBef>
            </a:pPr>
            <a:r>
              <a:rPr lang="ja-JP" altLang="en-US" sz="4400" b="0" dirty="0" smtClean="0">
                <a:solidFill>
                  <a:srgbClr val="330066"/>
                </a:solidFill>
                <a:latin typeface="HGP創英角ｺﾞｼｯｸUB" pitchFamily="50" charset="-128"/>
                <a:ea typeface="HGP創英角ｺﾞｼｯｸUB" pitchFamily="50" charset="-128"/>
              </a:rPr>
              <a:t>ＳＸＦ図面について</a:t>
            </a:r>
            <a:endParaRPr lang="ja-JP" altLang="en-US" sz="4400" b="0" dirty="0">
              <a:solidFill>
                <a:srgbClr val="330066"/>
              </a:solidFill>
              <a:latin typeface="HGP創英角ｺﾞｼｯｸUB" pitchFamily="50" charset="-128"/>
              <a:ea typeface="HGP創英角ｺﾞｼｯｸUB" pitchFamily="50" charset="-128"/>
            </a:endParaRPr>
          </a:p>
        </p:txBody>
      </p:sp>
    </p:spTree>
    <p:extLst>
      <p:ext uri="{BB962C8B-B14F-4D97-AF65-F5344CB8AC3E}">
        <p14:creationId xmlns="" xmlns:p14="http://schemas.microsoft.com/office/powerpoint/2010/main" val="120664968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3"/>
          <p:cNvPicPr>
            <a:picLocks noChangeAspect="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7237412" y="705004"/>
            <a:ext cx="1800000" cy="2543978"/>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pic>
      <p:sp>
        <p:nvSpPr>
          <p:cNvPr id="4" name="テキスト ボックス 3"/>
          <p:cNvSpPr txBox="1"/>
          <p:nvPr/>
        </p:nvSpPr>
        <p:spPr>
          <a:xfrm>
            <a:off x="180000" y="648000"/>
            <a:ext cx="7062788" cy="5386090"/>
          </a:xfrm>
          <a:prstGeom prst="rect">
            <a:avLst/>
          </a:prstGeom>
          <a:noFill/>
        </p:spPr>
        <p:txBody>
          <a:bodyPr>
            <a:spAutoFit/>
          </a:bodyPr>
          <a:lstStyle/>
          <a:p>
            <a:pPr marL="285750" indent="-285750" algn="l">
              <a:buFont typeface="HGP創英角ｺﾞｼｯｸUB" panose="020B0900000000000000" pitchFamily="50" charset="-128"/>
              <a:buChar char="○"/>
              <a:defRPr/>
            </a:pPr>
            <a:r>
              <a:rPr lang="ja-JP" altLang="en-US" sz="2800" b="0" dirty="0">
                <a:solidFill>
                  <a:srgbClr val="002060"/>
                </a:solidFill>
                <a:latin typeface="HGP創英角ｺﾞｼｯｸUB" panose="020B0900000000000000" pitchFamily="50" charset="-128"/>
                <a:ea typeface="HGP創英角ｺﾞｼｯｸUB" panose="020B0900000000000000" pitchFamily="50" charset="-128"/>
              </a:rPr>
              <a:t>土木工事共通仕様書では、電子納品を次の様に記載されている。</a:t>
            </a:r>
            <a:endParaRPr lang="en-US" altLang="ja-JP" sz="2800" b="0" dirty="0">
              <a:solidFill>
                <a:srgbClr val="002060"/>
              </a:solidFill>
              <a:latin typeface="HGP創英角ｺﾞｼｯｸUB" panose="020B0900000000000000" pitchFamily="50" charset="-128"/>
              <a:ea typeface="HGP創英角ｺﾞｼｯｸUB" panose="020B0900000000000000" pitchFamily="50" charset="-128"/>
            </a:endParaRPr>
          </a:p>
          <a:p>
            <a:pPr marL="285750" indent="-285750" algn="l">
              <a:buFont typeface="Arial" panose="020B0604020202020204" pitchFamily="34" charset="0"/>
              <a:buChar char="•"/>
              <a:defRPr/>
            </a:pPr>
            <a:r>
              <a:rPr lang="ja-JP" altLang="en-US" sz="2400" b="0" dirty="0" smtClean="0">
                <a:latin typeface="HGP創英角ｺﾞｼｯｸUB" panose="020B0900000000000000" pitchFamily="50" charset="-128"/>
                <a:ea typeface="HGP創英角ｺﾞｼｯｸUB" panose="020B0900000000000000" pitchFamily="50" charset="-128"/>
              </a:rPr>
              <a:t>第</a:t>
            </a:r>
            <a:r>
              <a:rPr lang="en-US" altLang="ja-JP" sz="2400" b="0" dirty="0" smtClean="0">
                <a:latin typeface="HGP創英角ｺﾞｼｯｸUB" panose="020B0900000000000000" pitchFamily="50" charset="-128"/>
                <a:ea typeface="HGP創英角ｺﾞｼｯｸUB" panose="020B0900000000000000" pitchFamily="50" charset="-128"/>
              </a:rPr>
              <a:t>3</a:t>
            </a:r>
            <a:r>
              <a:rPr lang="ja-JP" altLang="en-US" sz="2400" b="0" dirty="0">
                <a:latin typeface="HGP創英角ｺﾞｼｯｸUB" panose="020B0900000000000000" pitchFamily="50" charset="-128"/>
                <a:ea typeface="HGP創英角ｺﾞｼｯｸUB" panose="020B0900000000000000" pitchFamily="50" charset="-128"/>
              </a:rPr>
              <a:t>編　</a:t>
            </a:r>
            <a:r>
              <a:rPr lang="zh-TW" altLang="en-US" sz="2400" b="0" dirty="0">
                <a:latin typeface="HGP創英角ｺﾞｼｯｸUB" panose="020B0900000000000000" pitchFamily="50" charset="-128"/>
                <a:ea typeface="HGP創英角ｺﾞｼｯｸUB" panose="020B0900000000000000" pitchFamily="50" charset="-128"/>
              </a:rPr>
              <a:t>土木工事共通編 第</a:t>
            </a:r>
            <a:r>
              <a:rPr lang="en-US" altLang="zh-TW" sz="2400" b="0" dirty="0">
                <a:latin typeface="HGP創英角ｺﾞｼｯｸUB" panose="020B0900000000000000" pitchFamily="50" charset="-128"/>
                <a:ea typeface="HGP創英角ｺﾞｼｯｸUB" panose="020B0900000000000000" pitchFamily="50" charset="-128"/>
              </a:rPr>
              <a:t>1</a:t>
            </a:r>
            <a:r>
              <a:rPr lang="zh-TW" altLang="en-US" sz="2400" b="0" dirty="0">
                <a:latin typeface="HGP創英角ｺﾞｼｯｸUB" panose="020B0900000000000000" pitchFamily="50" charset="-128"/>
                <a:ea typeface="HGP創英角ｺﾞｼｯｸUB" panose="020B0900000000000000" pitchFamily="50" charset="-128"/>
              </a:rPr>
              <a:t>章 総則</a:t>
            </a:r>
            <a:endParaRPr lang="en-US" altLang="zh-TW" sz="2400" b="0" dirty="0">
              <a:latin typeface="HGP創英角ｺﾞｼｯｸUB" panose="020B0900000000000000" pitchFamily="50" charset="-128"/>
              <a:ea typeface="HGP創英角ｺﾞｼｯｸUB" panose="020B0900000000000000" pitchFamily="50" charset="-128"/>
            </a:endParaRPr>
          </a:p>
          <a:p>
            <a:pPr algn="l">
              <a:defRPr/>
            </a:pPr>
            <a:r>
              <a:rPr lang="ja-JP" altLang="en-US" sz="2400" b="0" dirty="0">
                <a:latin typeface="HGP創英角ｺﾞｼｯｸUB" panose="020B0900000000000000" pitchFamily="50" charset="-128"/>
                <a:ea typeface="HGP創英角ｺﾞｼｯｸUB" panose="020B0900000000000000" pitchFamily="50" charset="-128"/>
              </a:rPr>
              <a:t>　</a:t>
            </a:r>
            <a:r>
              <a:rPr lang="en-US" altLang="ja-JP" sz="2400" b="0" dirty="0">
                <a:latin typeface="HGP創英角ｺﾞｼｯｸUB" panose="020B0900000000000000" pitchFamily="50" charset="-128"/>
                <a:ea typeface="HGP創英角ｺﾞｼｯｸUB" panose="020B0900000000000000" pitchFamily="50" charset="-128"/>
              </a:rPr>
              <a:t>3-1-1-9</a:t>
            </a:r>
            <a:r>
              <a:rPr lang="ja-JP" altLang="en-US" sz="2400" b="0" dirty="0">
                <a:latin typeface="HGP創英角ｺﾞｼｯｸUB" panose="020B0900000000000000" pitchFamily="50" charset="-128"/>
                <a:ea typeface="HGP創英角ｺﾞｼｯｸUB" panose="020B0900000000000000" pitchFamily="50" charset="-128"/>
              </a:rPr>
              <a:t>　工事完成図書の納品</a:t>
            </a:r>
            <a:endParaRPr lang="en-US" altLang="ja-JP" sz="2400" b="0" dirty="0">
              <a:latin typeface="HGP創英角ｺﾞｼｯｸUB" panose="020B0900000000000000" pitchFamily="50" charset="-128"/>
              <a:ea typeface="HGP創英角ｺﾞｼｯｸUB" panose="020B0900000000000000" pitchFamily="50" charset="-128"/>
            </a:endParaRPr>
          </a:p>
          <a:p>
            <a:pPr algn="l">
              <a:defRPr/>
            </a:pPr>
            <a:r>
              <a:rPr lang="ja-JP" altLang="en-US" sz="2400" b="0" dirty="0">
                <a:latin typeface="HGP創英角ｺﾞｼｯｸUB" panose="020B0900000000000000" pitchFamily="50" charset="-128"/>
                <a:ea typeface="HGP創英角ｺﾞｼｯｸUB" panose="020B0900000000000000" pitchFamily="50" charset="-128"/>
              </a:rPr>
              <a:t>　</a:t>
            </a:r>
            <a:r>
              <a:rPr lang="en-US" altLang="ja-JP" sz="2400" b="0" dirty="0">
                <a:solidFill>
                  <a:srgbClr val="FF0000"/>
                </a:solidFill>
                <a:latin typeface="HGP創英角ｺﾞｼｯｸUB" panose="020B0900000000000000" pitchFamily="50" charset="-128"/>
                <a:ea typeface="HGP創英角ｺﾞｼｯｸUB" panose="020B0900000000000000" pitchFamily="50" charset="-128"/>
              </a:rPr>
              <a:t>4.</a:t>
            </a:r>
            <a:r>
              <a:rPr lang="ja-JP" altLang="en-US" sz="2400" b="0" dirty="0">
                <a:solidFill>
                  <a:srgbClr val="FF0000"/>
                </a:solidFill>
                <a:latin typeface="HGP創英角ｺﾞｼｯｸUB" panose="020B0900000000000000" pitchFamily="50" charset="-128"/>
                <a:ea typeface="HGP創英角ｺﾞｼｯｸUB" panose="020B0900000000000000" pitchFamily="50" charset="-128"/>
              </a:rPr>
              <a:t>電子成果品及び紙の成果品</a:t>
            </a:r>
          </a:p>
          <a:p>
            <a:pPr marL="450850" algn="l">
              <a:defRPr/>
            </a:pPr>
            <a:r>
              <a:rPr lang="ja-JP" altLang="en-US" sz="2400" b="0" dirty="0">
                <a:latin typeface="HGP創英角ｺﾞｼｯｸUB" panose="020B0900000000000000" pitchFamily="50" charset="-128"/>
                <a:ea typeface="HGP創英角ｺﾞｼｯｸUB" panose="020B0900000000000000" pitchFamily="50" charset="-128"/>
              </a:rPr>
              <a:t>　受注者は、「電子納品等運用ガイドライン</a:t>
            </a:r>
            <a:r>
              <a:rPr lang="en-US" altLang="ja-JP" sz="2400" b="0" dirty="0">
                <a:latin typeface="HGP創英角ｺﾞｼｯｸUB" panose="020B0900000000000000" pitchFamily="50" charset="-128"/>
                <a:ea typeface="HGP創英角ｺﾞｼｯｸUB" panose="020B0900000000000000" pitchFamily="50" charset="-128"/>
              </a:rPr>
              <a:t>【</a:t>
            </a:r>
            <a:r>
              <a:rPr lang="ja-JP" altLang="en-US" sz="2400" b="0" dirty="0">
                <a:latin typeface="HGP創英角ｺﾞｼｯｸUB" panose="020B0900000000000000" pitchFamily="50" charset="-128"/>
                <a:ea typeface="HGP創英角ｺﾞｼｯｸUB" panose="020B0900000000000000" pitchFamily="50" charset="-128"/>
              </a:rPr>
              <a:t>土木工事編</a:t>
            </a:r>
            <a:r>
              <a:rPr lang="en-US" altLang="ja-JP" sz="2400" b="0" dirty="0">
                <a:latin typeface="HGP創英角ｺﾞｼｯｸUB" panose="020B0900000000000000" pitchFamily="50" charset="-128"/>
                <a:ea typeface="HGP創英角ｺﾞｼｯｸUB" panose="020B0900000000000000" pitchFamily="50" charset="-128"/>
              </a:rPr>
              <a:t>】</a:t>
            </a:r>
            <a:r>
              <a:rPr lang="ja-JP" altLang="en-US" sz="2400" b="0" dirty="0">
                <a:latin typeface="HGP創英角ｺﾞｼｯｸUB" panose="020B0900000000000000" pitchFamily="50" charset="-128"/>
                <a:ea typeface="HGP創英角ｺﾞｼｯｸUB" panose="020B0900000000000000" pitchFamily="50" charset="-128"/>
              </a:rPr>
              <a:t>」に基づいて</a:t>
            </a:r>
            <a:r>
              <a:rPr lang="ja-JP" altLang="en-US" sz="2400" b="0" dirty="0">
                <a:solidFill>
                  <a:srgbClr val="FF0000"/>
                </a:solidFill>
                <a:latin typeface="HGP創英角ｺﾞｼｯｸUB" panose="020B0900000000000000" pitchFamily="50" charset="-128"/>
                <a:ea typeface="HGP創英角ｺﾞｼｯｸUB" panose="020B0900000000000000" pitchFamily="50" charset="-128"/>
              </a:rPr>
              <a:t>電子成果品及び紙の成果品</a:t>
            </a:r>
            <a:r>
              <a:rPr lang="ja-JP" altLang="en-US" sz="2400" b="0" dirty="0">
                <a:latin typeface="HGP創英角ｺﾞｼｯｸUB" panose="020B0900000000000000" pitchFamily="50" charset="-128"/>
                <a:ea typeface="HGP創英角ｺﾞｼｯｸUB" panose="020B0900000000000000" pitchFamily="50" charset="-128"/>
              </a:rPr>
              <a:t>を作成及び納品しなければならない。</a:t>
            </a:r>
            <a:endParaRPr lang="en-US" altLang="ja-JP" sz="2400" b="0" dirty="0">
              <a:latin typeface="HGP創英角ｺﾞｼｯｸUB" panose="020B0900000000000000" pitchFamily="50" charset="-128"/>
              <a:ea typeface="HGP創英角ｺﾞｼｯｸUB" panose="020B0900000000000000" pitchFamily="50" charset="-128"/>
            </a:endParaRPr>
          </a:p>
          <a:p>
            <a:pPr algn="l">
              <a:defRPr/>
            </a:pPr>
            <a:r>
              <a:rPr lang="ja-JP" altLang="en-US" sz="2400" b="0" dirty="0">
                <a:latin typeface="HGP創英角ｺﾞｼｯｸUB" panose="020B0900000000000000" pitchFamily="50" charset="-128"/>
                <a:ea typeface="HGP創英角ｺﾞｼｯｸUB" panose="020B0900000000000000" pitchFamily="50" charset="-128"/>
              </a:rPr>
              <a:t>　</a:t>
            </a:r>
            <a:r>
              <a:rPr lang="en-US" altLang="ja-JP" sz="2400" b="0" dirty="0">
                <a:solidFill>
                  <a:srgbClr val="FF0000"/>
                </a:solidFill>
                <a:latin typeface="HGP創英角ｺﾞｼｯｸUB" panose="020B0900000000000000" pitchFamily="50" charset="-128"/>
                <a:ea typeface="HGP創英角ｺﾞｼｯｸUB" panose="020B0900000000000000" pitchFamily="50" charset="-128"/>
              </a:rPr>
              <a:t>5.</a:t>
            </a:r>
            <a:r>
              <a:rPr lang="ja-JP" altLang="en-US" sz="2400" b="0" dirty="0">
                <a:solidFill>
                  <a:srgbClr val="FF0000"/>
                </a:solidFill>
                <a:latin typeface="HGP創英角ｺﾞｼｯｸUB" panose="020B0900000000000000" pitchFamily="50" charset="-128"/>
                <a:ea typeface="HGP創英角ｺﾞｼｯｸUB" panose="020B0900000000000000" pitchFamily="50" charset="-128"/>
              </a:rPr>
              <a:t>道路工事完成図等の電子成果品</a:t>
            </a:r>
            <a:endParaRPr lang="en-US" altLang="ja-JP" sz="2400" b="0" dirty="0">
              <a:solidFill>
                <a:srgbClr val="FF0000"/>
              </a:solidFill>
              <a:latin typeface="HGP創英角ｺﾞｼｯｸUB" panose="020B0900000000000000" pitchFamily="50" charset="-128"/>
              <a:ea typeface="HGP創英角ｺﾞｼｯｸUB" panose="020B0900000000000000" pitchFamily="50" charset="-128"/>
            </a:endParaRPr>
          </a:p>
          <a:p>
            <a:pPr marL="450850" algn="l">
              <a:defRPr/>
            </a:pPr>
            <a:r>
              <a:rPr lang="ja-JP" altLang="en-US" sz="2400" b="0" dirty="0">
                <a:latin typeface="HGP創英角ｺﾞｼｯｸUB" panose="020B0900000000000000" pitchFamily="50" charset="-128"/>
                <a:ea typeface="HGP創英角ｺﾞｼｯｸUB" panose="020B0900000000000000" pitchFamily="50" charset="-128"/>
              </a:rPr>
              <a:t>　受注者は、表</a:t>
            </a:r>
            <a:r>
              <a:rPr lang="en-US" altLang="ja-JP" sz="2400" b="0" dirty="0">
                <a:latin typeface="HGP創英角ｺﾞｼｯｸUB" panose="020B0900000000000000" pitchFamily="50" charset="-128"/>
                <a:ea typeface="HGP創英角ｺﾞｼｯｸUB" panose="020B0900000000000000" pitchFamily="50" charset="-128"/>
              </a:rPr>
              <a:t>3-1-2</a:t>
            </a:r>
            <a:r>
              <a:rPr lang="ja-JP" altLang="en-US" sz="2400" b="0" dirty="0">
                <a:latin typeface="HGP創英角ｺﾞｼｯｸUB" panose="020B0900000000000000" pitchFamily="50" charset="-128"/>
                <a:ea typeface="HGP創英角ｺﾞｼｯｸUB" panose="020B0900000000000000" pitchFamily="50" charset="-128"/>
              </a:rPr>
              <a:t>に掲げる道路工事完成図等作成の対象工事である場合、</a:t>
            </a:r>
            <a:r>
              <a:rPr lang="ja-JP" altLang="en-US" sz="2400" b="0" dirty="0">
                <a:solidFill>
                  <a:srgbClr val="FF0000"/>
                </a:solidFill>
                <a:latin typeface="HGP創英角ｺﾞｼｯｸUB" panose="020B0900000000000000" pitchFamily="50" charset="-128"/>
                <a:ea typeface="HGP創英角ｺﾞｼｯｸUB" panose="020B0900000000000000" pitchFamily="50" charset="-128"/>
              </a:rPr>
              <a:t>「道路工事完成図等作成要領（国土技術政策総合研究所）」に基づいて電子成果品</a:t>
            </a:r>
            <a:r>
              <a:rPr lang="ja-JP" altLang="en-US" sz="2400" b="0" dirty="0">
                <a:latin typeface="HGP創英角ｺﾞｼｯｸUB" panose="020B0900000000000000" pitchFamily="50" charset="-128"/>
                <a:ea typeface="HGP創英角ｺﾞｼｯｸUB" panose="020B0900000000000000" pitchFamily="50" charset="-128"/>
              </a:rPr>
              <a:t>を作成しなければならない</a:t>
            </a:r>
            <a:r>
              <a:rPr lang="ja-JP" altLang="en-US" sz="2400" b="0" dirty="0" smtClean="0">
                <a:latin typeface="HGP創英角ｺﾞｼｯｸUB" panose="020B0900000000000000" pitchFamily="50" charset="-128"/>
                <a:ea typeface="HGP創英角ｺﾞｼｯｸUB" panose="020B0900000000000000" pitchFamily="50" charset="-128"/>
              </a:rPr>
              <a:t>。</a:t>
            </a:r>
            <a:endParaRPr lang="en-US" altLang="ja-JP" sz="2400" b="0" dirty="0" smtClean="0">
              <a:latin typeface="HGP創英角ｺﾞｼｯｸUB" panose="020B0900000000000000" pitchFamily="50" charset="-128"/>
              <a:ea typeface="HGP創英角ｺﾞｼｯｸUB" panose="020B0900000000000000" pitchFamily="50" charset="-128"/>
            </a:endParaRPr>
          </a:p>
          <a:p>
            <a:pPr marL="450850" algn="l">
              <a:defRPr/>
            </a:pPr>
            <a:endParaRPr lang="en-US" altLang="ja-JP" sz="2400" b="0" dirty="0">
              <a:latin typeface="HGP創英角ｺﾞｼｯｸUB" panose="020B0900000000000000" pitchFamily="50" charset="-128"/>
              <a:ea typeface="HGP創英角ｺﾞｼｯｸUB" panose="020B0900000000000000" pitchFamily="50" charset="-128"/>
            </a:endParaRPr>
          </a:p>
        </p:txBody>
      </p:sp>
      <p:sp>
        <p:nvSpPr>
          <p:cNvPr id="5" name="Rectangle 2"/>
          <p:cNvSpPr txBox="1">
            <a:spLocks noChangeArrowheads="1"/>
          </p:cNvSpPr>
          <p:nvPr/>
        </p:nvSpPr>
        <p:spPr>
          <a:xfrm>
            <a:off x="108000" y="0"/>
            <a:ext cx="4536008" cy="612000"/>
          </a:xfrm>
          <a:prstGeom prst="rect">
            <a:avLst/>
          </a:prstGeom>
          <a:noFill/>
          <a:ln>
            <a:noFill/>
          </a:ln>
        </p:spPr>
        <p:txBody>
          <a:bodyPr anchor="ctr"/>
          <a:lstStyle>
            <a:defPPr>
              <a:defRPr lang="ja-JP"/>
            </a:defPPr>
            <a:lvl1pPr algn="l">
              <a:defRPr sz="3200" b="0" kern="0">
                <a:solidFill>
                  <a:srgbClr val="330066"/>
                </a:solidFill>
                <a:latin typeface="HGP創英角ｺﾞｼｯｸUB" panose="020B0900000000000000" pitchFamily="50" charset="-128"/>
                <a:ea typeface="HGP創英角ｺﾞｼｯｸUB" panose="020B0900000000000000" pitchFamily="50" charset="-128"/>
              </a:defRPr>
            </a:lvl1pPr>
          </a:lstStyle>
          <a:p>
            <a:r>
              <a:rPr lang="ja-JP" altLang="en-US" dirty="0"/>
              <a:t>制度における電子納品</a:t>
            </a:r>
          </a:p>
        </p:txBody>
      </p:sp>
    </p:spTree>
    <p:extLst>
      <p:ext uri="{BB962C8B-B14F-4D97-AF65-F5344CB8AC3E}">
        <p14:creationId xmlns="" xmlns:p14="http://schemas.microsoft.com/office/powerpoint/2010/main" val="587788259"/>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ChangeArrowheads="1"/>
          </p:cNvSpPr>
          <p:nvPr/>
        </p:nvSpPr>
        <p:spPr bwMode="auto">
          <a:xfrm>
            <a:off x="108000" y="0"/>
            <a:ext cx="8172450" cy="64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r>
              <a:rPr lang="en-US" altLang="ja-JP" sz="3200" dirty="0">
                <a:solidFill>
                  <a:schemeClr val="tx2"/>
                </a:solidFill>
                <a:latin typeface="HGP創英角ｺﾞｼｯｸUB" pitchFamily="50" charset="-128"/>
                <a:ea typeface="HGP創英角ｺﾞｼｯｸUB" pitchFamily="50" charset="-128"/>
              </a:rPr>
              <a:t>CAD</a:t>
            </a:r>
            <a:r>
              <a:rPr lang="ja-JP" altLang="en-US" sz="3200" dirty="0">
                <a:solidFill>
                  <a:schemeClr val="tx2"/>
                </a:solidFill>
                <a:latin typeface="HGP創英角ｺﾞｼｯｸUB" pitchFamily="50" charset="-128"/>
                <a:ea typeface="HGP創英角ｺﾞｼｯｸUB" pitchFamily="50" charset="-128"/>
              </a:rPr>
              <a:t>データ作成に使われるＳＸＦ仕様</a:t>
            </a:r>
          </a:p>
        </p:txBody>
      </p:sp>
      <p:sp>
        <p:nvSpPr>
          <p:cNvPr id="2" name="テキスト ボックス 1"/>
          <p:cNvSpPr txBox="1"/>
          <p:nvPr/>
        </p:nvSpPr>
        <p:spPr>
          <a:xfrm>
            <a:off x="431800" y="1125538"/>
            <a:ext cx="8604250" cy="5324535"/>
          </a:xfrm>
          <a:prstGeom prst="rect">
            <a:avLst/>
          </a:prstGeom>
          <a:noFill/>
        </p:spPr>
        <p:txBody>
          <a:bodyPr>
            <a:spAutoFit/>
          </a:bodyPr>
          <a:lstStyle/>
          <a:p>
            <a:pPr algn="l">
              <a:defRPr/>
            </a:pPr>
            <a:r>
              <a:rPr lang="ja-JP" altLang="en-US" sz="2800" b="0" dirty="0" smtClean="0">
                <a:latin typeface="HGP創英角ｺﾞｼｯｸUB" pitchFamily="50" charset="-128"/>
                <a:ea typeface="HGP創英角ｺﾞｼｯｸUB" pitchFamily="50" charset="-128"/>
              </a:rPr>
              <a:t>・「ＣＡＤデータ交換標準開発コンソーシアム」で開発された，異なるＣＡＤソフト間でのデータ交換を実現する標準フォーマット</a:t>
            </a:r>
          </a:p>
          <a:p>
            <a:pPr algn="l">
              <a:defRPr/>
            </a:pPr>
            <a:endParaRPr lang="en-US" altLang="ja-JP" sz="2800" b="0" dirty="0" smtClean="0">
              <a:latin typeface="HGP創英角ｺﾞｼｯｸUB" pitchFamily="50" charset="-128"/>
              <a:ea typeface="HGP創英角ｺﾞｼｯｸUB" pitchFamily="50" charset="-128"/>
            </a:endParaRPr>
          </a:p>
          <a:p>
            <a:pPr algn="l">
              <a:defRPr/>
            </a:pPr>
            <a:r>
              <a:rPr lang="ja-JP" altLang="en-US" sz="2800" b="0" dirty="0" smtClean="0">
                <a:latin typeface="HGP創英角ｺﾞｼｯｸUB" pitchFamily="50" charset="-128"/>
                <a:ea typeface="HGP創英角ｺﾞｼｯｸUB" pitchFamily="50" charset="-128"/>
              </a:rPr>
              <a:t>・国際規格であるＩＳＯ</a:t>
            </a:r>
            <a:r>
              <a:rPr lang="en-US" altLang="ja-JP" sz="2800" b="0" dirty="0" smtClean="0">
                <a:latin typeface="HGP創英角ｺﾞｼｯｸUB" pitchFamily="50" charset="-128"/>
                <a:ea typeface="HGP創英角ｺﾞｼｯｸUB" pitchFamily="50" charset="-128"/>
              </a:rPr>
              <a:t>/</a:t>
            </a:r>
            <a:r>
              <a:rPr lang="ja-JP" altLang="en-US" sz="2800" b="0" dirty="0" smtClean="0">
                <a:latin typeface="HGP創英角ｺﾞｼｯｸUB" pitchFamily="50" charset="-128"/>
                <a:ea typeface="HGP創英角ｺﾞｼｯｸUB" pitchFamily="50" charset="-128"/>
              </a:rPr>
              <a:t>ＳＴＥＰ</a:t>
            </a:r>
            <a:r>
              <a:rPr lang="en-US" altLang="ja-JP" sz="2800" b="0" dirty="0" smtClean="0">
                <a:latin typeface="HGP創英角ｺﾞｼｯｸUB" pitchFamily="50" charset="-128"/>
                <a:ea typeface="HGP創英角ｺﾞｼｯｸUB" pitchFamily="50" charset="-128"/>
              </a:rPr>
              <a:t>/</a:t>
            </a:r>
            <a:r>
              <a:rPr lang="ja-JP" altLang="en-US" sz="2800" b="0" dirty="0" smtClean="0">
                <a:latin typeface="HGP創英角ｺﾞｼｯｸUB" pitchFamily="50" charset="-128"/>
                <a:ea typeface="HGP創英角ｺﾞｼｯｸUB" pitchFamily="50" charset="-128"/>
              </a:rPr>
              <a:t>ＡＰ２０２に準拠</a:t>
            </a:r>
          </a:p>
          <a:p>
            <a:pPr algn="l">
              <a:defRPr/>
            </a:pPr>
            <a:endParaRPr lang="en-US" altLang="ja-JP" sz="2800" b="0" dirty="0" smtClean="0">
              <a:latin typeface="HGP創英角ｺﾞｼｯｸUB" pitchFamily="50" charset="-128"/>
              <a:ea typeface="HGP創英角ｺﾞｼｯｸUB" pitchFamily="50" charset="-128"/>
            </a:endParaRPr>
          </a:p>
          <a:p>
            <a:pPr algn="l">
              <a:defRPr/>
            </a:pPr>
            <a:r>
              <a:rPr lang="ja-JP" altLang="en-US" sz="2800" b="0" dirty="0" smtClean="0">
                <a:latin typeface="HGP創英角ｺﾞｼｯｸUB" pitchFamily="50" charset="-128"/>
                <a:ea typeface="HGP創英角ｺﾞｼｯｸUB" pitchFamily="50" charset="-128"/>
              </a:rPr>
              <a:t>・</a:t>
            </a:r>
            <a:r>
              <a:rPr lang="ja-JP" altLang="en-US" sz="2800" b="0" dirty="0">
                <a:latin typeface="HGP創英角ｺﾞｼｯｸUB" pitchFamily="50" charset="-128"/>
                <a:ea typeface="HGP創英角ｺﾞｼｯｸUB" pitchFamily="50" charset="-128"/>
              </a:rPr>
              <a:t>国土交通省</a:t>
            </a:r>
            <a:r>
              <a:rPr lang="en-US" altLang="ja-JP" sz="2800" b="0" dirty="0">
                <a:latin typeface="HGP創英角ｺﾞｼｯｸUB" pitchFamily="50" charset="-128"/>
                <a:ea typeface="HGP創英角ｺﾞｼｯｸUB" pitchFamily="50" charset="-128"/>
              </a:rPr>
              <a:t>CAD</a:t>
            </a:r>
            <a:r>
              <a:rPr lang="ja-JP" altLang="en-US" sz="2800" b="0" dirty="0">
                <a:latin typeface="HGP創英角ｺﾞｼｯｸUB" pitchFamily="50" charset="-128"/>
                <a:ea typeface="HGP創英角ｺﾞｼｯｸUB" pitchFamily="50" charset="-128"/>
              </a:rPr>
              <a:t>製図基準（案）</a:t>
            </a:r>
            <a:r>
              <a:rPr lang="ja-JP" altLang="en-US" sz="2800" b="0" dirty="0" smtClean="0">
                <a:latin typeface="HGP創英角ｺﾞｼｯｸUB" pitchFamily="50" charset="-128"/>
                <a:ea typeface="HGP創英角ｺﾞｼｯｸUB" pitchFamily="50" charset="-128"/>
              </a:rPr>
              <a:t>において</a:t>
            </a:r>
            <a:endParaRPr lang="en-US" altLang="ja-JP" sz="2800" b="0" dirty="0">
              <a:latin typeface="HGP創英角ｺﾞｼｯｸUB" pitchFamily="50" charset="-128"/>
              <a:ea typeface="HGP創英角ｺﾞｼｯｸUB" pitchFamily="50" charset="-128"/>
            </a:endParaRPr>
          </a:p>
          <a:p>
            <a:pPr algn="l">
              <a:defRPr/>
            </a:pPr>
            <a:r>
              <a:rPr lang="ja-JP" altLang="en-US" sz="2800" b="0" dirty="0">
                <a:solidFill>
                  <a:srgbClr val="FF0000"/>
                </a:solidFill>
                <a:latin typeface="HGP創英角ｺﾞｼｯｸUB" pitchFamily="50" charset="-128"/>
                <a:ea typeface="HGP創英角ｺﾞｼｯｸUB" pitchFamily="50" charset="-128"/>
              </a:rPr>
              <a:t>　ＣＡＤデータ交換標準フォーマット</a:t>
            </a:r>
            <a:r>
              <a:rPr lang="ja-JP" altLang="en-US" sz="2800" b="0" dirty="0">
                <a:latin typeface="HGP創英角ｺﾞｼｯｸUB" pitchFamily="50" charset="-128"/>
                <a:ea typeface="HGP創英角ｺﾞｼｯｸUB" pitchFamily="50" charset="-128"/>
              </a:rPr>
              <a:t>と</a:t>
            </a:r>
            <a:r>
              <a:rPr lang="ja-JP" altLang="en-US" sz="2800" b="0" dirty="0" smtClean="0">
                <a:latin typeface="HGP創英角ｺﾞｼｯｸUB" pitchFamily="50" charset="-128"/>
                <a:ea typeface="HGP創英角ｺﾞｼｯｸUB" pitchFamily="50" charset="-128"/>
              </a:rPr>
              <a:t>明記</a:t>
            </a:r>
            <a:endParaRPr lang="en-US" altLang="ja-JP" sz="2800" b="0" dirty="0" smtClean="0">
              <a:latin typeface="HGP創英角ｺﾞｼｯｸUB" pitchFamily="50" charset="-128"/>
              <a:ea typeface="HGP創英角ｺﾞｼｯｸUB" pitchFamily="50" charset="-128"/>
            </a:endParaRPr>
          </a:p>
          <a:p>
            <a:pPr algn="l">
              <a:defRPr/>
            </a:pPr>
            <a:endParaRPr lang="en-US" altLang="ja-JP" sz="2800" b="0" dirty="0" smtClean="0">
              <a:latin typeface="HGP創英角ｺﾞｼｯｸUB" pitchFamily="50" charset="-128"/>
              <a:ea typeface="HGP創英角ｺﾞｼｯｸUB" pitchFamily="50" charset="-128"/>
            </a:endParaRPr>
          </a:p>
          <a:p>
            <a:pPr algn="l">
              <a:defRPr/>
            </a:pPr>
            <a:r>
              <a:rPr lang="ja-JP" altLang="en-US" sz="2800" b="0" dirty="0" smtClean="0">
                <a:latin typeface="HGP創英角ｺﾞｼｯｸUB" pitchFamily="50" charset="-128"/>
                <a:ea typeface="HGP創英角ｺﾞｼｯｸUB" pitchFamily="50" charset="-128"/>
              </a:rPr>
              <a:t>・ＳＸＦとは，</a:t>
            </a:r>
            <a:r>
              <a:rPr lang="en-US" altLang="ja-JP" sz="2800" b="0" dirty="0" smtClean="0">
                <a:latin typeface="HGP創英角ｺﾞｼｯｸUB" pitchFamily="50" charset="-128"/>
                <a:ea typeface="HGP創英角ｺﾞｼｯｸUB" pitchFamily="50" charset="-128"/>
              </a:rPr>
              <a:t>S</a:t>
            </a:r>
            <a:r>
              <a:rPr lang="ja-JP" altLang="en-US" sz="2800" b="0" dirty="0" smtClean="0">
                <a:latin typeface="HGP創英角ｺﾞｼｯｸUB" pitchFamily="50" charset="-128"/>
                <a:ea typeface="HGP創英角ｺﾞｼｯｸUB" pitchFamily="50" charset="-128"/>
              </a:rPr>
              <a:t>ｃａｄｅｃ </a:t>
            </a:r>
            <a:r>
              <a:rPr lang="en-US" altLang="ja-JP" sz="2800" b="0" dirty="0" smtClean="0">
                <a:latin typeface="HGP創英角ｺﾞｼｯｸUB" pitchFamily="50" charset="-128"/>
                <a:ea typeface="HGP創英角ｺﾞｼｯｸUB" pitchFamily="50" charset="-128"/>
              </a:rPr>
              <a:t>data </a:t>
            </a:r>
            <a:r>
              <a:rPr lang="ja-JP" altLang="en-US" sz="2800" b="0" dirty="0" smtClean="0">
                <a:latin typeface="HGP創英角ｺﾞｼｯｸUB" pitchFamily="50" charset="-128"/>
                <a:ea typeface="HGP創英角ｺﾞｼｯｸUB" pitchFamily="50" charset="-128"/>
              </a:rPr>
              <a:t>ｅＸｃｈａｎｇｅ </a:t>
            </a:r>
            <a:r>
              <a:rPr lang="en-US" altLang="ja-JP" sz="2800" b="0" dirty="0" smtClean="0">
                <a:latin typeface="HGP創英角ｺﾞｼｯｸUB" pitchFamily="50" charset="-128"/>
                <a:ea typeface="HGP創英角ｺﾞｼｯｸUB" pitchFamily="50" charset="-128"/>
              </a:rPr>
              <a:t>F</a:t>
            </a:r>
            <a:r>
              <a:rPr lang="ja-JP" altLang="en-US" sz="2800" b="0" dirty="0" smtClean="0">
                <a:latin typeface="HGP創英角ｺﾞｼｯｸUB" pitchFamily="50" charset="-128"/>
                <a:ea typeface="HGP創英角ｺﾞｼｯｸUB" pitchFamily="50" charset="-128"/>
              </a:rPr>
              <a:t>ｏｒｍａｔの略</a:t>
            </a:r>
            <a:endParaRPr lang="en-US" altLang="ja-JP" sz="2800" b="0" dirty="0" smtClean="0">
              <a:latin typeface="HGP創英角ｺﾞｼｯｸUB" pitchFamily="50" charset="-128"/>
              <a:ea typeface="HGP創英角ｺﾞｼｯｸUB" pitchFamily="50" charset="-128"/>
            </a:endParaRPr>
          </a:p>
          <a:p>
            <a:pPr algn="l">
              <a:defRPr/>
            </a:pPr>
            <a:endParaRPr lang="en-US" altLang="ja-JP" sz="2800" dirty="0" smtClean="0">
              <a:latin typeface="HGP創英角ｺﾞｼｯｸUB" pitchFamily="50" charset="-128"/>
              <a:ea typeface="HGP創英角ｺﾞｼｯｸUB" pitchFamily="50" charset="-128"/>
            </a:endParaRPr>
          </a:p>
          <a:p>
            <a:pPr algn="l">
              <a:defRPr/>
            </a:pPr>
            <a:endParaRPr lang="ja-JP" altLang="en-US" sz="3200" dirty="0">
              <a:latin typeface="+mn-ea"/>
              <a:ea typeface="+mn-ea"/>
            </a:endParaRPr>
          </a:p>
        </p:txBody>
      </p:sp>
    </p:spTree>
    <p:extLst>
      <p:ext uri="{BB962C8B-B14F-4D97-AF65-F5344CB8AC3E}">
        <p14:creationId xmlns="" xmlns:p14="http://schemas.microsoft.com/office/powerpoint/2010/main" val="4133471031"/>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idx="4294967295"/>
          </p:nvPr>
        </p:nvSpPr>
        <p:spPr>
          <a:xfrm>
            <a:off x="108000" y="0"/>
            <a:ext cx="7793038" cy="648000"/>
          </a:xfrm>
        </p:spPr>
        <p:txBody>
          <a:bodyPr anchor="ctr"/>
          <a:lstStyle/>
          <a:p>
            <a:pPr eaLnBrk="1" hangingPunct="1"/>
            <a:r>
              <a:rPr lang="ja-JP" altLang="en-US" sz="3600" b="0" dirty="0" smtClean="0">
                <a:latin typeface="HGP創英角ｺﾞｼｯｸUB" pitchFamily="50" charset="-128"/>
                <a:ea typeface="HGP創英角ｺﾞｼｯｸUB" pitchFamily="50" charset="-128"/>
              </a:rPr>
              <a:t>なぜ</a:t>
            </a:r>
            <a:r>
              <a:rPr lang="en-US" altLang="ja-JP" sz="3600" b="0" dirty="0" smtClean="0">
                <a:latin typeface="HGP創英角ｺﾞｼｯｸUB" pitchFamily="50" charset="-128"/>
                <a:ea typeface="HGP創英角ｺﾞｼｯｸUB" pitchFamily="50" charset="-128"/>
              </a:rPr>
              <a:t>SXF</a:t>
            </a:r>
            <a:r>
              <a:rPr lang="ja-JP" altLang="en-US" sz="3600" b="0" dirty="0" smtClean="0">
                <a:latin typeface="HGP創英角ｺﾞｼｯｸUB" pitchFamily="50" charset="-128"/>
                <a:ea typeface="HGP創英角ｺﾞｼｯｸUB" pitchFamily="50" charset="-128"/>
              </a:rPr>
              <a:t>は必要なの？</a:t>
            </a:r>
          </a:p>
        </p:txBody>
      </p:sp>
      <p:grpSp>
        <p:nvGrpSpPr>
          <p:cNvPr id="34819" name="Group 29"/>
          <p:cNvGrpSpPr>
            <a:grpSpLocks/>
          </p:cNvGrpSpPr>
          <p:nvPr/>
        </p:nvGrpSpPr>
        <p:grpSpPr bwMode="auto">
          <a:xfrm>
            <a:off x="1079500" y="873125"/>
            <a:ext cx="7086600" cy="5334000"/>
            <a:chOff x="703" y="816"/>
            <a:chExt cx="4464" cy="3360"/>
          </a:xfrm>
        </p:grpSpPr>
        <p:sp>
          <p:nvSpPr>
            <p:cNvPr id="34820" name="Rectangle 3"/>
            <p:cNvSpPr>
              <a:spLocks noChangeArrowheads="1"/>
            </p:cNvSpPr>
            <p:nvPr/>
          </p:nvSpPr>
          <p:spPr bwMode="auto">
            <a:xfrm>
              <a:off x="703" y="2016"/>
              <a:ext cx="4464" cy="1056"/>
            </a:xfrm>
            <a:prstGeom prst="rect">
              <a:avLst/>
            </a:prstGeom>
            <a:solidFill>
              <a:schemeClr val="accent1">
                <a:alpha val="50195"/>
              </a:schemeClr>
            </a:solidFill>
            <a:ln w="9525">
              <a:solidFill>
                <a:schemeClr val="tx1"/>
              </a:solidFill>
              <a:miter lim="800000"/>
              <a:headEnd/>
              <a:tailEnd/>
            </a:ln>
          </p:spPr>
          <p:txBody>
            <a:bodyPr wrap="none" anchor="ct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endParaRPr lang="ja-JP" altLang="en-US" sz="1800">
                <a:solidFill>
                  <a:srgbClr val="000000"/>
                </a:solidFill>
                <a:latin typeface="HGP創英角ｺﾞｼｯｸUB" pitchFamily="50" charset="-128"/>
                <a:ea typeface="HGP創英角ｺﾞｼｯｸUB" pitchFamily="50" charset="-128"/>
              </a:endParaRPr>
            </a:p>
          </p:txBody>
        </p:sp>
        <p:sp>
          <p:nvSpPr>
            <p:cNvPr id="34821" name="Text Box 4"/>
            <p:cNvSpPr txBox="1">
              <a:spLocks noChangeArrowheads="1"/>
            </p:cNvSpPr>
            <p:nvPr/>
          </p:nvSpPr>
          <p:spPr bwMode="auto">
            <a:xfrm>
              <a:off x="800" y="816"/>
              <a:ext cx="1104" cy="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spcBef>
                  <a:spcPct val="50000"/>
                </a:spcBef>
              </a:pPr>
              <a:r>
                <a:rPr lang="en-US" altLang="ja-JP" sz="2400" b="0">
                  <a:solidFill>
                    <a:srgbClr val="000000"/>
                  </a:solidFill>
                  <a:latin typeface="HGP創英角ｺﾞｼｯｸUB" pitchFamily="50" charset="-128"/>
                  <a:ea typeface="HGP創英角ｺﾞｼｯｸUB" pitchFamily="50" charset="-128"/>
                </a:rPr>
                <a:t>【</a:t>
              </a:r>
              <a:r>
                <a:rPr lang="ja-JP" altLang="en-US" sz="2400" b="0">
                  <a:solidFill>
                    <a:srgbClr val="000000"/>
                  </a:solidFill>
                  <a:latin typeface="HGP創英角ｺﾞｼｯｸUB" pitchFamily="50" charset="-128"/>
                  <a:ea typeface="HGP創英角ｺﾞｼｯｸUB" pitchFamily="50" charset="-128"/>
                </a:rPr>
                <a:t>発注者</a:t>
              </a:r>
              <a:r>
                <a:rPr lang="en-US" altLang="ja-JP" sz="2400" b="0">
                  <a:solidFill>
                    <a:srgbClr val="000000"/>
                  </a:solidFill>
                  <a:latin typeface="HGP創英角ｺﾞｼｯｸUB" pitchFamily="50" charset="-128"/>
                  <a:ea typeface="HGP創英角ｺﾞｼｯｸUB" pitchFamily="50" charset="-128"/>
                </a:rPr>
                <a:t>】</a:t>
              </a:r>
            </a:p>
          </p:txBody>
        </p:sp>
        <p:sp>
          <p:nvSpPr>
            <p:cNvPr id="34822" name="Text Box 5"/>
            <p:cNvSpPr txBox="1">
              <a:spLocks noChangeArrowheads="1"/>
            </p:cNvSpPr>
            <p:nvPr/>
          </p:nvSpPr>
          <p:spPr bwMode="auto">
            <a:xfrm>
              <a:off x="3727" y="816"/>
              <a:ext cx="1056" cy="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spcBef>
                  <a:spcPct val="50000"/>
                </a:spcBef>
              </a:pPr>
              <a:r>
                <a:rPr lang="en-US" altLang="ja-JP" sz="2400" b="0">
                  <a:solidFill>
                    <a:srgbClr val="000000"/>
                  </a:solidFill>
                  <a:latin typeface="HGP創英角ｺﾞｼｯｸUB" pitchFamily="50" charset="-128"/>
                  <a:ea typeface="HGP創英角ｺﾞｼｯｸUB" pitchFamily="50" charset="-128"/>
                </a:rPr>
                <a:t>【</a:t>
              </a:r>
              <a:r>
                <a:rPr lang="ja-JP" altLang="en-US" sz="2400" b="0">
                  <a:solidFill>
                    <a:srgbClr val="000000"/>
                  </a:solidFill>
                  <a:latin typeface="HGP創英角ｺﾞｼｯｸUB" pitchFamily="50" charset="-128"/>
                  <a:ea typeface="HGP創英角ｺﾞｼｯｸUB" pitchFamily="50" charset="-128"/>
                </a:rPr>
                <a:t>受注者</a:t>
              </a:r>
              <a:r>
                <a:rPr lang="en-US" altLang="ja-JP" sz="2400" b="0">
                  <a:solidFill>
                    <a:srgbClr val="000000"/>
                  </a:solidFill>
                  <a:latin typeface="HGP創英角ｺﾞｼｯｸUB" pitchFamily="50" charset="-128"/>
                  <a:ea typeface="HGP創英角ｺﾞｼｯｸUB" pitchFamily="50" charset="-128"/>
                </a:rPr>
                <a:t>】</a:t>
              </a:r>
            </a:p>
          </p:txBody>
        </p:sp>
        <p:pic>
          <p:nvPicPr>
            <p:cNvPr id="34823" name="Picture 6" descr="BD07165_"/>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846" y="1078"/>
              <a:ext cx="1153" cy="8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4824" name="Picture 7" descr="BD07171_"/>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3725" y="1056"/>
              <a:ext cx="1154" cy="8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4825" name="AutoShape 8"/>
            <p:cNvSpPr>
              <a:spLocks noChangeArrowheads="1"/>
            </p:cNvSpPr>
            <p:nvPr/>
          </p:nvSpPr>
          <p:spPr bwMode="auto">
            <a:xfrm>
              <a:off x="2311" y="1434"/>
              <a:ext cx="1056" cy="336"/>
            </a:xfrm>
            <a:prstGeom prst="leftRightArrow">
              <a:avLst>
                <a:gd name="adj1" fmla="val 50000"/>
                <a:gd name="adj2" fmla="val 62857"/>
              </a:avLst>
            </a:prstGeom>
            <a:solidFill>
              <a:srgbClr val="FF0000"/>
            </a:solidFill>
            <a:ln w="9525">
              <a:solidFill>
                <a:schemeClr val="tx1"/>
              </a:solidFill>
              <a:miter lim="800000"/>
              <a:headEnd/>
              <a:tailEnd/>
            </a:ln>
          </p:spPr>
          <p:txBody>
            <a:bodyPr wrap="none" anchor="ct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endParaRPr lang="ja-JP" altLang="en-US" sz="1800">
                <a:solidFill>
                  <a:srgbClr val="000000"/>
                </a:solidFill>
                <a:latin typeface="HGP創英角ｺﾞｼｯｸUB" pitchFamily="50" charset="-128"/>
                <a:ea typeface="HGP創英角ｺﾞｼｯｸUB" pitchFamily="50" charset="-128"/>
              </a:endParaRPr>
            </a:p>
          </p:txBody>
        </p:sp>
        <p:pic>
          <p:nvPicPr>
            <p:cNvPr id="34826" name="Picture 9" descr="BS00184_"/>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1951" y="2400"/>
              <a:ext cx="432" cy="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4827" name="Text Box 10"/>
            <p:cNvSpPr txBox="1">
              <a:spLocks noChangeArrowheads="1"/>
            </p:cNvSpPr>
            <p:nvPr/>
          </p:nvSpPr>
          <p:spPr bwMode="auto">
            <a:xfrm>
              <a:off x="943" y="2160"/>
              <a:ext cx="1152" cy="82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spcBef>
                  <a:spcPct val="50000"/>
                </a:spcBef>
              </a:pPr>
              <a:r>
                <a:rPr lang="ja-JP" altLang="en-US" sz="2000" b="0">
                  <a:solidFill>
                    <a:srgbClr val="000000"/>
                  </a:solidFill>
                  <a:latin typeface="HGP創英角ｺﾞｼｯｸUB" pitchFamily="50" charset="-128"/>
                  <a:ea typeface="HGP創英角ｺﾞｼｯｸUB" pitchFamily="50" charset="-128"/>
                </a:rPr>
                <a:t>Ａ社ＣＡＤ</a:t>
              </a:r>
            </a:p>
            <a:p>
              <a:pPr eaLnBrk="1" hangingPunct="1">
                <a:spcBef>
                  <a:spcPct val="50000"/>
                </a:spcBef>
              </a:pPr>
              <a:r>
                <a:rPr lang="ja-JP" altLang="en-US" sz="2000" b="0">
                  <a:solidFill>
                    <a:srgbClr val="000000"/>
                  </a:solidFill>
                  <a:latin typeface="HGP創英角ｺﾞｼｯｸUB" pitchFamily="50" charset="-128"/>
                  <a:ea typeface="HGP創英角ｺﾞｼｯｸUB" pitchFamily="50" charset="-128"/>
                </a:rPr>
                <a:t>Ｂ社ＣＡＤ</a:t>
              </a:r>
            </a:p>
            <a:p>
              <a:pPr eaLnBrk="1" hangingPunct="1">
                <a:spcBef>
                  <a:spcPct val="50000"/>
                </a:spcBef>
              </a:pPr>
              <a:r>
                <a:rPr lang="ja-JP" altLang="en-US" sz="2000" b="0">
                  <a:solidFill>
                    <a:srgbClr val="000000"/>
                  </a:solidFill>
                  <a:latin typeface="HGP創英角ｺﾞｼｯｸUB" pitchFamily="50" charset="-128"/>
                  <a:ea typeface="HGP創英角ｺﾞｼｯｸUB" pitchFamily="50" charset="-128"/>
                </a:rPr>
                <a:t>Ｃ社ＣＡＤ</a:t>
              </a:r>
            </a:p>
          </p:txBody>
        </p:sp>
        <p:sp>
          <p:nvSpPr>
            <p:cNvPr id="34828" name="Text Box 11"/>
            <p:cNvSpPr txBox="1">
              <a:spLocks noChangeArrowheads="1"/>
            </p:cNvSpPr>
            <p:nvPr/>
          </p:nvSpPr>
          <p:spPr bwMode="auto">
            <a:xfrm>
              <a:off x="4015" y="2160"/>
              <a:ext cx="1008" cy="82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spcBef>
                  <a:spcPct val="50000"/>
                </a:spcBef>
              </a:pPr>
              <a:r>
                <a:rPr lang="ja-JP" altLang="en-US" sz="2000" b="0">
                  <a:solidFill>
                    <a:srgbClr val="000000"/>
                  </a:solidFill>
                  <a:latin typeface="HGP創英角ｺﾞｼｯｸUB" pitchFamily="50" charset="-128"/>
                  <a:ea typeface="HGP創英角ｺﾞｼｯｸUB" pitchFamily="50" charset="-128"/>
                </a:rPr>
                <a:t>Ａ社ＣＡＤ</a:t>
              </a:r>
            </a:p>
            <a:p>
              <a:pPr eaLnBrk="1" hangingPunct="1">
                <a:spcBef>
                  <a:spcPct val="50000"/>
                </a:spcBef>
              </a:pPr>
              <a:r>
                <a:rPr lang="ja-JP" altLang="en-US" sz="2000" b="0">
                  <a:solidFill>
                    <a:srgbClr val="000000"/>
                  </a:solidFill>
                  <a:latin typeface="HGP創英角ｺﾞｼｯｸUB" pitchFamily="50" charset="-128"/>
                  <a:ea typeface="HGP創英角ｺﾞｼｯｸUB" pitchFamily="50" charset="-128"/>
                </a:rPr>
                <a:t>Ｂ社ＣＡＤ</a:t>
              </a:r>
            </a:p>
            <a:p>
              <a:pPr eaLnBrk="1" hangingPunct="1">
                <a:spcBef>
                  <a:spcPct val="50000"/>
                </a:spcBef>
              </a:pPr>
              <a:r>
                <a:rPr lang="ja-JP" altLang="en-US" sz="2000" b="0">
                  <a:solidFill>
                    <a:srgbClr val="000000"/>
                  </a:solidFill>
                  <a:latin typeface="HGP創英角ｺﾞｼｯｸUB" pitchFamily="50" charset="-128"/>
                  <a:ea typeface="HGP創英角ｺﾞｼｯｸUB" pitchFamily="50" charset="-128"/>
                </a:rPr>
                <a:t>Ｃ社ＣＡＤ</a:t>
              </a:r>
            </a:p>
          </p:txBody>
        </p:sp>
        <p:sp>
          <p:nvSpPr>
            <p:cNvPr id="34829" name="AutoShape 12"/>
            <p:cNvSpPr>
              <a:spLocks/>
            </p:cNvSpPr>
            <p:nvPr/>
          </p:nvSpPr>
          <p:spPr bwMode="auto">
            <a:xfrm>
              <a:off x="1759" y="2208"/>
              <a:ext cx="144" cy="720"/>
            </a:xfrm>
            <a:prstGeom prst="rightBrace">
              <a:avLst>
                <a:gd name="adj1" fmla="val 41667"/>
                <a:gd name="adj2" fmla="val 50000"/>
              </a:avLst>
            </a:prstGeom>
            <a:noFill/>
            <a:ln w="9525">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endParaRPr lang="ja-JP" altLang="en-US" sz="1800">
                <a:solidFill>
                  <a:srgbClr val="000000"/>
                </a:solidFill>
                <a:latin typeface="HGP創英角ｺﾞｼｯｸUB" pitchFamily="50" charset="-128"/>
                <a:ea typeface="HGP創英角ｺﾞｼｯｸUB" pitchFamily="50" charset="-128"/>
              </a:endParaRPr>
            </a:p>
          </p:txBody>
        </p:sp>
        <p:sp>
          <p:nvSpPr>
            <p:cNvPr id="34830" name="AutoShape 13"/>
            <p:cNvSpPr>
              <a:spLocks/>
            </p:cNvSpPr>
            <p:nvPr/>
          </p:nvSpPr>
          <p:spPr bwMode="auto">
            <a:xfrm flipH="1">
              <a:off x="3823" y="2208"/>
              <a:ext cx="144" cy="720"/>
            </a:xfrm>
            <a:prstGeom prst="rightBrace">
              <a:avLst>
                <a:gd name="adj1" fmla="val 41667"/>
                <a:gd name="adj2" fmla="val 50000"/>
              </a:avLst>
            </a:prstGeom>
            <a:noFill/>
            <a:ln w="9525">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endParaRPr lang="ja-JP" altLang="en-US" sz="1800">
                <a:solidFill>
                  <a:srgbClr val="000000"/>
                </a:solidFill>
                <a:latin typeface="HGP創英角ｺﾞｼｯｸUB" pitchFamily="50" charset="-128"/>
                <a:ea typeface="HGP創英角ｺﾞｼｯｸUB" pitchFamily="50" charset="-128"/>
              </a:endParaRPr>
            </a:p>
          </p:txBody>
        </p:sp>
        <p:sp>
          <p:nvSpPr>
            <p:cNvPr id="34831" name="Text Box 14"/>
            <p:cNvSpPr txBox="1">
              <a:spLocks noChangeArrowheads="1"/>
            </p:cNvSpPr>
            <p:nvPr/>
          </p:nvSpPr>
          <p:spPr bwMode="auto">
            <a:xfrm>
              <a:off x="1375" y="2112"/>
              <a:ext cx="1776" cy="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spcBef>
                  <a:spcPct val="50000"/>
                </a:spcBef>
              </a:pPr>
              <a:r>
                <a:rPr lang="ja-JP" altLang="en-US" sz="1600" b="0">
                  <a:solidFill>
                    <a:srgbClr val="FF3300"/>
                  </a:solidFill>
                  <a:latin typeface="HGP創英角ｺﾞｼｯｸUB" pitchFamily="50" charset="-128"/>
                  <a:ea typeface="HGP創英角ｺﾞｼｯｸUB" pitchFamily="50" charset="-128"/>
                </a:rPr>
                <a:t>ＳＸＦ（Ｐ２１）</a:t>
              </a:r>
            </a:p>
          </p:txBody>
        </p:sp>
        <p:sp>
          <p:nvSpPr>
            <p:cNvPr id="34832" name="Rectangle 15"/>
            <p:cNvSpPr>
              <a:spLocks noChangeArrowheads="1"/>
            </p:cNvSpPr>
            <p:nvPr/>
          </p:nvSpPr>
          <p:spPr bwMode="auto">
            <a:xfrm>
              <a:off x="703" y="3120"/>
              <a:ext cx="4464" cy="1056"/>
            </a:xfrm>
            <a:prstGeom prst="rect">
              <a:avLst/>
            </a:prstGeom>
            <a:solidFill>
              <a:srgbClr val="FFFF99">
                <a:alpha val="50195"/>
              </a:srgbClr>
            </a:solidFill>
            <a:ln w="9525">
              <a:solidFill>
                <a:schemeClr val="tx1"/>
              </a:solidFill>
              <a:miter lim="800000"/>
              <a:headEnd/>
              <a:tailEnd/>
            </a:ln>
          </p:spPr>
          <p:txBody>
            <a:bodyPr wrap="none" anchor="ct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endParaRPr lang="ja-JP" altLang="en-US" sz="1800">
                <a:solidFill>
                  <a:srgbClr val="000000"/>
                </a:solidFill>
                <a:latin typeface="HGP創英角ｺﾞｼｯｸUB" pitchFamily="50" charset="-128"/>
                <a:ea typeface="HGP創英角ｺﾞｼｯｸUB" pitchFamily="50" charset="-128"/>
              </a:endParaRPr>
            </a:p>
          </p:txBody>
        </p:sp>
        <p:sp>
          <p:nvSpPr>
            <p:cNvPr id="34833" name="Text Box 16"/>
            <p:cNvSpPr txBox="1">
              <a:spLocks noChangeArrowheads="1"/>
            </p:cNvSpPr>
            <p:nvPr/>
          </p:nvSpPr>
          <p:spPr bwMode="auto">
            <a:xfrm>
              <a:off x="943" y="3264"/>
              <a:ext cx="1152" cy="82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spcBef>
                  <a:spcPct val="50000"/>
                </a:spcBef>
              </a:pPr>
              <a:r>
                <a:rPr lang="ja-JP" altLang="en-US" sz="2000" b="0">
                  <a:solidFill>
                    <a:srgbClr val="000000"/>
                  </a:solidFill>
                  <a:latin typeface="HGP創英角ｺﾞｼｯｸUB" pitchFamily="50" charset="-128"/>
                  <a:ea typeface="HGP創英角ｺﾞｼｯｸUB" pitchFamily="50" charset="-128"/>
                </a:rPr>
                <a:t>Ａ社ＣＡＤ</a:t>
              </a:r>
            </a:p>
            <a:p>
              <a:pPr eaLnBrk="1" hangingPunct="1">
                <a:spcBef>
                  <a:spcPct val="50000"/>
                </a:spcBef>
              </a:pPr>
              <a:r>
                <a:rPr lang="ja-JP" altLang="en-US" sz="2000" b="0">
                  <a:solidFill>
                    <a:srgbClr val="000000"/>
                  </a:solidFill>
                  <a:latin typeface="HGP創英角ｺﾞｼｯｸUB" pitchFamily="50" charset="-128"/>
                  <a:ea typeface="HGP創英角ｺﾞｼｯｸUB" pitchFamily="50" charset="-128"/>
                </a:rPr>
                <a:t>Ｂ社ＣＡＤ</a:t>
              </a:r>
            </a:p>
            <a:p>
              <a:pPr eaLnBrk="1" hangingPunct="1">
                <a:spcBef>
                  <a:spcPct val="50000"/>
                </a:spcBef>
              </a:pPr>
              <a:r>
                <a:rPr lang="ja-JP" altLang="en-US" sz="2000" b="0">
                  <a:solidFill>
                    <a:srgbClr val="000000"/>
                  </a:solidFill>
                  <a:latin typeface="HGP創英角ｺﾞｼｯｸUB" pitchFamily="50" charset="-128"/>
                  <a:ea typeface="HGP創英角ｺﾞｼｯｸUB" pitchFamily="50" charset="-128"/>
                </a:rPr>
                <a:t>Ｃ社ＣＡＤ</a:t>
              </a:r>
            </a:p>
          </p:txBody>
        </p:sp>
        <p:sp>
          <p:nvSpPr>
            <p:cNvPr id="34834" name="Text Box 17"/>
            <p:cNvSpPr txBox="1">
              <a:spLocks noChangeArrowheads="1"/>
            </p:cNvSpPr>
            <p:nvPr/>
          </p:nvSpPr>
          <p:spPr bwMode="auto">
            <a:xfrm>
              <a:off x="4015" y="3264"/>
              <a:ext cx="1008" cy="82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spcBef>
                  <a:spcPct val="50000"/>
                </a:spcBef>
              </a:pPr>
              <a:r>
                <a:rPr lang="ja-JP" altLang="en-US" sz="2000" b="0">
                  <a:solidFill>
                    <a:srgbClr val="000000"/>
                  </a:solidFill>
                  <a:latin typeface="HGP創英角ｺﾞｼｯｸUB" pitchFamily="50" charset="-128"/>
                  <a:ea typeface="HGP創英角ｺﾞｼｯｸUB" pitchFamily="50" charset="-128"/>
                </a:rPr>
                <a:t>Ａ社ＣＡＤ</a:t>
              </a:r>
            </a:p>
            <a:p>
              <a:pPr eaLnBrk="1" hangingPunct="1">
                <a:spcBef>
                  <a:spcPct val="50000"/>
                </a:spcBef>
              </a:pPr>
              <a:r>
                <a:rPr lang="ja-JP" altLang="en-US" sz="2000" b="0">
                  <a:solidFill>
                    <a:srgbClr val="000000"/>
                  </a:solidFill>
                  <a:latin typeface="HGP創英角ｺﾞｼｯｸUB" pitchFamily="50" charset="-128"/>
                  <a:ea typeface="HGP創英角ｺﾞｼｯｸUB" pitchFamily="50" charset="-128"/>
                </a:rPr>
                <a:t>Ｂ社ＣＡＤ</a:t>
              </a:r>
            </a:p>
            <a:p>
              <a:pPr eaLnBrk="1" hangingPunct="1">
                <a:spcBef>
                  <a:spcPct val="50000"/>
                </a:spcBef>
              </a:pPr>
              <a:r>
                <a:rPr lang="ja-JP" altLang="en-US" sz="2000" b="0">
                  <a:solidFill>
                    <a:srgbClr val="000000"/>
                  </a:solidFill>
                  <a:latin typeface="HGP創英角ｺﾞｼｯｸUB" pitchFamily="50" charset="-128"/>
                  <a:ea typeface="HGP創英角ｺﾞｼｯｸUB" pitchFamily="50" charset="-128"/>
                </a:rPr>
                <a:t>Ｃ社ＣＡＤ</a:t>
              </a:r>
            </a:p>
          </p:txBody>
        </p:sp>
        <p:sp>
          <p:nvSpPr>
            <p:cNvPr id="34835" name="Line 18"/>
            <p:cNvSpPr>
              <a:spLocks noChangeShapeType="1"/>
            </p:cNvSpPr>
            <p:nvPr/>
          </p:nvSpPr>
          <p:spPr bwMode="auto">
            <a:xfrm>
              <a:off x="1807" y="3408"/>
              <a:ext cx="2064" cy="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a:lstStyle/>
            <a:p>
              <a:endParaRPr lang="ja-JP" altLang="en-US"/>
            </a:p>
          </p:txBody>
        </p:sp>
        <p:sp>
          <p:nvSpPr>
            <p:cNvPr id="34836" name="Line 19"/>
            <p:cNvSpPr>
              <a:spLocks noChangeShapeType="1"/>
            </p:cNvSpPr>
            <p:nvPr/>
          </p:nvSpPr>
          <p:spPr bwMode="auto">
            <a:xfrm>
              <a:off x="1807" y="3408"/>
              <a:ext cx="2016" cy="288"/>
            </a:xfrm>
            <a:prstGeom prst="line">
              <a:avLst/>
            </a:prstGeom>
            <a:noFill/>
            <a:ln w="9525">
              <a:solidFill>
                <a:schemeClr val="tx1"/>
              </a:solidFill>
              <a:prstDash val="dash"/>
              <a:round/>
              <a:headEnd/>
              <a:tailEnd type="triangle" w="med" len="med"/>
            </a:ln>
            <a:extLst>
              <a:ext uri="{909E8E84-426E-40DD-AFC4-6F175D3DCCD1}">
                <a14:hiddenFill xmlns="" xmlns:a14="http://schemas.microsoft.com/office/drawing/2010/main">
                  <a:noFill/>
                </a14:hiddenFill>
              </a:ext>
            </a:extLst>
          </p:spPr>
          <p:txBody>
            <a:bodyPr/>
            <a:lstStyle/>
            <a:p>
              <a:endParaRPr lang="ja-JP" altLang="en-US"/>
            </a:p>
          </p:txBody>
        </p:sp>
        <p:sp>
          <p:nvSpPr>
            <p:cNvPr id="34837" name="Line 20"/>
            <p:cNvSpPr>
              <a:spLocks noChangeShapeType="1"/>
            </p:cNvSpPr>
            <p:nvPr/>
          </p:nvSpPr>
          <p:spPr bwMode="auto">
            <a:xfrm>
              <a:off x="1807" y="3408"/>
              <a:ext cx="2016" cy="576"/>
            </a:xfrm>
            <a:prstGeom prst="line">
              <a:avLst/>
            </a:prstGeom>
            <a:noFill/>
            <a:ln w="9525">
              <a:solidFill>
                <a:schemeClr val="tx1"/>
              </a:solidFill>
              <a:prstDash val="dash"/>
              <a:round/>
              <a:headEnd/>
              <a:tailEnd type="triangle" w="med" len="med"/>
            </a:ln>
            <a:extLst>
              <a:ext uri="{909E8E84-426E-40DD-AFC4-6F175D3DCCD1}">
                <a14:hiddenFill xmlns="" xmlns:a14="http://schemas.microsoft.com/office/drawing/2010/main">
                  <a:noFill/>
                </a14:hiddenFill>
              </a:ext>
            </a:extLst>
          </p:spPr>
          <p:txBody>
            <a:bodyPr/>
            <a:lstStyle/>
            <a:p>
              <a:endParaRPr lang="ja-JP" altLang="en-US"/>
            </a:p>
          </p:txBody>
        </p:sp>
        <p:sp>
          <p:nvSpPr>
            <p:cNvPr id="34838" name="Text Box 21"/>
            <p:cNvSpPr txBox="1">
              <a:spLocks noChangeArrowheads="1"/>
            </p:cNvSpPr>
            <p:nvPr/>
          </p:nvSpPr>
          <p:spPr bwMode="auto">
            <a:xfrm>
              <a:off x="2815" y="3456"/>
              <a:ext cx="384" cy="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spcBef>
                  <a:spcPct val="50000"/>
                </a:spcBef>
              </a:pPr>
              <a:r>
                <a:rPr lang="en-US" altLang="ja-JP" sz="1600">
                  <a:solidFill>
                    <a:srgbClr val="FF3300"/>
                  </a:solidFill>
                  <a:latin typeface="HGP創英角ｺﾞｼｯｸUB" pitchFamily="50" charset="-128"/>
                  <a:ea typeface="HGP創英角ｺﾞｼｯｸUB" pitchFamily="50" charset="-128"/>
                </a:rPr>
                <a:t>×</a:t>
              </a:r>
            </a:p>
          </p:txBody>
        </p:sp>
        <p:sp>
          <p:nvSpPr>
            <p:cNvPr id="34839" name="Text Box 22"/>
            <p:cNvSpPr txBox="1">
              <a:spLocks noChangeArrowheads="1"/>
            </p:cNvSpPr>
            <p:nvPr/>
          </p:nvSpPr>
          <p:spPr bwMode="auto">
            <a:xfrm>
              <a:off x="2911" y="3648"/>
              <a:ext cx="384" cy="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spcBef>
                  <a:spcPct val="50000"/>
                </a:spcBef>
              </a:pPr>
              <a:r>
                <a:rPr lang="en-US" altLang="ja-JP" sz="1600">
                  <a:solidFill>
                    <a:srgbClr val="FF3300"/>
                  </a:solidFill>
                  <a:latin typeface="HGP創英角ｺﾞｼｯｸUB" pitchFamily="50" charset="-128"/>
                  <a:ea typeface="HGP創英角ｺﾞｼｯｸUB" pitchFamily="50" charset="-128"/>
                </a:rPr>
                <a:t>×</a:t>
              </a:r>
            </a:p>
          </p:txBody>
        </p:sp>
        <p:pic>
          <p:nvPicPr>
            <p:cNvPr id="34840" name="Picture 23" descr="BS00184_"/>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3343" y="2388"/>
              <a:ext cx="432" cy="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4841" name="Text Box 24"/>
            <p:cNvSpPr txBox="1">
              <a:spLocks noChangeArrowheads="1"/>
            </p:cNvSpPr>
            <p:nvPr/>
          </p:nvSpPr>
          <p:spPr bwMode="auto">
            <a:xfrm>
              <a:off x="2671" y="2112"/>
              <a:ext cx="1776" cy="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spcBef>
                  <a:spcPct val="50000"/>
                </a:spcBef>
              </a:pPr>
              <a:r>
                <a:rPr lang="ja-JP" altLang="en-US" sz="1600" b="0">
                  <a:solidFill>
                    <a:srgbClr val="FF3300"/>
                  </a:solidFill>
                  <a:latin typeface="HGP創英角ｺﾞｼｯｸUB" pitchFamily="50" charset="-128"/>
                  <a:ea typeface="HGP創英角ｺﾞｼｯｸUB" pitchFamily="50" charset="-128"/>
                </a:rPr>
                <a:t>ＳＸＦ（Ｐ２１）</a:t>
              </a:r>
            </a:p>
          </p:txBody>
        </p:sp>
        <p:sp>
          <p:nvSpPr>
            <p:cNvPr id="34842" name="AutoShape 25"/>
            <p:cNvSpPr>
              <a:spLocks noChangeArrowheads="1"/>
            </p:cNvSpPr>
            <p:nvPr/>
          </p:nvSpPr>
          <p:spPr bwMode="auto">
            <a:xfrm>
              <a:off x="2527" y="2400"/>
              <a:ext cx="672" cy="240"/>
            </a:xfrm>
            <a:prstGeom prst="leftRightArrow">
              <a:avLst>
                <a:gd name="adj1" fmla="val 50000"/>
                <a:gd name="adj2" fmla="val 56000"/>
              </a:avLst>
            </a:prstGeom>
            <a:solidFill>
              <a:srgbClr val="FF0000"/>
            </a:solidFill>
            <a:ln w="9525">
              <a:solidFill>
                <a:schemeClr val="tx1"/>
              </a:solidFill>
              <a:miter lim="800000"/>
              <a:headEnd/>
              <a:tailEnd/>
            </a:ln>
          </p:spPr>
          <p:txBody>
            <a:bodyPr wrap="none" anchor="ct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endParaRPr lang="ja-JP" altLang="en-US" sz="1800">
                <a:solidFill>
                  <a:srgbClr val="000000"/>
                </a:solidFill>
                <a:latin typeface="HGP創英角ｺﾞｼｯｸUB" pitchFamily="50" charset="-128"/>
                <a:ea typeface="HGP創英角ｺﾞｼｯｸUB" pitchFamily="50" charset="-128"/>
              </a:endParaRPr>
            </a:p>
          </p:txBody>
        </p:sp>
        <p:sp>
          <p:nvSpPr>
            <p:cNvPr id="34843" name="Text Box 26"/>
            <p:cNvSpPr txBox="1">
              <a:spLocks noChangeArrowheads="1"/>
            </p:cNvSpPr>
            <p:nvPr/>
          </p:nvSpPr>
          <p:spPr bwMode="auto">
            <a:xfrm>
              <a:off x="2084" y="1207"/>
              <a:ext cx="1488" cy="2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spcBef>
                  <a:spcPct val="50000"/>
                </a:spcBef>
              </a:pPr>
              <a:r>
                <a:rPr lang="en-US" altLang="ja-JP" sz="1800" b="0">
                  <a:solidFill>
                    <a:srgbClr val="FF3300"/>
                  </a:solidFill>
                  <a:latin typeface="HGP創英角ｺﾞｼｯｸUB" pitchFamily="50" charset="-128"/>
                  <a:ea typeface="HGP創英角ｺﾞｼｯｸUB" pitchFamily="50" charset="-128"/>
                </a:rPr>
                <a:t>CAD</a:t>
              </a:r>
              <a:r>
                <a:rPr lang="ja-JP" altLang="en-US" sz="1800" b="0">
                  <a:solidFill>
                    <a:srgbClr val="FF3300"/>
                  </a:solidFill>
                  <a:latin typeface="HGP創英角ｺﾞｼｯｸUB" pitchFamily="50" charset="-128"/>
                  <a:ea typeface="HGP創英角ｺﾞｼｯｸUB" pitchFamily="50" charset="-128"/>
                </a:rPr>
                <a:t>データの授受</a:t>
              </a:r>
            </a:p>
          </p:txBody>
        </p:sp>
        <p:sp>
          <p:nvSpPr>
            <p:cNvPr id="34844" name="Text Box 27"/>
            <p:cNvSpPr txBox="1">
              <a:spLocks noChangeArrowheads="1"/>
            </p:cNvSpPr>
            <p:nvPr/>
          </p:nvSpPr>
          <p:spPr bwMode="auto">
            <a:xfrm>
              <a:off x="1951" y="2784"/>
              <a:ext cx="1920" cy="173"/>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spcBef>
                  <a:spcPct val="50000"/>
                </a:spcBef>
              </a:pPr>
              <a:r>
                <a:rPr lang="ja-JP" altLang="en-US">
                  <a:solidFill>
                    <a:srgbClr val="FF3300"/>
                  </a:solidFill>
                  <a:latin typeface="HGP創英角ｺﾞｼｯｸUB" pitchFamily="50" charset="-128"/>
                  <a:ea typeface="HGP創英角ｺﾞｼｯｸUB" pitchFamily="50" charset="-128"/>
                </a:rPr>
                <a:t>どのソフトで作成してもデータの授受が可能</a:t>
              </a:r>
            </a:p>
          </p:txBody>
        </p:sp>
        <p:sp>
          <p:nvSpPr>
            <p:cNvPr id="34845" name="Text Box 28"/>
            <p:cNvSpPr txBox="1">
              <a:spLocks noChangeArrowheads="1"/>
            </p:cNvSpPr>
            <p:nvPr/>
          </p:nvSpPr>
          <p:spPr bwMode="auto">
            <a:xfrm>
              <a:off x="1951" y="3187"/>
              <a:ext cx="1824" cy="173"/>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spcBef>
                  <a:spcPct val="50000"/>
                </a:spcBef>
              </a:pPr>
              <a:r>
                <a:rPr lang="en-US" altLang="ja-JP">
                  <a:solidFill>
                    <a:srgbClr val="FF3300"/>
                  </a:solidFill>
                  <a:latin typeface="HGP創英角ｺﾞｼｯｸUB" pitchFamily="50" charset="-128"/>
                  <a:ea typeface="HGP創英角ｺﾞｼｯｸUB" pitchFamily="50" charset="-128"/>
                </a:rPr>
                <a:t>CAD</a:t>
              </a:r>
              <a:r>
                <a:rPr lang="ja-JP" altLang="en-US">
                  <a:solidFill>
                    <a:srgbClr val="FF3300"/>
                  </a:solidFill>
                  <a:latin typeface="HGP創英角ｺﾞｼｯｸUB" pitchFamily="50" charset="-128"/>
                  <a:ea typeface="HGP創英角ｺﾞｼｯｸUB" pitchFamily="50" charset="-128"/>
                </a:rPr>
                <a:t>ソフトを統一する必要がある</a:t>
              </a:r>
            </a:p>
          </p:txBody>
        </p:sp>
      </p:grpSp>
    </p:spTree>
    <p:extLst>
      <p:ext uri="{BB962C8B-B14F-4D97-AF65-F5344CB8AC3E}">
        <p14:creationId xmlns="" xmlns:p14="http://schemas.microsoft.com/office/powerpoint/2010/main" val="796799192"/>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テキスト ボックス 4"/>
          <p:cNvSpPr txBox="1">
            <a:spLocks noChangeArrowheads="1"/>
          </p:cNvSpPr>
          <p:nvPr/>
        </p:nvSpPr>
        <p:spPr bwMode="auto">
          <a:xfrm>
            <a:off x="684213" y="2924175"/>
            <a:ext cx="7988300" cy="5857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r>
              <a:rPr lang="en-US" altLang="ja-JP" sz="1600">
                <a:solidFill>
                  <a:srgbClr val="000000"/>
                </a:solidFill>
                <a:latin typeface="Tahoma" pitchFamily="34" charset="0"/>
              </a:rPr>
              <a:t>※</a:t>
            </a:r>
            <a:r>
              <a:rPr lang="ja-JP" altLang="en-US" sz="1600">
                <a:solidFill>
                  <a:srgbClr val="330066"/>
                </a:solidFill>
                <a:latin typeface="Tahoma" pitchFamily="34" charset="0"/>
              </a:rPr>
              <a:t>レベル２</a:t>
            </a:r>
            <a:r>
              <a:rPr lang="ja-JP" altLang="en-US" sz="1600">
                <a:solidFill>
                  <a:srgbClr val="000000"/>
                </a:solidFill>
                <a:latin typeface="Tahoma" pitchFamily="34" charset="0"/>
              </a:rPr>
              <a:t>：　２次元</a:t>
            </a:r>
            <a:r>
              <a:rPr lang="en-US" altLang="ja-JP" sz="1600">
                <a:solidFill>
                  <a:srgbClr val="000000"/>
                </a:solidFill>
                <a:latin typeface="Tahoma" pitchFamily="34" charset="0"/>
              </a:rPr>
              <a:t>CAD</a:t>
            </a:r>
            <a:r>
              <a:rPr lang="ja-JP" altLang="en-US" sz="1600">
                <a:solidFill>
                  <a:srgbClr val="000000"/>
                </a:solidFill>
                <a:latin typeface="Tahoma" pitchFamily="34" charset="0"/>
              </a:rPr>
              <a:t>製図データの交換に対応した仕様。</a:t>
            </a:r>
            <a:endParaRPr lang="en-US" altLang="ja-JP" sz="1600">
              <a:solidFill>
                <a:srgbClr val="000000"/>
              </a:solidFill>
              <a:latin typeface="Tahoma" pitchFamily="34" charset="0"/>
            </a:endParaRPr>
          </a:p>
          <a:p>
            <a:pPr algn="l" eaLnBrk="1" hangingPunct="1"/>
            <a:r>
              <a:rPr lang="ja-JP" altLang="en-US" sz="1600">
                <a:solidFill>
                  <a:srgbClr val="000000"/>
                </a:solidFill>
                <a:latin typeface="Tahoma" pitchFamily="34" charset="0"/>
              </a:rPr>
              <a:t>　　　　　　　　　寸法やハッチングを</a:t>
            </a:r>
            <a:r>
              <a:rPr lang="ja-JP" altLang="en-US" sz="1600">
                <a:solidFill>
                  <a:srgbClr val="330066"/>
                </a:solidFill>
                <a:latin typeface="Tahoma" pitchFamily="34" charset="0"/>
              </a:rPr>
              <a:t>フィーチャ</a:t>
            </a:r>
            <a:r>
              <a:rPr lang="ja-JP" altLang="en-US" sz="1600">
                <a:solidFill>
                  <a:srgbClr val="000000"/>
                </a:solidFill>
                <a:latin typeface="Tahoma" pitchFamily="34" charset="0"/>
              </a:rPr>
              <a:t>（データ構成要素）として交換可能</a:t>
            </a:r>
            <a:endParaRPr lang="en-US" altLang="ja-JP" sz="1600">
              <a:solidFill>
                <a:srgbClr val="000000"/>
              </a:solidFill>
              <a:latin typeface="Tahoma" pitchFamily="34" charset="0"/>
            </a:endParaRPr>
          </a:p>
        </p:txBody>
      </p:sp>
      <p:sp>
        <p:nvSpPr>
          <p:cNvPr id="36867" name="Rectangle 2"/>
          <p:cNvSpPr>
            <a:spLocks noGrp="1" noChangeArrowheads="1"/>
          </p:cNvSpPr>
          <p:nvPr>
            <p:ph type="title" idx="4294967295"/>
          </p:nvPr>
        </p:nvSpPr>
        <p:spPr>
          <a:xfrm>
            <a:off x="108000" y="0"/>
            <a:ext cx="7916863" cy="648000"/>
          </a:xfrm>
        </p:spPr>
        <p:txBody>
          <a:bodyPr anchor="ctr"/>
          <a:lstStyle/>
          <a:p>
            <a:pPr eaLnBrk="1" hangingPunct="1"/>
            <a:r>
              <a:rPr lang="en-US" altLang="ja-JP" sz="3600" b="0" dirty="0" smtClean="0">
                <a:latin typeface="HGP創英角ｺﾞｼｯｸUB" pitchFamily="50" charset="-128"/>
                <a:ea typeface="HGP創英角ｺﾞｼｯｸUB" pitchFamily="50" charset="-128"/>
              </a:rPr>
              <a:t>SXF</a:t>
            </a:r>
            <a:r>
              <a:rPr lang="ja-JP" altLang="en-US" sz="3600" b="0" dirty="0" smtClean="0">
                <a:latin typeface="HGP創英角ｺﾞｼｯｸUB" pitchFamily="50" charset="-128"/>
                <a:ea typeface="HGP創英角ｺﾞｼｯｸUB" pitchFamily="50" charset="-128"/>
              </a:rPr>
              <a:t>（</a:t>
            </a:r>
            <a:r>
              <a:rPr lang="en-US" altLang="ja-JP" sz="3600" b="0" dirty="0" smtClean="0">
                <a:latin typeface="HGP創英角ｺﾞｼｯｸUB" pitchFamily="50" charset="-128"/>
                <a:ea typeface="HGP創英角ｺﾞｼｯｸUB" pitchFamily="50" charset="-128"/>
              </a:rPr>
              <a:t>P21</a:t>
            </a:r>
            <a:r>
              <a:rPr lang="ja-JP" altLang="en-US" sz="3600" b="0" dirty="0" smtClean="0">
                <a:latin typeface="HGP創英角ｺﾞｼｯｸUB" pitchFamily="50" charset="-128"/>
                <a:ea typeface="HGP創英角ｺﾞｼｯｸUB" pitchFamily="50" charset="-128"/>
              </a:rPr>
              <a:t>）のバージョンについて</a:t>
            </a:r>
          </a:p>
        </p:txBody>
      </p:sp>
      <p:graphicFrame>
        <p:nvGraphicFramePr>
          <p:cNvPr id="13" name="Group 125"/>
          <p:cNvGraphicFramePr>
            <a:graphicFrameLocks noGrp="1"/>
          </p:cNvGraphicFramePr>
          <p:nvPr/>
        </p:nvGraphicFramePr>
        <p:xfrm>
          <a:off x="468313" y="3573463"/>
          <a:ext cx="8424862" cy="2560638"/>
        </p:xfrm>
        <a:graphic>
          <a:graphicData uri="http://schemas.openxmlformats.org/drawingml/2006/table">
            <a:tbl>
              <a:tblPr/>
              <a:tblGrid>
                <a:gridCol w="1325071"/>
                <a:gridCol w="7099791"/>
              </a:tblGrid>
              <a:tr h="335316">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1600" b="1" i="0" u="none" strike="noStrike" cap="none" normalizeH="0" baseline="0" dirty="0" smtClean="0">
                          <a:ln>
                            <a:noFill/>
                          </a:ln>
                          <a:solidFill>
                            <a:srgbClr val="333399"/>
                          </a:solidFill>
                          <a:effectLst/>
                          <a:latin typeface="Tahoma" pitchFamily="34" charset="0"/>
                          <a:ea typeface="ＭＳ Ｐゴシック" pitchFamily="50" charset="-128"/>
                        </a:rPr>
                        <a:t>バージョン</a:t>
                      </a:r>
                    </a:p>
                  </a:txBody>
                  <a:tcPr marL="91439" marR="91439" marT="45721" marB="457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00FF9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1600" b="1" i="0" u="none" strike="noStrike" cap="none" normalizeH="0" baseline="0" dirty="0" smtClean="0">
                          <a:ln>
                            <a:noFill/>
                          </a:ln>
                          <a:solidFill>
                            <a:srgbClr val="333399"/>
                          </a:solidFill>
                          <a:effectLst/>
                          <a:latin typeface="Tahoma" pitchFamily="34" charset="0"/>
                          <a:ea typeface="ＭＳ Ｐゴシック" pitchFamily="50" charset="-128"/>
                        </a:rPr>
                        <a:t>主な特徴</a:t>
                      </a:r>
                    </a:p>
                  </a:txBody>
                  <a:tcPr marL="91439" marR="91439" marT="45721" marB="457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00FF99"/>
                    </a:solidFill>
                  </a:tcPr>
                </a:tc>
              </a:tr>
              <a:tr h="579191">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600" b="0" i="0" u="none" strike="noStrike" cap="none" normalizeH="0" baseline="0" dirty="0" smtClean="0">
                          <a:ln>
                            <a:noFill/>
                          </a:ln>
                          <a:solidFill>
                            <a:srgbClr val="000000"/>
                          </a:solidFill>
                          <a:effectLst/>
                          <a:latin typeface="Tahoma" pitchFamily="34" charset="0"/>
                          <a:ea typeface="ＭＳ Ｐゴシック" pitchFamily="50" charset="-128"/>
                        </a:rPr>
                        <a:t>Ver2.0</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600" b="0" i="0" u="none" strike="noStrike" cap="none" normalizeH="0" baseline="0" dirty="0" smtClean="0">
                          <a:ln>
                            <a:noFill/>
                          </a:ln>
                          <a:solidFill>
                            <a:srgbClr val="FF0000"/>
                          </a:solidFill>
                          <a:effectLst/>
                          <a:latin typeface="Tahoma" pitchFamily="34" charset="0"/>
                          <a:ea typeface="ＭＳ Ｐゴシック" pitchFamily="50" charset="-128"/>
                        </a:rPr>
                        <a:t>（原則）</a:t>
                      </a:r>
                    </a:p>
                  </a:txBody>
                  <a:tcPr marL="91439" marR="91439" marT="45721" marB="457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F5E1"/>
                    </a:solidFill>
                  </a:tcPr>
                </a:tc>
                <a:tc>
                  <a:txBody>
                    <a:bodyPr/>
                    <a:lstStyle/>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pPr>
                      <a:r>
                        <a:rPr kumimoji="1" lang="ja-JP" altLang="en-US" sz="1600" b="0" i="0" u="none" strike="noStrike" cap="none" normalizeH="0" baseline="0" dirty="0" smtClean="0">
                          <a:ln>
                            <a:noFill/>
                          </a:ln>
                          <a:solidFill>
                            <a:srgbClr val="000000"/>
                          </a:solidFill>
                          <a:effectLst/>
                          <a:latin typeface="Tahoma" pitchFamily="34" charset="0"/>
                          <a:ea typeface="ＭＳ Ｐゴシック" pitchFamily="50" charset="-128"/>
                        </a:rPr>
                        <a:t>・各バージョンの基本ベース </a:t>
                      </a:r>
                    </a:p>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pPr>
                      <a:r>
                        <a:rPr kumimoji="1" lang="ja-JP" altLang="en-US" sz="1600" b="0" i="0" u="none" strike="noStrike" cap="none" normalizeH="0" baseline="0" dirty="0" smtClean="0">
                          <a:ln>
                            <a:noFill/>
                          </a:ln>
                          <a:solidFill>
                            <a:srgbClr val="000000"/>
                          </a:solidFill>
                          <a:effectLst/>
                          <a:latin typeface="Tahoma" pitchFamily="34" charset="0"/>
                          <a:ea typeface="ＭＳ Ｐゴシック" pitchFamily="50" charset="-128"/>
                        </a:rPr>
                        <a:t>・添付画像（ラスタ）ファイルは</a:t>
                      </a:r>
                      <a:r>
                        <a:rPr kumimoji="1" lang="en-US" altLang="ja-JP" sz="1600" b="0" i="0" u="none" strike="noStrike" cap="none" normalizeH="0" baseline="0" dirty="0" smtClean="0">
                          <a:ln>
                            <a:noFill/>
                          </a:ln>
                          <a:solidFill>
                            <a:srgbClr val="000000"/>
                          </a:solidFill>
                          <a:effectLst/>
                          <a:latin typeface="Tahoma" pitchFamily="34" charset="0"/>
                          <a:ea typeface="ＭＳ Ｐゴシック" pitchFamily="50" charset="-128"/>
                        </a:rPr>
                        <a:t>1</a:t>
                      </a:r>
                      <a:r>
                        <a:rPr kumimoji="1" lang="ja-JP" altLang="en-US" sz="1600" b="0" i="0" u="none" strike="noStrike" cap="none" normalizeH="0" baseline="0" dirty="0" smtClean="0">
                          <a:ln>
                            <a:noFill/>
                          </a:ln>
                          <a:solidFill>
                            <a:srgbClr val="000000"/>
                          </a:solidFill>
                          <a:effectLst/>
                          <a:latin typeface="Tahoma" pitchFamily="34" charset="0"/>
                          <a:ea typeface="ＭＳ Ｐゴシック" pitchFamily="50" charset="-128"/>
                        </a:rPr>
                        <a:t>枚まで（</a:t>
                      </a:r>
                      <a:r>
                        <a:rPr kumimoji="1" lang="en-US" altLang="ja-JP" sz="1600" b="0" i="0" u="none" strike="noStrike" cap="none" normalizeH="0" baseline="0" dirty="0" smtClean="0">
                          <a:ln>
                            <a:noFill/>
                          </a:ln>
                          <a:solidFill>
                            <a:srgbClr val="000000"/>
                          </a:solidFill>
                          <a:effectLst/>
                          <a:latin typeface="Tahoma" pitchFamily="34" charset="0"/>
                          <a:ea typeface="ＭＳ Ｐゴシック" pitchFamily="50" charset="-128"/>
                        </a:rPr>
                        <a:t>TIFF</a:t>
                      </a:r>
                      <a:r>
                        <a:rPr kumimoji="1" lang="ja-JP" altLang="en-US" sz="1600" b="0" i="0" u="none" strike="noStrike" cap="none" normalizeH="0" baseline="0" dirty="0" smtClean="0">
                          <a:ln>
                            <a:noFill/>
                          </a:ln>
                          <a:solidFill>
                            <a:srgbClr val="000000"/>
                          </a:solidFill>
                          <a:effectLst/>
                          <a:latin typeface="Tahoma" pitchFamily="34" charset="0"/>
                          <a:ea typeface="ＭＳ Ｐゴシック" pitchFamily="50" charset="-128"/>
                        </a:rPr>
                        <a:t>形式限定）</a:t>
                      </a:r>
                      <a:endParaRPr kumimoji="1" lang="en-US" altLang="ja-JP" sz="1600" b="0" i="0" u="none" strike="noStrike" cap="none" normalizeH="0" baseline="0" dirty="0" smtClean="0">
                        <a:ln>
                          <a:noFill/>
                        </a:ln>
                        <a:solidFill>
                          <a:srgbClr val="000000"/>
                        </a:solidFill>
                        <a:effectLst/>
                        <a:latin typeface="Tahoma" pitchFamily="34" charset="0"/>
                        <a:ea typeface="ＭＳ Ｐゴシック" pitchFamily="50" charset="-128"/>
                      </a:endParaRPr>
                    </a:p>
                  </a:txBody>
                  <a:tcPr marL="91439" marR="91439" marT="45721" marB="457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F5E1"/>
                    </a:solidFill>
                  </a:tcPr>
                </a:tc>
              </a:tr>
              <a:tr h="131081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600" b="0" i="0" u="none" strike="noStrike" cap="none" normalizeH="0" baseline="0" dirty="0" smtClean="0">
                          <a:ln>
                            <a:noFill/>
                          </a:ln>
                          <a:solidFill>
                            <a:srgbClr val="000000"/>
                          </a:solidFill>
                          <a:effectLst/>
                          <a:latin typeface="Tahoma" pitchFamily="34" charset="0"/>
                          <a:ea typeface="ＭＳ Ｐゴシック" pitchFamily="50" charset="-128"/>
                        </a:rPr>
                        <a:t>Ver3.0</a:t>
                      </a:r>
                      <a:endParaRPr kumimoji="1" lang="ja-JP" altLang="en-US" sz="1600" b="0" i="0" u="none" strike="noStrike" cap="none" normalizeH="0" baseline="0" dirty="0" smtClean="0">
                        <a:ln>
                          <a:noFill/>
                        </a:ln>
                        <a:solidFill>
                          <a:schemeClr val="tx2"/>
                        </a:solidFill>
                        <a:effectLst/>
                        <a:latin typeface="Tahoma" pitchFamily="34" charset="0"/>
                        <a:ea typeface="ＭＳ Ｐゴシック"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1" lang="en-US" altLang="ja-JP" sz="1600" b="0" i="0" u="none" strike="noStrike" cap="none" normalizeH="0" baseline="0" dirty="0" smtClean="0">
                        <a:ln>
                          <a:noFill/>
                        </a:ln>
                        <a:solidFill>
                          <a:srgbClr val="000000"/>
                        </a:solidFill>
                        <a:effectLst/>
                        <a:latin typeface="Tahoma" pitchFamily="34" charset="0"/>
                        <a:ea typeface="ＭＳ Ｐゴシック" pitchFamily="50" charset="-128"/>
                      </a:endParaRPr>
                    </a:p>
                  </a:txBody>
                  <a:tcPr marL="91439" marR="91439" marT="45721" marB="457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AF1"/>
                    </a:solidFill>
                  </a:tcPr>
                </a:tc>
                <a:tc>
                  <a:txBody>
                    <a:bodyPr/>
                    <a:lstStyle/>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pPr>
                      <a:r>
                        <a:rPr kumimoji="1" lang="ja-JP" altLang="en-US" sz="1600" b="0" i="0" u="none" strike="noStrike" cap="none" normalizeH="0" baseline="0" dirty="0" smtClean="0">
                          <a:ln>
                            <a:noFill/>
                          </a:ln>
                          <a:solidFill>
                            <a:srgbClr val="000000"/>
                          </a:solidFill>
                          <a:effectLst/>
                          <a:latin typeface="Tahoma" pitchFamily="34" charset="0"/>
                          <a:ea typeface="ＭＳ Ｐゴシック" pitchFamily="50" charset="-128"/>
                        </a:rPr>
                        <a:t>・添付画像（ラスタ）ファイルは</a:t>
                      </a:r>
                      <a:r>
                        <a:rPr kumimoji="1" lang="en-US" altLang="ja-JP" sz="1600" b="0" i="0" u="none" strike="noStrike" cap="none" normalizeH="0" baseline="0" dirty="0" smtClean="0">
                          <a:ln>
                            <a:noFill/>
                          </a:ln>
                          <a:solidFill>
                            <a:srgbClr val="000000"/>
                          </a:solidFill>
                          <a:effectLst/>
                          <a:latin typeface="Tahoma" pitchFamily="34" charset="0"/>
                          <a:ea typeface="ＭＳ Ｐゴシック" pitchFamily="50" charset="-128"/>
                        </a:rPr>
                        <a:t>9</a:t>
                      </a:r>
                      <a:r>
                        <a:rPr kumimoji="1" lang="ja-JP" altLang="en-US" sz="1600" b="0" i="0" u="none" strike="noStrike" cap="none" normalizeH="0" baseline="0" dirty="0" smtClean="0">
                          <a:ln>
                            <a:noFill/>
                          </a:ln>
                          <a:solidFill>
                            <a:srgbClr val="000000"/>
                          </a:solidFill>
                          <a:effectLst/>
                          <a:latin typeface="Tahoma" pitchFamily="34" charset="0"/>
                          <a:ea typeface="ＭＳ Ｐゴシック" pitchFamily="50" charset="-128"/>
                        </a:rPr>
                        <a:t>枚まで（</a:t>
                      </a:r>
                      <a:r>
                        <a:rPr kumimoji="1" lang="en-US" altLang="ja-JP" sz="1600" b="0" i="0" u="none" strike="noStrike" cap="none" normalizeH="0" baseline="0" dirty="0" smtClean="0">
                          <a:ln>
                            <a:noFill/>
                          </a:ln>
                          <a:solidFill>
                            <a:srgbClr val="000000"/>
                          </a:solidFill>
                          <a:effectLst/>
                          <a:latin typeface="Tahoma" pitchFamily="34" charset="0"/>
                          <a:ea typeface="ＭＳ Ｐゴシック" pitchFamily="50" charset="-128"/>
                        </a:rPr>
                        <a:t>TIFF</a:t>
                      </a:r>
                      <a:r>
                        <a:rPr kumimoji="1" lang="ja-JP" altLang="en-US" sz="1600" b="0" i="0" u="none" strike="noStrike" cap="none" normalizeH="0" baseline="0" dirty="0" smtClean="0">
                          <a:ln>
                            <a:noFill/>
                          </a:ln>
                          <a:solidFill>
                            <a:srgbClr val="000000"/>
                          </a:solidFill>
                          <a:effectLst/>
                          <a:latin typeface="Tahoma" pitchFamily="34" charset="0"/>
                          <a:ea typeface="ＭＳ Ｐゴシック" pitchFamily="50" charset="-128"/>
                        </a:rPr>
                        <a:t>形式、</a:t>
                      </a:r>
                      <a:r>
                        <a:rPr kumimoji="1" lang="en-US" altLang="ja-JP" sz="1600" b="0" i="0" u="none" strike="noStrike" cap="none" normalizeH="0" baseline="0" dirty="0" smtClean="0">
                          <a:ln>
                            <a:noFill/>
                          </a:ln>
                          <a:solidFill>
                            <a:srgbClr val="000000"/>
                          </a:solidFill>
                          <a:effectLst/>
                          <a:latin typeface="Tahoma" pitchFamily="34" charset="0"/>
                          <a:ea typeface="ＭＳ Ｐゴシック" pitchFamily="50" charset="-128"/>
                        </a:rPr>
                        <a:t>JPEG</a:t>
                      </a:r>
                      <a:r>
                        <a:rPr kumimoji="1" lang="ja-JP" altLang="en-US" sz="1600" b="0" i="0" u="none" strike="noStrike" cap="none" normalizeH="0" baseline="0" dirty="0" smtClean="0">
                          <a:ln>
                            <a:noFill/>
                          </a:ln>
                          <a:solidFill>
                            <a:srgbClr val="000000"/>
                          </a:solidFill>
                          <a:effectLst/>
                          <a:latin typeface="Tahoma" pitchFamily="34" charset="0"/>
                          <a:ea typeface="ＭＳ Ｐゴシック" pitchFamily="50" charset="-128"/>
                        </a:rPr>
                        <a:t>形式）、</a:t>
                      </a:r>
                    </a:p>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pPr>
                      <a:r>
                        <a:rPr kumimoji="1" lang="ja-JP" altLang="en-US" sz="1600" b="0" i="0" u="none" strike="noStrike" cap="none" normalizeH="0" baseline="0" dirty="0" smtClean="0">
                          <a:ln>
                            <a:noFill/>
                          </a:ln>
                          <a:solidFill>
                            <a:srgbClr val="000000"/>
                          </a:solidFill>
                          <a:effectLst/>
                          <a:latin typeface="Tahoma" pitchFamily="34" charset="0"/>
                          <a:ea typeface="ＭＳ Ｐゴシック" pitchFamily="50" charset="-128"/>
                        </a:rPr>
                        <a:t>　カラー画像に対応 </a:t>
                      </a:r>
                    </a:p>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pPr>
                      <a:r>
                        <a:rPr kumimoji="1" lang="ja-JP" altLang="en-US" sz="1600" b="0" i="0" u="none" strike="noStrike" cap="none" normalizeH="0" baseline="0" dirty="0" smtClean="0">
                          <a:ln>
                            <a:noFill/>
                          </a:ln>
                          <a:solidFill>
                            <a:srgbClr val="000000"/>
                          </a:solidFill>
                          <a:effectLst/>
                          <a:latin typeface="Tahoma" pitchFamily="34" charset="0"/>
                          <a:ea typeface="ＭＳ Ｐゴシック" pitchFamily="50" charset="-128"/>
                        </a:rPr>
                        <a:t>・図面表題欄フィーチャを追加</a:t>
                      </a:r>
                    </a:p>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pPr>
                      <a:r>
                        <a:rPr kumimoji="1" lang="ja-JP" altLang="en-US" sz="1600" b="0" i="0" u="none" strike="noStrike" cap="none" normalizeH="0" baseline="0" dirty="0" smtClean="0">
                          <a:ln>
                            <a:noFill/>
                          </a:ln>
                          <a:solidFill>
                            <a:srgbClr val="000000"/>
                          </a:solidFill>
                          <a:effectLst/>
                          <a:latin typeface="Tahoma" pitchFamily="34" charset="0"/>
                          <a:ea typeface="ＭＳ Ｐゴシック" pitchFamily="50" charset="-128"/>
                        </a:rPr>
                        <a:t>・ハッチングフィーチャへエリアコントロール追加（面積算出等に利用） </a:t>
                      </a:r>
                    </a:p>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pPr>
                      <a:r>
                        <a:rPr kumimoji="1" lang="ja-JP" altLang="en-US" sz="1600" b="0" i="0" u="none" strike="noStrike" cap="none" normalizeH="0" baseline="0" dirty="0" smtClean="0">
                          <a:ln>
                            <a:noFill/>
                          </a:ln>
                          <a:solidFill>
                            <a:srgbClr val="000000"/>
                          </a:solidFill>
                          <a:effectLst/>
                          <a:latin typeface="Tahoma" pitchFamily="34" charset="0"/>
                          <a:ea typeface="ＭＳ Ｐゴシック" pitchFamily="50" charset="-128"/>
                        </a:rPr>
                        <a:t>・</a:t>
                      </a:r>
                      <a:r>
                        <a:rPr kumimoji="1" lang="ja-JP" altLang="en-US" sz="1600" b="0" i="0" u="none" strike="noStrike" cap="none" normalizeH="0" baseline="0" dirty="0" smtClean="0">
                          <a:ln>
                            <a:noFill/>
                          </a:ln>
                          <a:solidFill>
                            <a:srgbClr val="FF0000"/>
                          </a:solidFill>
                          <a:effectLst/>
                          <a:latin typeface="Tahoma" pitchFamily="34" charset="0"/>
                          <a:ea typeface="ＭＳ Ｐゴシック" pitchFamily="50" charset="-128"/>
                        </a:rPr>
                        <a:t>属性付加機構を追加（属性ファイル拡張子：「</a:t>
                      </a:r>
                      <a:r>
                        <a:rPr kumimoji="1" lang="en-US" altLang="ja-JP" sz="1600" b="0" i="0" u="none" strike="noStrike" cap="none" normalizeH="0" baseline="0" dirty="0" smtClean="0">
                          <a:ln>
                            <a:noFill/>
                          </a:ln>
                          <a:solidFill>
                            <a:srgbClr val="FF0000"/>
                          </a:solidFill>
                          <a:effectLst/>
                          <a:latin typeface="Tahoma" pitchFamily="34" charset="0"/>
                          <a:ea typeface="ＭＳ Ｐゴシック" pitchFamily="50" charset="-128"/>
                        </a:rPr>
                        <a:t>.SAF</a:t>
                      </a:r>
                      <a:r>
                        <a:rPr kumimoji="1" lang="ja-JP" altLang="en-US" sz="1600" b="0" i="0" u="none" strike="noStrike" cap="none" normalizeH="0" baseline="0" dirty="0" smtClean="0">
                          <a:ln>
                            <a:noFill/>
                          </a:ln>
                          <a:solidFill>
                            <a:srgbClr val="FF0000"/>
                          </a:solidFill>
                          <a:effectLst/>
                          <a:latin typeface="Tahoma" pitchFamily="34" charset="0"/>
                          <a:ea typeface="ＭＳ Ｐゴシック" pitchFamily="50" charset="-128"/>
                        </a:rPr>
                        <a:t>」）　←道路工事完成図で利用</a:t>
                      </a:r>
                    </a:p>
                  </a:txBody>
                  <a:tcPr marL="91439" marR="91439" marT="45721" marB="457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AF1"/>
                    </a:solidFill>
                  </a:tcPr>
                </a:tc>
              </a:tr>
              <a:tr h="335316">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600" b="0" i="0" u="none" strike="noStrike" cap="none" normalizeH="0" baseline="0" smtClean="0">
                          <a:ln>
                            <a:noFill/>
                          </a:ln>
                          <a:solidFill>
                            <a:srgbClr val="000000"/>
                          </a:solidFill>
                          <a:effectLst/>
                          <a:latin typeface="Tahoma" pitchFamily="34" charset="0"/>
                          <a:ea typeface="ＭＳ Ｐゴシック" pitchFamily="50" charset="-128"/>
                        </a:rPr>
                        <a:t>Ver3.1</a:t>
                      </a:r>
                      <a:endParaRPr kumimoji="1" lang="en-US" altLang="ja-JP" sz="1600" b="0" i="0" u="none" strike="noStrike" cap="none" normalizeH="0" baseline="0" smtClean="0">
                        <a:ln>
                          <a:noFill/>
                        </a:ln>
                        <a:solidFill>
                          <a:schemeClr val="tx2"/>
                        </a:solidFill>
                        <a:effectLst/>
                        <a:latin typeface="Tahoma" pitchFamily="34" charset="0"/>
                        <a:ea typeface="ＭＳ Ｐゴシック" pitchFamily="50" charset="-128"/>
                      </a:endParaRPr>
                    </a:p>
                  </a:txBody>
                  <a:tcPr marL="91439" marR="91439" marT="45721" marB="457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F5E1"/>
                    </a:solidFill>
                  </a:tcPr>
                </a:tc>
                <a:tc>
                  <a:txBody>
                    <a:bodyPr/>
                    <a:lstStyle/>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pPr>
                      <a:r>
                        <a:rPr kumimoji="1" lang="ja-JP" altLang="en-US" sz="1600" b="0" i="0" u="none" strike="noStrike" cap="none" normalizeH="0" baseline="0" dirty="0" smtClean="0">
                          <a:ln>
                            <a:noFill/>
                          </a:ln>
                          <a:solidFill>
                            <a:srgbClr val="000000"/>
                          </a:solidFill>
                          <a:effectLst/>
                          <a:latin typeface="Tahoma" pitchFamily="34" charset="0"/>
                          <a:ea typeface="ＭＳ Ｐゴシック" pitchFamily="50" charset="-128"/>
                        </a:rPr>
                        <a:t>・クロソイド曲線フィーチャ、弧長寸法フィーチャを追加</a:t>
                      </a:r>
                    </a:p>
                  </a:txBody>
                  <a:tcPr marL="91439" marR="91439" marT="45721" marB="457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F5E1"/>
                    </a:solidFill>
                  </a:tcPr>
                </a:tc>
              </a:tr>
            </a:tbl>
          </a:graphicData>
        </a:graphic>
      </p:graphicFrame>
      <p:graphicFrame>
        <p:nvGraphicFramePr>
          <p:cNvPr id="6" name="表 5"/>
          <p:cNvGraphicFramePr>
            <a:graphicFrameLocks noGrp="1"/>
          </p:cNvGraphicFramePr>
          <p:nvPr/>
        </p:nvGraphicFramePr>
        <p:xfrm>
          <a:off x="358775" y="765175"/>
          <a:ext cx="8604251" cy="2124075"/>
        </p:xfrm>
        <a:graphic>
          <a:graphicData uri="http://schemas.openxmlformats.org/drawingml/2006/table">
            <a:tbl>
              <a:tblPr firstRow="1" bandRow="1">
                <a:tableStyleId>{7DF18680-E054-41AD-8BC1-D1AEF772440D}</a:tableStyleId>
              </a:tblPr>
              <a:tblGrid>
                <a:gridCol w="2309366"/>
                <a:gridCol w="3575793"/>
                <a:gridCol w="1171804"/>
                <a:gridCol w="1547288"/>
              </a:tblGrid>
              <a:tr h="457294">
                <a:tc>
                  <a:txBody>
                    <a:bodyPr/>
                    <a:lstStyle/>
                    <a:p>
                      <a:pPr algn="ctr"/>
                      <a:r>
                        <a:rPr kumimoji="1" lang="ja-JP" altLang="en-US" sz="2400" dirty="0" smtClean="0">
                          <a:solidFill>
                            <a:schemeClr val="tx1"/>
                          </a:solidFill>
                        </a:rPr>
                        <a:t>基準等</a:t>
                      </a:r>
                      <a:endParaRPr kumimoji="1" lang="ja-JP" altLang="en-US" sz="2400" dirty="0">
                        <a:solidFill>
                          <a:schemeClr val="tx1"/>
                        </a:solidFill>
                      </a:endParaRPr>
                    </a:p>
                  </a:txBody>
                  <a:tcPr marL="91432" marR="91432" marT="45729" marB="45729" anchor="ctr"/>
                </a:tc>
                <a:tc>
                  <a:txBody>
                    <a:bodyPr/>
                    <a:lstStyle/>
                    <a:p>
                      <a:pPr algn="ctr"/>
                      <a:r>
                        <a:rPr kumimoji="1" lang="ja-JP" altLang="en-US" sz="2400" dirty="0" smtClean="0">
                          <a:solidFill>
                            <a:schemeClr val="tx1"/>
                          </a:solidFill>
                        </a:rPr>
                        <a:t>対象</a:t>
                      </a:r>
                      <a:endParaRPr kumimoji="1" lang="ja-JP" altLang="en-US" sz="2400" dirty="0">
                        <a:solidFill>
                          <a:schemeClr val="tx1"/>
                        </a:solidFill>
                      </a:endParaRPr>
                    </a:p>
                  </a:txBody>
                  <a:tcPr marL="91432" marR="91432" marT="45729" marB="45729" anchor="ctr"/>
                </a:tc>
                <a:tc>
                  <a:txBody>
                    <a:bodyPr/>
                    <a:lstStyle/>
                    <a:p>
                      <a:pPr algn="ctr"/>
                      <a:r>
                        <a:rPr kumimoji="1" lang="ja-JP" altLang="en-US" sz="2000" dirty="0" smtClean="0">
                          <a:solidFill>
                            <a:schemeClr val="tx1"/>
                          </a:solidFill>
                        </a:rPr>
                        <a:t>レベル</a:t>
                      </a:r>
                      <a:r>
                        <a:rPr kumimoji="1" lang="en-US" altLang="ja-JP" sz="2000" dirty="0" smtClean="0">
                          <a:solidFill>
                            <a:schemeClr val="tx1"/>
                          </a:solidFill>
                        </a:rPr>
                        <a:t>※</a:t>
                      </a:r>
                      <a:endParaRPr kumimoji="1" lang="ja-JP" altLang="en-US" sz="2000" dirty="0">
                        <a:solidFill>
                          <a:schemeClr val="tx1"/>
                        </a:solidFill>
                      </a:endParaRPr>
                    </a:p>
                  </a:txBody>
                  <a:tcPr marL="91432" marR="91432" marT="45729" marB="45729" anchor="ctr"/>
                </a:tc>
                <a:tc>
                  <a:txBody>
                    <a:bodyPr/>
                    <a:lstStyle/>
                    <a:p>
                      <a:pPr algn="ctr"/>
                      <a:r>
                        <a:rPr kumimoji="1" lang="ja-JP" altLang="en-US" sz="2000" b="1" kern="1200" dirty="0" smtClean="0">
                          <a:solidFill>
                            <a:schemeClr val="tx1"/>
                          </a:solidFill>
                          <a:latin typeface="+mn-lt"/>
                          <a:ea typeface="+mn-ea"/>
                          <a:cs typeface="+mn-cs"/>
                        </a:rPr>
                        <a:t>バージョン</a:t>
                      </a:r>
                      <a:endParaRPr kumimoji="1" lang="ja-JP" altLang="en-US" sz="2000" b="1" kern="1200" dirty="0">
                        <a:solidFill>
                          <a:schemeClr val="tx1"/>
                        </a:solidFill>
                        <a:latin typeface="+mn-lt"/>
                        <a:ea typeface="+mn-ea"/>
                        <a:cs typeface="+mn-cs"/>
                      </a:endParaRPr>
                    </a:p>
                  </a:txBody>
                  <a:tcPr marL="91432" marR="91432" marT="45729" marB="45729" anchor="ctr"/>
                </a:tc>
              </a:tr>
              <a:tr h="782679">
                <a:tc>
                  <a:txBody>
                    <a:bodyPr/>
                    <a:lstStyle/>
                    <a:p>
                      <a:r>
                        <a:rPr kumimoji="1" lang="ja-JP" altLang="en-US" sz="2000" dirty="0" smtClean="0"/>
                        <a:t>道路工事完成図</a:t>
                      </a:r>
                      <a:endParaRPr kumimoji="1" lang="en-US" altLang="ja-JP" sz="2000" dirty="0" smtClean="0"/>
                    </a:p>
                    <a:p>
                      <a:r>
                        <a:rPr kumimoji="1" lang="ja-JP" altLang="en-US" sz="2000" dirty="0" smtClean="0"/>
                        <a:t>作成要領（</a:t>
                      </a:r>
                      <a:r>
                        <a:rPr kumimoji="1" lang="en-US" altLang="ja-JP" sz="2000" dirty="0" smtClean="0"/>
                        <a:t>H20.3</a:t>
                      </a:r>
                      <a:r>
                        <a:rPr kumimoji="1" lang="ja-JP" altLang="en-US" sz="2000" dirty="0" smtClean="0"/>
                        <a:t>）</a:t>
                      </a:r>
                      <a:endParaRPr kumimoji="1" lang="ja-JP" altLang="en-US" sz="2000" dirty="0"/>
                    </a:p>
                  </a:txBody>
                  <a:tcPr marL="91432" marR="91432" marT="45729" marB="45729"/>
                </a:tc>
                <a:tc>
                  <a:txBody>
                    <a:bodyPr/>
                    <a:lstStyle/>
                    <a:p>
                      <a:r>
                        <a:rPr kumimoji="1" lang="ja-JP" altLang="en-US" sz="2000" dirty="0" smtClean="0"/>
                        <a:t>舗装工事および道路修繕工事の</a:t>
                      </a:r>
                      <a:r>
                        <a:rPr kumimoji="1" lang="ja-JP" altLang="en-US" sz="2000" u="sng" dirty="0" smtClean="0">
                          <a:solidFill>
                            <a:srgbClr val="FF0000"/>
                          </a:solidFill>
                        </a:rPr>
                        <a:t>完成平面図</a:t>
                      </a:r>
                      <a:r>
                        <a:rPr kumimoji="1" lang="ja-JP" altLang="en-US" sz="1600" u="none" dirty="0" smtClean="0">
                          <a:solidFill>
                            <a:schemeClr val="tx1"/>
                          </a:solidFill>
                        </a:rPr>
                        <a:t>（縦断図は、</a:t>
                      </a:r>
                      <a:r>
                        <a:rPr kumimoji="1" lang="en-US" altLang="ja-JP" sz="1600" u="none" dirty="0" smtClean="0">
                          <a:solidFill>
                            <a:schemeClr val="tx1"/>
                          </a:solidFill>
                        </a:rPr>
                        <a:t>2.0</a:t>
                      </a:r>
                      <a:r>
                        <a:rPr kumimoji="1" lang="ja-JP" altLang="en-US" sz="1600" u="none" dirty="0" smtClean="0">
                          <a:solidFill>
                            <a:schemeClr val="tx1"/>
                          </a:solidFill>
                        </a:rPr>
                        <a:t>も可）</a:t>
                      </a:r>
                      <a:endParaRPr kumimoji="1" lang="ja-JP" altLang="en-US" sz="1600" u="none" dirty="0">
                        <a:solidFill>
                          <a:schemeClr val="tx1"/>
                        </a:solidFill>
                      </a:endParaRPr>
                    </a:p>
                  </a:txBody>
                  <a:tcPr marL="91432" marR="91432" marT="45729" marB="45729"/>
                </a:tc>
                <a:tc>
                  <a:txBody>
                    <a:bodyPr/>
                    <a:lstStyle/>
                    <a:p>
                      <a:pPr algn="ctr"/>
                      <a:r>
                        <a:rPr kumimoji="1" lang="en-US" altLang="ja-JP" sz="2000" dirty="0" smtClean="0"/>
                        <a:t>2.0</a:t>
                      </a:r>
                      <a:endParaRPr kumimoji="1" lang="ja-JP" altLang="en-US" sz="2000" dirty="0"/>
                    </a:p>
                  </a:txBody>
                  <a:tcPr marL="91432" marR="91432" marT="45729" marB="45729" anchor="ctr"/>
                </a:tc>
                <a:tc>
                  <a:txBody>
                    <a:bodyPr/>
                    <a:lstStyle/>
                    <a:p>
                      <a:pPr algn="ctr"/>
                      <a:r>
                        <a:rPr kumimoji="1" lang="en-US" altLang="ja-JP" sz="2000" u="sng" dirty="0" smtClean="0">
                          <a:solidFill>
                            <a:srgbClr val="FF0000"/>
                          </a:solidFill>
                        </a:rPr>
                        <a:t>3.x</a:t>
                      </a:r>
                      <a:endParaRPr kumimoji="1" lang="ja-JP" altLang="en-US" sz="2000" u="sng" dirty="0">
                        <a:solidFill>
                          <a:srgbClr val="FF0000"/>
                        </a:solidFill>
                      </a:endParaRPr>
                    </a:p>
                  </a:txBody>
                  <a:tcPr marL="91432" marR="91432" marT="45729" marB="45729" anchor="ctr"/>
                </a:tc>
              </a:tr>
              <a:tr h="884102">
                <a:tc>
                  <a:txBody>
                    <a:bodyPr/>
                    <a:lstStyle/>
                    <a:p>
                      <a:r>
                        <a:rPr kumimoji="1" lang="en-US" altLang="ja-JP" sz="2000" dirty="0" smtClean="0"/>
                        <a:t>CAD</a:t>
                      </a:r>
                      <a:r>
                        <a:rPr kumimoji="1" lang="ja-JP" altLang="en-US" sz="2000" dirty="0" smtClean="0"/>
                        <a:t>製図基準（</a:t>
                      </a:r>
                      <a:r>
                        <a:rPr kumimoji="1" lang="en-US" altLang="ja-JP" sz="2000" dirty="0" smtClean="0"/>
                        <a:t>H20.5</a:t>
                      </a:r>
                      <a:r>
                        <a:rPr kumimoji="1" lang="ja-JP" altLang="en-US" sz="2000" dirty="0" smtClean="0"/>
                        <a:t>）</a:t>
                      </a:r>
                      <a:endParaRPr kumimoji="1" lang="ja-JP" altLang="en-US" sz="2000" dirty="0"/>
                    </a:p>
                  </a:txBody>
                  <a:tcPr marL="91432" marR="91432" marT="45729" marB="45729"/>
                </a:tc>
                <a:tc>
                  <a:txBody>
                    <a:bodyPr/>
                    <a:lstStyle/>
                    <a:p>
                      <a:r>
                        <a:rPr kumimoji="1" lang="ja-JP" altLang="en-US" sz="2000" dirty="0" smtClean="0"/>
                        <a:t>上記以外の土木工事全般</a:t>
                      </a:r>
                      <a:endParaRPr kumimoji="1" lang="en-US" altLang="ja-JP" sz="200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ja-JP" altLang="en-US" sz="1600" dirty="0" smtClean="0">
                          <a:solidFill>
                            <a:schemeClr val="tx1"/>
                          </a:solidFill>
                          <a:latin typeface="Tahoma" pitchFamily="34" charset="0"/>
                        </a:rPr>
                        <a:t>（</a:t>
                      </a:r>
                      <a:r>
                        <a:rPr lang="en-US" altLang="ja-JP" sz="1600" dirty="0" smtClean="0">
                          <a:solidFill>
                            <a:schemeClr val="tx1"/>
                          </a:solidFill>
                          <a:latin typeface="Tahoma" pitchFamily="34" charset="0"/>
                        </a:rPr>
                        <a:t>Ver3.0</a:t>
                      </a:r>
                      <a:r>
                        <a:rPr lang="ja-JP" altLang="en-US" sz="1600" dirty="0" smtClean="0">
                          <a:solidFill>
                            <a:schemeClr val="tx1"/>
                          </a:solidFill>
                          <a:latin typeface="Tahoma" pitchFamily="34" charset="0"/>
                        </a:rPr>
                        <a:t>以上を使用する場合は、</a:t>
                      </a:r>
                      <a:r>
                        <a:rPr lang="zh-TW" altLang="en-US" sz="1600" dirty="0" smtClean="0">
                          <a:solidFill>
                            <a:schemeClr val="tx1"/>
                          </a:solidFill>
                          <a:latin typeface="Tahoma" pitchFamily="34" charset="0"/>
                        </a:rPr>
                        <a:t>関係者間協議等</a:t>
                      </a:r>
                      <a:r>
                        <a:rPr lang="ja-JP" altLang="en-US" sz="1600" dirty="0" smtClean="0">
                          <a:solidFill>
                            <a:schemeClr val="tx1"/>
                          </a:solidFill>
                          <a:latin typeface="Tahoma" pitchFamily="34" charset="0"/>
                        </a:rPr>
                        <a:t>が必要）</a:t>
                      </a:r>
                      <a:endParaRPr kumimoji="1" lang="ja-JP" altLang="en-US" sz="2000" dirty="0">
                        <a:solidFill>
                          <a:schemeClr val="tx1"/>
                        </a:solidFill>
                      </a:endParaRPr>
                    </a:p>
                  </a:txBody>
                  <a:tcPr marL="91432" marR="91432" marT="45729" marB="45729"/>
                </a:tc>
                <a:tc>
                  <a:txBody>
                    <a:bodyPr/>
                    <a:lstStyle/>
                    <a:p>
                      <a:pPr algn="ctr"/>
                      <a:r>
                        <a:rPr kumimoji="1" lang="en-US" altLang="ja-JP" sz="2000" dirty="0" smtClean="0"/>
                        <a:t>2.0</a:t>
                      </a:r>
                      <a:endParaRPr kumimoji="1" lang="ja-JP" altLang="en-US" sz="2000" dirty="0"/>
                    </a:p>
                  </a:txBody>
                  <a:tcPr marL="91432" marR="91432" marT="45729" marB="45729" anchor="ctr"/>
                </a:tc>
                <a:tc>
                  <a:txBody>
                    <a:bodyPr/>
                    <a:lstStyle/>
                    <a:p>
                      <a:pPr algn="ctr"/>
                      <a:r>
                        <a:rPr kumimoji="1" lang="en-US" altLang="ja-JP" sz="2000" u="sng" dirty="0" smtClean="0">
                          <a:solidFill>
                            <a:srgbClr val="FF0000"/>
                          </a:solidFill>
                        </a:rPr>
                        <a:t>2.0</a:t>
                      </a:r>
                      <a:r>
                        <a:rPr kumimoji="1" lang="ja-JP" altLang="en-US" sz="2000" u="sng" dirty="0" smtClean="0">
                          <a:solidFill>
                            <a:srgbClr val="FF0000"/>
                          </a:solidFill>
                        </a:rPr>
                        <a:t>以上</a:t>
                      </a:r>
                      <a:endParaRPr kumimoji="1" lang="ja-JP" altLang="en-US" sz="2000" u="sng" dirty="0">
                        <a:solidFill>
                          <a:srgbClr val="FF0000"/>
                        </a:solidFill>
                      </a:endParaRPr>
                    </a:p>
                  </a:txBody>
                  <a:tcPr marL="91432" marR="91432" marT="45729" marB="45729" anchor="ctr"/>
                </a:tc>
              </a:tr>
            </a:tbl>
          </a:graphicData>
        </a:graphic>
      </p:graphicFrame>
    </p:spTree>
    <p:extLst>
      <p:ext uri="{BB962C8B-B14F-4D97-AF65-F5344CB8AC3E}">
        <p14:creationId xmlns="" xmlns:p14="http://schemas.microsoft.com/office/powerpoint/2010/main" val="2288062125"/>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txBox="1">
            <a:spLocks noChangeArrowheads="1"/>
          </p:cNvSpPr>
          <p:nvPr/>
        </p:nvSpPr>
        <p:spPr bwMode="auto">
          <a:xfrm>
            <a:off x="108000" y="0"/>
            <a:ext cx="7916863" cy="648000"/>
          </a:xfrm>
          <a:prstGeom prst="rect">
            <a:avLst/>
          </a:prstGeom>
          <a:noFill/>
          <a:ln w="9525">
            <a:noFill/>
            <a:miter lim="800000"/>
            <a:headEnd/>
            <a:tailEnd/>
          </a:ln>
        </p:spPr>
        <p:txBody>
          <a:bodyPr lIns="0" tIns="0" rIns="0" bIns="0" anchor="ctr"/>
          <a:lstStyle/>
          <a:p>
            <a:pPr algn="l">
              <a:defRPr/>
            </a:pPr>
            <a:r>
              <a:rPr lang="en-US" altLang="ja-JP" sz="3600" b="0" kern="0" dirty="0">
                <a:solidFill>
                  <a:schemeClr val="tx2"/>
                </a:solidFill>
                <a:latin typeface="HGP創英角ｺﾞｼｯｸUB" pitchFamily="50" charset="-128"/>
                <a:ea typeface="HGP創英角ｺﾞｼｯｸUB" pitchFamily="50" charset="-128"/>
                <a:cs typeface="+mj-cs"/>
              </a:rPr>
              <a:t>SXF</a:t>
            </a:r>
            <a:r>
              <a:rPr lang="ja-JP" altLang="en-US" sz="3600" b="0" kern="0" dirty="0">
                <a:solidFill>
                  <a:schemeClr val="tx2"/>
                </a:solidFill>
                <a:latin typeface="HGP創英角ｺﾞｼｯｸUB" pitchFamily="50" charset="-128"/>
                <a:ea typeface="HGP創英角ｺﾞｼｯｸUB" pitchFamily="50" charset="-128"/>
                <a:cs typeface="+mj-cs"/>
              </a:rPr>
              <a:t>（</a:t>
            </a:r>
            <a:r>
              <a:rPr lang="en-US" altLang="ja-JP" sz="3600" b="0" kern="0" dirty="0">
                <a:solidFill>
                  <a:schemeClr val="tx2"/>
                </a:solidFill>
                <a:latin typeface="HGP創英角ｺﾞｼｯｸUB" pitchFamily="50" charset="-128"/>
                <a:ea typeface="HGP創英角ｺﾞｼｯｸUB" pitchFamily="50" charset="-128"/>
                <a:cs typeface="+mj-cs"/>
              </a:rPr>
              <a:t>P21</a:t>
            </a:r>
            <a:r>
              <a:rPr lang="ja-JP" altLang="en-US" sz="3600" b="0" kern="0" dirty="0">
                <a:solidFill>
                  <a:schemeClr val="tx2"/>
                </a:solidFill>
                <a:latin typeface="HGP創英角ｺﾞｼｯｸUB" pitchFamily="50" charset="-128"/>
                <a:ea typeface="HGP創英角ｺﾞｼｯｸUB" pitchFamily="50" charset="-128"/>
                <a:cs typeface="+mj-cs"/>
              </a:rPr>
              <a:t>）形式での交換</a:t>
            </a:r>
          </a:p>
        </p:txBody>
      </p:sp>
      <p:sp>
        <p:nvSpPr>
          <p:cNvPr id="37891" name="Rectangle 3"/>
          <p:cNvSpPr>
            <a:spLocks noChangeArrowheads="1"/>
          </p:cNvSpPr>
          <p:nvPr/>
        </p:nvSpPr>
        <p:spPr bwMode="auto">
          <a:xfrm>
            <a:off x="323528" y="728701"/>
            <a:ext cx="8604250" cy="273630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marL="342900" indent="-342900"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lnSpc>
                <a:spcPct val="90000"/>
              </a:lnSpc>
              <a:spcBef>
                <a:spcPct val="20000"/>
              </a:spcBef>
              <a:buClr>
                <a:srgbClr val="330066"/>
              </a:buClr>
              <a:buSzPct val="70000"/>
              <a:buFont typeface="Wingdings" pitchFamily="2" charset="2"/>
              <a:buChar char="l"/>
            </a:pPr>
            <a:r>
              <a:rPr lang="ja-JP" altLang="en-US" sz="2600" b="0" dirty="0" smtClean="0">
                <a:solidFill>
                  <a:srgbClr val="000000"/>
                </a:solidFill>
                <a:latin typeface="HGP創英角ｺﾞｼｯｸUB" pitchFamily="50" charset="-128"/>
                <a:ea typeface="HGP創英角ｺﾞｼｯｸUB" pitchFamily="50" charset="-128"/>
              </a:rPr>
              <a:t>業務</a:t>
            </a:r>
            <a:r>
              <a:rPr lang="ja-JP" altLang="en-US" sz="2600" b="0" dirty="0">
                <a:solidFill>
                  <a:srgbClr val="000000"/>
                </a:solidFill>
                <a:latin typeface="HGP創英角ｺﾞｼｯｸUB" pitchFamily="50" charset="-128"/>
                <a:ea typeface="HGP創英角ｺﾞｼｯｸUB" pitchFamily="50" charset="-128"/>
              </a:rPr>
              <a:t>および工事の図面は、原則</a:t>
            </a:r>
            <a:r>
              <a:rPr lang="en-US" altLang="ja-JP" sz="2600" b="0" dirty="0">
                <a:solidFill>
                  <a:srgbClr val="FF0000"/>
                </a:solidFill>
                <a:latin typeface="HGP創英角ｺﾞｼｯｸUB" pitchFamily="50" charset="-128"/>
                <a:ea typeface="HGP創英角ｺﾞｼｯｸUB" pitchFamily="50" charset="-128"/>
              </a:rPr>
              <a:t>SXF</a:t>
            </a:r>
            <a:r>
              <a:rPr lang="ja-JP" altLang="en-US" sz="2600" b="0" dirty="0">
                <a:solidFill>
                  <a:srgbClr val="FF0000"/>
                </a:solidFill>
                <a:latin typeface="HGP創英角ｺﾞｼｯｸUB" pitchFamily="50" charset="-128"/>
                <a:ea typeface="HGP創英角ｺﾞｼｯｸUB" pitchFamily="50" charset="-128"/>
              </a:rPr>
              <a:t>（</a:t>
            </a:r>
            <a:r>
              <a:rPr lang="en-US" altLang="ja-JP" sz="2600" b="0" dirty="0">
                <a:solidFill>
                  <a:srgbClr val="FF0000"/>
                </a:solidFill>
                <a:latin typeface="HGP創英角ｺﾞｼｯｸUB" pitchFamily="50" charset="-128"/>
                <a:ea typeface="HGP創英角ｺﾞｼｯｸUB" pitchFamily="50" charset="-128"/>
              </a:rPr>
              <a:t>P21</a:t>
            </a:r>
            <a:r>
              <a:rPr lang="ja-JP" altLang="en-US" sz="2600" b="0" dirty="0">
                <a:solidFill>
                  <a:srgbClr val="FF0000"/>
                </a:solidFill>
                <a:latin typeface="HGP創英角ｺﾞｼｯｸUB" pitchFamily="50" charset="-128"/>
                <a:ea typeface="HGP創英角ｺﾞｼｯｸUB" pitchFamily="50" charset="-128"/>
              </a:rPr>
              <a:t>）で納品</a:t>
            </a:r>
            <a:r>
              <a:rPr lang="ja-JP" altLang="en-US" sz="2600" b="0" dirty="0">
                <a:solidFill>
                  <a:srgbClr val="000000"/>
                </a:solidFill>
                <a:latin typeface="HGP創英角ｺﾞｼｯｸUB" pitchFamily="50" charset="-128"/>
                <a:ea typeface="HGP創英角ｺﾞｼｯｸUB" pitchFamily="50" charset="-128"/>
              </a:rPr>
              <a:t>されます</a:t>
            </a:r>
            <a:r>
              <a:rPr lang="ja-JP" altLang="en-US" sz="2600" b="0" dirty="0" smtClean="0">
                <a:solidFill>
                  <a:srgbClr val="000000"/>
                </a:solidFill>
                <a:latin typeface="HGP創英角ｺﾞｼｯｸUB" pitchFamily="50" charset="-128"/>
                <a:ea typeface="HGP創英角ｺﾞｼｯｸUB" pitchFamily="50" charset="-128"/>
              </a:rPr>
              <a:t>。</a:t>
            </a:r>
            <a:endParaRPr lang="en-US" altLang="ja-JP" sz="2600" b="0" dirty="0" smtClean="0">
              <a:solidFill>
                <a:srgbClr val="000000"/>
              </a:solidFill>
              <a:latin typeface="HGP創英角ｺﾞｼｯｸUB" pitchFamily="50" charset="-128"/>
              <a:ea typeface="HGP創英角ｺﾞｼｯｸUB" pitchFamily="50" charset="-128"/>
            </a:endParaRPr>
          </a:p>
          <a:p>
            <a:pPr algn="l" eaLnBrk="1" hangingPunct="1">
              <a:lnSpc>
                <a:spcPct val="90000"/>
              </a:lnSpc>
              <a:spcBef>
                <a:spcPct val="20000"/>
              </a:spcBef>
              <a:buClr>
                <a:srgbClr val="330066"/>
              </a:buClr>
              <a:buSzPct val="70000"/>
              <a:buFont typeface="Wingdings" pitchFamily="2" charset="2"/>
              <a:buChar char="l"/>
            </a:pPr>
            <a:r>
              <a:rPr lang="ja-JP" altLang="en-US" sz="2600" b="0" dirty="0" smtClean="0">
                <a:solidFill>
                  <a:srgbClr val="FF0000"/>
                </a:solidFill>
                <a:latin typeface="HGP創英角ｺﾞｼｯｸUB" pitchFamily="50" charset="-128"/>
                <a:ea typeface="HGP創英角ｺﾞｼｯｸUB" pitchFamily="50" charset="-128"/>
              </a:rPr>
              <a:t>発注図は、</a:t>
            </a:r>
            <a:r>
              <a:rPr lang="ja-JP" altLang="en-US" sz="2600" b="0" dirty="0" smtClean="0">
                <a:solidFill>
                  <a:srgbClr val="000000"/>
                </a:solidFill>
                <a:latin typeface="HGP創英角ｺﾞｼｯｸUB" pitchFamily="50" charset="-128"/>
                <a:ea typeface="HGP創英角ｺﾞｼｯｸUB" pitchFamily="50" charset="-128"/>
              </a:rPr>
              <a:t>工事受注者がさまざまな</a:t>
            </a:r>
            <a:r>
              <a:rPr lang="en-US" altLang="ja-JP" sz="2600" b="0" dirty="0" smtClean="0">
                <a:solidFill>
                  <a:srgbClr val="000000"/>
                </a:solidFill>
                <a:latin typeface="HGP創英角ｺﾞｼｯｸUB" pitchFamily="50" charset="-128"/>
                <a:ea typeface="HGP創英角ｺﾞｼｯｸUB" pitchFamily="50" charset="-128"/>
              </a:rPr>
              <a:t>CAD</a:t>
            </a:r>
            <a:r>
              <a:rPr lang="ja-JP" altLang="en-US" sz="2600" b="0" dirty="0" smtClean="0">
                <a:solidFill>
                  <a:srgbClr val="000000"/>
                </a:solidFill>
                <a:latin typeface="HGP創英角ｺﾞｼｯｸUB" pitchFamily="50" charset="-128"/>
                <a:ea typeface="HGP創英角ｺﾞｼｯｸUB" pitchFamily="50" charset="-128"/>
              </a:rPr>
              <a:t>ソフトを利用していることを考慮し、</a:t>
            </a:r>
            <a:r>
              <a:rPr lang="en-US" altLang="ja-JP" sz="2600" b="0" dirty="0" smtClean="0">
                <a:solidFill>
                  <a:srgbClr val="000000"/>
                </a:solidFill>
                <a:latin typeface="HGP創英角ｺﾞｼｯｸUB" pitchFamily="50" charset="-128"/>
                <a:ea typeface="HGP創英角ｺﾞｼｯｸUB" pitchFamily="50" charset="-128"/>
              </a:rPr>
              <a:t> </a:t>
            </a:r>
            <a:r>
              <a:rPr lang="en-US" altLang="ja-JP" sz="2600" b="0" dirty="0" smtClean="0">
                <a:solidFill>
                  <a:srgbClr val="FF0000"/>
                </a:solidFill>
                <a:latin typeface="HGP創英角ｺﾞｼｯｸUB" pitchFamily="50" charset="-128"/>
                <a:ea typeface="HGP創英角ｺﾞｼｯｸUB" pitchFamily="50" charset="-128"/>
              </a:rPr>
              <a:t>SXF</a:t>
            </a:r>
            <a:r>
              <a:rPr lang="ja-JP" altLang="en-US" sz="2600" b="0" dirty="0" smtClean="0">
                <a:solidFill>
                  <a:srgbClr val="FF0000"/>
                </a:solidFill>
                <a:latin typeface="HGP創英角ｺﾞｼｯｸUB" pitchFamily="50" charset="-128"/>
                <a:ea typeface="HGP創英角ｺﾞｼｯｸUB" pitchFamily="50" charset="-128"/>
              </a:rPr>
              <a:t>（</a:t>
            </a:r>
            <a:r>
              <a:rPr lang="en-US" altLang="ja-JP" sz="2600" b="0" dirty="0" smtClean="0">
                <a:solidFill>
                  <a:srgbClr val="FF0000"/>
                </a:solidFill>
                <a:latin typeface="HGP創英角ｺﾞｼｯｸUB" pitchFamily="50" charset="-128"/>
                <a:ea typeface="HGP創英角ｺﾞｼｯｸUB" pitchFamily="50" charset="-128"/>
              </a:rPr>
              <a:t>P21</a:t>
            </a:r>
            <a:r>
              <a:rPr lang="ja-JP" altLang="en-US" sz="2600" b="0" dirty="0" smtClean="0">
                <a:solidFill>
                  <a:srgbClr val="FF0000"/>
                </a:solidFill>
                <a:latin typeface="HGP創英角ｺﾞｼｯｸUB" pitchFamily="50" charset="-128"/>
                <a:ea typeface="HGP創英角ｺﾞｼｯｸUB" pitchFamily="50" charset="-128"/>
              </a:rPr>
              <a:t>）形式で貸与</a:t>
            </a:r>
            <a:r>
              <a:rPr lang="ja-JP" altLang="en-US" sz="2600" b="0" dirty="0" smtClean="0">
                <a:solidFill>
                  <a:srgbClr val="000000"/>
                </a:solidFill>
                <a:latin typeface="HGP創英角ｺﾞｼｯｸUB" pitchFamily="50" charset="-128"/>
                <a:ea typeface="HGP創英角ｺﾞｼｯｸUB" pitchFamily="50" charset="-128"/>
              </a:rPr>
              <a:t>する。</a:t>
            </a:r>
            <a:endParaRPr lang="en-US" altLang="ja-JP" sz="2600" b="0" dirty="0">
              <a:solidFill>
                <a:srgbClr val="000000"/>
              </a:solidFill>
              <a:latin typeface="HGP創英角ｺﾞｼｯｸUB" pitchFamily="50" charset="-128"/>
              <a:ea typeface="HGP創英角ｺﾞｼｯｸUB" pitchFamily="50" charset="-128"/>
            </a:endParaRPr>
          </a:p>
          <a:p>
            <a:pPr algn="l" eaLnBrk="1" hangingPunct="1">
              <a:lnSpc>
                <a:spcPct val="90000"/>
              </a:lnSpc>
              <a:spcBef>
                <a:spcPct val="20000"/>
              </a:spcBef>
              <a:buClr>
                <a:srgbClr val="330066"/>
              </a:buClr>
              <a:buSzPct val="70000"/>
              <a:buFont typeface="Wingdings" pitchFamily="2" charset="2"/>
              <a:buChar char="l"/>
            </a:pPr>
            <a:r>
              <a:rPr lang="ja-JP" altLang="en-US" sz="2600" b="0" dirty="0" smtClean="0">
                <a:solidFill>
                  <a:srgbClr val="000000"/>
                </a:solidFill>
                <a:latin typeface="HGP創英角ｺﾞｼｯｸUB" pitchFamily="50" charset="-128"/>
                <a:ea typeface="HGP創英角ｺﾞｼｯｸUB" pitchFamily="50" charset="-128"/>
              </a:rPr>
              <a:t>設計</a:t>
            </a:r>
            <a:r>
              <a:rPr lang="ja-JP" altLang="en-US" sz="2600" b="0" dirty="0">
                <a:solidFill>
                  <a:srgbClr val="000000"/>
                </a:solidFill>
                <a:latin typeface="HGP創英角ｺﾞｼｯｸUB" pitchFamily="50" charset="-128"/>
                <a:ea typeface="HGP創英角ｺﾞｼｯｸUB" pitchFamily="50" charset="-128"/>
              </a:rPr>
              <a:t>成果の図面が</a:t>
            </a:r>
            <a:r>
              <a:rPr lang="en-US" altLang="ja-JP" sz="2600" b="0" dirty="0">
                <a:solidFill>
                  <a:srgbClr val="000000"/>
                </a:solidFill>
                <a:latin typeface="HGP創英角ｺﾞｼｯｸUB" pitchFamily="50" charset="-128"/>
                <a:ea typeface="HGP創英角ｺﾞｼｯｸUB" pitchFamily="50" charset="-128"/>
              </a:rPr>
              <a:t>SXF</a:t>
            </a:r>
            <a:r>
              <a:rPr lang="ja-JP" altLang="en-US" sz="2600" b="0" dirty="0">
                <a:solidFill>
                  <a:srgbClr val="000000"/>
                </a:solidFill>
                <a:latin typeface="HGP創英角ｺﾞｼｯｸUB" pitchFamily="50" charset="-128"/>
                <a:ea typeface="HGP創英角ｺﾞｼｯｸUB" pitchFamily="50" charset="-128"/>
              </a:rPr>
              <a:t>（</a:t>
            </a:r>
            <a:r>
              <a:rPr lang="en-US" altLang="ja-JP" sz="2600" b="0" dirty="0">
                <a:solidFill>
                  <a:srgbClr val="000000"/>
                </a:solidFill>
                <a:latin typeface="HGP創英角ｺﾞｼｯｸUB" pitchFamily="50" charset="-128"/>
                <a:ea typeface="HGP創英角ｺﾞｼｯｸUB" pitchFamily="50" charset="-128"/>
              </a:rPr>
              <a:t>P21</a:t>
            </a:r>
            <a:r>
              <a:rPr lang="ja-JP" altLang="en-US" sz="2600" b="0" dirty="0">
                <a:solidFill>
                  <a:srgbClr val="000000"/>
                </a:solidFill>
                <a:latin typeface="HGP創英角ｺﾞｼｯｸUB" pitchFamily="50" charset="-128"/>
                <a:ea typeface="HGP創英角ｺﾞｼｯｸUB" pitchFamily="50" charset="-128"/>
              </a:rPr>
              <a:t>）形式の場合、発注者が（表題欄やレイヤ名）編集し</a:t>
            </a:r>
            <a:r>
              <a:rPr lang="ja-JP" altLang="en-US" sz="2600" b="0" dirty="0" smtClean="0">
                <a:solidFill>
                  <a:srgbClr val="000000"/>
                </a:solidFill>
                <a:latin typeface="HGP創英角ｺﾞｼｯｸUB" pitchFamily="50" charset="-128"/>
                <a:ea typeface="HGP創英角ｺﾞｼｯｸUB" pitchFamily="50" charset="-128"/>
              </a:rPr>
              <a:t>、</a:t>
            </a:r>
            <a:r>
              <a:rPr lang="ja-JP" altLang="en-US" sz="2600" b="0" dirty="0">
                <a:solidFill>
                  <a:srgbClr val="FF0000"/>
                </a:solidFill>
                <a:latin typeface="HGP創英角ｺﾞｼｯｸUB" pitchFamily="50" charset="-128"/>
                <a:ea typeface="HGP創英角ｺﾞｼｯｸUB" pitchFamily="50" charset="-128"/>
              </a:rPr>
              <a:t>　発注図を</a:t>
            </a:r>
            <a:r>
              <a:rPr lang="en-US" altLang="ja-JP" sz="2600" b="0" dirty="0">
                <a:solidFill>
                  <a:srgbClr val="FF0000"/>
                </a:solidFill>
                <a:latin typeface="HGP創英角ｺﾞｼｯｸUB" pitchFamily="50" charset="-128"/>
                <a:ea typeface="HGP創英角ｺﾞｼｯｸUB" pitchFamily="50" charset="-128"/>
              </a:rPr>
              <a:t>SXF</a:t>
            </a:r>
            <a:r>
              <a:rPr lang="ja-JP" altLang="en-US" sz="2600" b="0" dirty="0">
                <a:solidFill>
                  <a:srgbClr val="FF0000"/>
                </a:solidFill>
                <a:latin typeface="HGP創英角ｺﾞｼｯｸUB" pitchFamily="50" charset="-128"/>
                <a:ea typeface="HGP創英角ｺﾞｼｯｸUB" pitchFamily="50" charset="-128"/>
              </a:rPr>
              <a:t>（</a:t>
            </a:r>
            <a:r>
              <a:rPr lang="en-US" altLang="ja-JP" sz="2600" b="0" dirty="0">
                <a:solidFill>
                  <a:srgbClr val="FF0000"/>
                </a:solidFill>
                <a:latin typeface="HGP創英角ｺﾞｼｯｸUB" pitchFamily="50" charset="-128"/>
                <a:ea typeface="HGP創英角ｺﾞｼｯｸUB" pitchFamily="50" charset="-128"/>
              </a:rPr>
              <a:t>P21</a:t>
            </a:r>
            <a:r>
              <a:rPr lang="ja-JP" altLang="en-US" sz="2600" b="0" dirty="0">
                <a:solidFill>
                  <a:srgbClr val="FF0000"/>
                </a:solidFill>
                <a:latin typeface="HGP創英角ｺﾞｼｯｸUB" pitchFamily="50" charset="-128"/>
                <a:ea typeface="HGP創英角ｺﾞｼｯｸUB" pitchFamily="50" charset="-128"/>
              </a:rPr>
              <a:t>）形式で作成します</a:t>
            </a:r>
            <a:r>
              <a:rPr lang="ja-JP" altLang="en-US" sz="2600" b="0" dirty="0" smtClean="0">
                <a:solidFill>
                  <a:srgbClr val="000000"/>
                </a:solidFill>
                <a:latin typeface="HGP創英角ｺﾞｼｯｸUB" pitchFamily="50" charset="-128"/>
                <a:ea typeface="HGP創英角ｺﾞｼｯｸUB" pitchFamily="50" charset="-128"/>
              </a:rPr>
              <a:t>。</a:t>
            </a:r>
            <a:endParaRPr lang="en-US" altLang="ja-JP" sz="2600" b="0" dirty="0">
              <a:solidFill>
                <a:srgbClr val="000000"/>
              </a:solidFill>
              <a:latin typeface="HGP創英角ｺﾞｼｯｸUB" pitchFamily="50" charset="-128"/>
              <a:ea typeface="HGP創英角ｺﾞｼｯｸUB" pitchFamily="50" charset="-128"/>
            </a:endParaRPr>
          </a:p>
        </p:txBody>
      </p:sp>
      <p:pic>
        <p:nvPicPr>
          <p:cNvPr id="10" name="Picture 5"/>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2663788" y="3356992"/>
            <a:ext cx="4788532" cy="31746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 name="Text Box 3"/>
          <p:cNvSpPr txBox="1">
            <a:spLocks noChangeArrowheads="1"/>
          </p:cNvSpPr>
          <p:nvPr/>
        </p:nvSpPr>
        <p:spPr bwMode="auto">
          <a:xfrm>
            <a:off x="4860032" y="4545124"/>
            <a:ext cx="3962400" cy="5539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spcBef>
                <a:spcPct val="50000"/>
              </a:spcBef>
            </a:pPr>
            <a:r>
              <a:rPr lang="ja-JP" altLang="en-US" b="0" dirty="0">
                <a:solidFill>
                  <a:srgbClr val="000000"/>
                </a:solidFill>
                <a:latin typeface="HGP創英角ｺﾞｼｯｸUB" pitchFamily="50" charset="-128"/>
                <a:ea typeface="HGP創英角ｺﾞｼｯｸUB" pitchFamily="50" charset="-128"/>
              </a:rPr>
              <a:t>ＳＸＦ形式で作成してあれば、将来的に</a:t>
            </a:r>
            <a:r>
              <a:rPr lang="ja-JP" altLang="en-US" b="0" dirty="0" smtClean="0">
                <a:solidFill>
                  <a:srgbClr val="000000"/>
                </a:solidFill>
                <a:latin typeface="HGP創英角ｺﾞｼｯｸUB" pitchFamily="50" charset="-128"/>
                <a:ea typeface="HGP創英角ｺﾞｼｯｸUB" pitchFamily="50" charset="-128"/>
              </a:rPr>
              <a:t>も</a:t>
            </a:r>
            <a:endParaRPr lang="en-US" altLang="ja-JP" b="0" dirty="0" smtClean="0">
              <a:solidFill>
                <a:srgbClr val="000000"/>
              </a:solidFill>
              <a:latin typeface="HGP創英角ｺﾞｼｯｸUB" pitchFamily="50" charset="-128"/>
              <a:ea typeface="HGP創英角ｺﾞｼｯｸUB" pitchFamily="50" charset="-128"/>
            </a:endParaRPr>
          </a:p>
          <a:p>
            <a:pPr algn="l" eaLnBrk="1" hangingPunct="1">
              <a:spcBef>
                <a:spcPct val="50000"/>
              </a:spcBef>
            </a:pPr>
            <a:r>
              <a:rPr lang="ja-JP" altLang="en-US" b="0" dirty="0" smtClean="0">
                <a:solidFill>
                  <a:srgbClr val="000000"/>
                </a:solidFill>
                <a:latin typeface="HGP創英角ｺﾞｼｯｸUB" pitchFamily="50" charset="-128"/>
                <a:ea typeface="HGP創英角ｺﾞｼｯｸUB" pitchFamily="50" charset="-128"/>
              </a:rPr>
              <a:t>どんな</a:t>
            </a:r>
            <a:r>
              <a:rPr lang="ja-JP" altLang="en-US" b="0" dirty="0">
                <a:solidFill>
                  <a:srgbClr val="000000"/>
                </a:solidFill>
                <a:latin typeface="HGP創英角ｺﾞｼｯｸUB" pitchFamily="50" charset="-128"/>
                <a:ea typeface="HGP創英角ｺﾞｼｯｸUB" pitchFamily="50" charset="-128"/>
              </a:rPr>
              <a:t>ＣＡＤでも対応可能となる。</a:t>
            </a:r>
          </a:p>
        </p:txBody>
      </p:sp>
      <p:sp>
        <p:nvSpPr>
          <p:cNvPr id="12" name="Text Box 8"/>
          <p:cNvSpPr txBox="1">
            <a:spLocks noChangeArrowheads="1"/>
          </p:cNvSpPr>
          <p:nvPr/>
        </p:nvSpPr>
        <p:spPr bwMode="auto">
          <a:xfrm>
            <a:off x="4860032" y="6165304"/>
            <a:ext cx="4356484"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r>
              <a:rPr lang="en-US" altLang="ja-JP" sz="1400" b="0" dirty="0">
                <a:solidFill>
                  <a:srgbClr val="7E9CE8"/>
                </a:solidFill>
                <a:latin typeface="HGP創英角ｺﾞｼｯｸUB" pitchFamily="50" charset="-128"/>
                <a:ea typeface="HGP創英角ｺﾞｼｯｸUB" pitchFamily="50" charset="-128"/>
              </a:rPr>
              <a:t>※</a:t>
            </a:r>
            <a:r>
              <a:rPr lang="ja-JP" altLang="en-US" sz="1400" b="0" dirty="0">
                <a:solidFill>
                  <a:srgbClr val="7E9CE8"/>
                </a:solidFill>
                <a:latin typeface="HGP創英角ｺﾞｼｯｸUB" pitchFamily="50" charset="-128"/>
                <a:ea typeface="HGP創英角ｺﾞｼｯｸUB" pitchFamily="50" charset="-128"/>
              </a:rPr>
              <a:t>この差異を一致するために</a:t>
            </a:r>
            <a:r>
              <a:rPr lang="en-US" altLang="ja-JP" sz="1400" b="0" dirty="0">
                <a:solidFill>
                  <a:srgbClr val="7E9CE8"/>
                </a:solidFill>
                <a:latin typeface="HGP創英角ｺﾞｼｯｸUB" pitchFamily="50" charset="-128"/>
                <a:ea typeface="HGP創英角ｺﾞｼｯｸUB" pitchFamily="50" charset="-128"/>
              </a:rPr>
              <a:t>OCF</a:t>
            </a:r>
            <a:r>
              <a:rPr lang="ja-JP" altLang="en-US" sz="1400" b="0" dirty="0">
                <a:solidFill>
                  <a:srgbClr val="7E9CE8"/>
                </a:solidFill>
                <a:latin typeface="HGP創英角ｺﾞｼｯｸUB" pitchFamily="50" charset="-128"/>
                <a:ea typeface="HGP創英角ｺﾞｼｯｸUB" pitchFamily="50" charset="-128"/>
              </a:rPr>
              <a:t>検定が使われています。</a:t>
            </a:r>
          </a:p>
        </p:txBody>
      </p:sp>
      <p:sp>
        <p:nvSpPr>
          <p:cNvPr id="13" name="Text Box 6"/>
          <p:cNvSpPr txBox="1">
            <a:spLocks noChangeArrowheads="1"/>
          </p:cNvSpPr>
          <p:nvPr/>
        </p:nvSpPr>
        <p:spPr bwMode="auto">
          <a:xfrm>
            <a:off x="2951820" y="3681029"/>
            <a:ext cx="828043" cy="276999"/>
          </a:xfrm>
          <a:prstGeom prst="rect">
            <a:avLst/>
          </a:prstGeom>
          <a:solidFill>
            <a:schemeClr val="bg1"/>
          </a:solidFill>
          <a:ln w="9525">
            <a:solidFill>
              <a:schemeClr val="tx1"/>
            </a:solidFill>
            <a:miter lim="800000"/>
            <a:headEnd/>
            <a:tailEnd/>
          </a:ln>
        </p:spPr>
        <p:txBody>
          <a:bodyPr wrap="square">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spcBef>
                <a:spcPct val="50000"/>
              </a:spcBef>
            </a:pPr>
            <a:r>
              <a:rPr lang="en-US" altLang="ja-JP" b="0" dirty="0">
                <a:solidFill>
                  <a:srgbClr val="000000"/>
                </a:solidFill>
                <a:latin typeface="HGP創英角ｺﾞｼｯｸUB" pitchFamily="50" charset="-128"/>
                <a:ea typeface="HGP創英角ｺﾞｼｯｸUB" pitchFamily="50" charset="-128"/>
              </a:rPr>
              <a:t>S X F</a:t>
            </a:r>
          </a:p>
        </p:txBody>
      </p:sp>
    </p:spTree>
    <p:extLst>
      <p:ext uri="{BB962C8B-B14F-4D97-AF65-F5344CB8AC3E}">
        <p14:creationId xmlns="" xmlns:p14="http://schemas.microsoft.com/office/powerpoint/2010/main" val="2374507302"/>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idx="4294967295"/>
          </p:nvPr>
        </p:nvSpPr>
        <p:spPr>
          <a:xfrm>
            <a:off x="108000" y="0"/>
            <a:ext cx="7916863" cy="648000"/>
          </a:xfrm>
          <a:noFill/>
        </p:spPr>
        <p:txBody>
          <a:bodyPr anchor="ctr"/>
          <a:lstStyle/>
          <a:p>
            <a:pPr eaLnBrk="1" hangingPunct="1"/>
            <a:r>
              <a:rPr lang="en-US" altLang="ja-JP" sz="3600" b="0" dirty="0" smtClean="0">
                <a:latin typeface="HGP創英角ｺﾞｼｯｸUB" pitchFamily="50" charset="-128"/>
                <a:ea typeface="HGP創英角ｺﾞｼｯｸUB" pitchFamily="50" charset="-128"/>
              </a:rPr>
              <a:t>SXF</a:t>
            </a:r>
            <a:r>
              <a:rPr lang="ja-JP" altLang="en-US" sz="3600" b="0" dirty="0" smtClean="0">
                <a:latin typeface="HGP創英角ｺﾞｼｯｸUB" pitchFamily="50" charset="-128"/>
                <a:ea typeface="HGP創英角ｺﾞｼｯｸUB" pitchFamily="50" charset="-128"/>
              </a:rPr>
              <a:t>対応の確認方法は？</a:t>
            </a:r>
          </a:p>
        </p:txBody>
      </p:sp>
      <p:sp>
        <p:nvSpPr>
          <p:cNvPr id="38915" name="Rectangle 3"/>
          <p:cNvSpPr>
            <a:spLocks noChangeArrowheads="1"/>
          </p:cNvSpPr>
          <p:nvPr/>
        </p:nvSpPr>
        <p:spPr bwMode="auto">
          <a:xfrm>
            <a:off x="323850" y="981075"/>
            <a:ext cx="8604250" cy="46283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marL="342900" indent="-342900"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lnSpc>
                <a:spcPct val="90000"/>
              </a:lnSpc>
              <a:spcBef>
                <a:spcPct val="20000"/>
              </a:spcBef>
              <a:buClr>
                <a:srgbClr val="330066"/>
              </a:buClr>
              <a:buSzPct val="70000"/>
              <a:buFont typeface="Wingdings" pitchFamily="2" charset="2"/>
              <a:buChar char="l"/>
            </a:pPr>
            <a:r>
              <a:rPr lang="en-US" altLang="ja-JP" sz="2600" b="0" dirty="0" smtClean="0">
                <a:solidFill>
                  <a:srgbClr val="000000"/>
                </a:solidFill>
                <a:latin typeface="HGP創英角ｺﾞｼｯｸUB" pitchFamily="50" charset="-128"/>
                <a:ea typeface="HGP創英角ｺﾞｼｯｸUB" pitchFamily="50" charset="-128"/>
              </a:rPr>
              <a:t>OCF</a:t>
            </a:r>
            <a:r>
              <a:rPr lang="ja-JP" altLang="en-US" sz="2600" b="0" dirty="0">
                <a:solidFill>
                  <a:srgbClr val="000000"/>
                </a:solidFill>
                <a:latin typeface="HGP創英角ｺﾞｼｯｸUB" pitchFamily="50" charset="-128"/>
                <a:ea typeface="HGP創英角ｺﾞｼｯｸUB" pitchFamily="50" charset="-128"/>
              </a:rPr>
              <a:t>検定に合格した</a:t>
            </a:r>
            <a:r>
              <a:rPr lang="en-US" altLang="ja-JP" sz="2600" b="0" dirty="0">
                <a:solidFill>
                  <a:srgbClr val="000000"/>
                </a:solidFill>
                <a:latin typeface="HGP創英角ｺﾞｼｯｸUB" pitchFamily="50" charset="-128"/>
                <a:ea typeface="HGP創英角ｺﾞｼｯｸUB" pitchFamily="50" charset="-128"/>
              </a:rPr>
              <a:t>CAD</a:t>
            </a:r>
            <a:r>
              <a:rPr lang="ja-JP" altLang="en-US" sz="2600" b="0" dirty="0">
                <a:solidFill>
                  <a:srgbClr val="000000"/>
                </a:solidFill>
                <a:latin typeface="HGP創英角ｺﾞｼｯｸUB" pitchFamily="50" charset="-128"/>
                <a:ea typeface="HGP創英角ｺﾞｼｯｸUB" pitchFamily="50" charset="-128"/>
              </a:rPr>
              <a:t>ソフトには「</a:t>
            </a:r>
            <a:r>
              <a:rPr lang="en-US" altLang="ja-JP" sz="2600" b="0" dirty="0">
                <a:solidFill>
                  <a:srgbClr val="000000"/>
                </a:solidFill>
                <a:latin typeface="HGP創英角ｺﾞｼｯｸUB" pitchFamily="50" charset="-128"/>
                <a:ea typeface="HGP創英角ｺﾞｼｯｸUB" pitchFamily="50" charset="-128"/>
              </a:rPr>
              <a:t>OCF</a:t>
            </a:r>
            <a:r>
              <a:rPr lang="ja-JP" altLang="en-US" sz="2600" b="0" dirty="0">
                <a:solidFill>
                  <a:srgbClr val="000000"/>
                </a:solidFill>
                <a:latin typeface="HGP創英角ｺﾞｼｯｸUB" pitchFamily="50" charset="-128"/>
                <a:ea typeface="HGP創英角ｺﾞｼｯｸUB" pitchFamily="50" charset="-128"/>
              </a:rPr>
              <a:t>検定済み」のロゴを印刷することを許可</a:t>
            </a:r>
            <a:r>
              <a:rPr lang="ja-JP" altLang="en-US" sz="2600" b="0" dirty="0" smtClean="0">
                <a:solidFill>
                  <a:srgbClr val="000000"/>
                </a:solidFill>
                <a:latin typeface="HGP創英角ｺﾞｼｯｸUB" pitchFamily="50" charset="-128"/>
                <a:ea typeface="HGP創英角ｺﾞｼｯｸUB" pitchFamily="50" charset="-128"/>
              </a:rPr>
              <a:t>しています。</a:t>
            </a:r>
            <a:endParaRPr lang="en-US" altLang="ja-JP" sz="2600" b="0" dirty="0" smtClean="0">
              <a:solidFill>
                <a:srgbClr val="000000"/>
              </a:solidFill>
              <a:latin typeface="HGP創英角ｺﾞｼｯｸUB" pitchFamily="50" charset="-128"/>
              <a:ea typeface="HGP創英角ｺﾞｼｯｸUB" pitchFamily="50" charset="-128"/>
            </a:endParaRPr>
          </a:p>
          <a:p>
            <a:pPr algn="l" eaLnBrk="1" hangingPunct="1">
              <a:lnSpc>
                <a:spcPct val="90000"/>
              </a:lnSpc>
              <a:spcBef>
                <a:spcPct val="20000"/>
              </a:spcBef>
              <a:buClr>
                <a:srgbClr val="330066"/>
              </a:buClr>
              <a:buSzPct val="70000"/>
            </a:pPr>
            <a:r>
              <a:rPr lang="ja-JP" altLang="en-US" sz="2600" b="0" dirty="0" smtClean="0">
                <a:solidFill>
                  <a:srgbClr val="000000"/>
                </a:solidFill>
                <a:latin typeface="HGP創英角ｺﾞｼｯｸUB" pitchFamily="50" charset="-128"/>
                <a:ea typeface="HGP創英角ｺﾞｼｯｸUB" pitchFamily="50" charset="-128"/>
              </a:rPr>
              <a:t>　（今回使用するソフトも許可済みです。）</a:t>
            </a:r>
            <a:endParaRPr lang="ja-JP" altLang="en-US" sz="2600" b="0" dirty="0">
              <a:solidFill>
                <a:srgbClr val="000000"/>
              </a:solidFill>
              <a:latin typeface="HGP創英角ｺﾞｼｯｸUB" pitchFamily="50" charset="-128"/>
              <a:ea typeface="HGP創英角ｺﾞｼｯｸUB" pitchFamily="50" charset="-128"/>
            </a:endParaRPr>
          </a:p>
          <a:p>
            <a:pPr algn="l" eaLnBrk="1" hangingPunct="1">
              <a:lnSpc>
                <a:spcPct val="90000"/>
              </a:lnSpc>
              <a:spcBef>
                <a:spcPct val="20000"/>
              </a:spcBef>
              <a:buClr>
                <a:srgbClr val="330066"/>
              </a:buClr>
              <a:buSzPct val="70000"/>
              <a:buFont typeface="Wingdings" pitchFamily="2" charset="2"/>
              <a:buChar char="l"/>
            </a:pPr>
            <a:r>
              <a:rPr lang="ja-JP" altLang="en-US" sz="2600" b="0" dirty="0">
                <a:solidFill>
                  <a:srgbClr val="000000"/>
                </a:solidFill>
                <a:latin typeface="HGP創英角ｺﾞｼｯｸUB" pitchFamily="50" charset="-128"/>
                <a:ea typeface="HGP創英角ｺﾞｼｯｸUB" pitchFamily="50" charset="-128"/>
              </a:rPr>
              <a:t>詳細なデータは以下で</a:t>
            </a:r>
            <a:r>
              <a:rPr lang="ja-JP" altLang="en-US" sz="2600" b="0" dirty="0" smtClean="0">
                <a:solidFill>
                  <a:srgbClr val="000000"/>
                </a:solidFill>
                <a:latin typeface="HGP創英角ｺﾞｼｯｸUB" pitchFamily="50" charset="-128"/>
                <a:ea typeface="HGP創英角ｺﾞｼｯｸUB" pitchFamily="50" charset="-128"/>
              </a:rPr>
              <a:t>公表</a:t>
            </a:r>
            <a:endParaRPr lang="en-US" altLang="ja-JP" sz="2600" b="0" dirty="0" smtClean="0">
              <a:solidFill>
                <a:srgbClr val="000000"/>
              </a:solidFill>
              <a:latin typeface="HGP創英角ｺﾞｼｯｸUB" pitchFamily="50" charset="-128"/>
              <a:ea typeface="HGP創英角ｺﾞｼｯｸUB" pitchFamily="50" charset="-128"/>
            </a:endParaRPr>
          </a:p>
          <a:p>
            <a:pPr algn="l" eaLnBrk="1" hangingPunct="1">
              <a:lnSpc>
                <a:spcPct val="90000"/>
              </a:lnSpc>
              <a:spcBef>
                <a:spcPct val="20000"/>
              </a:spcBef>
              <a:buClr>
                <a:srgbClr val="330066"/>
              </a:buClr>
              <a:buSzPct val="70000"/>
              <a:buFont typeface="Wingdings" pitchFamily="2" charset="2"/>
              <a:buChar char="l"/>
            </a:pPr>
            <a:endParaRPr lang="en-US" altLang="ja-JP" sz="2600" b="0" dirty="0" smtClean="0">
              <a:solidFill>
                <a:srgbClr val="000000"/>
              </a:solidFill>
              <a:latin typeface="HGP創英角ｺﾞｼｯｸUB" pitchFamily="50" charset="-128"/>
              <a:ea typeface="HGP創英角ｺﾞｼｯｸUB" pitchFamily="50" charset="-128"/>
            </a:endParaRPr>
          </a:p>
          <a:p>
            <a:pPr algn="l" eaLnBrk="1" hangingPunct="1">
              <a:lnSpc>
                <a:spcPct val="90000"/>
              </a:lnSpc>
              <a:spcBef>
                <a:spcPct val="20000"/>
              </a:spcBef>
              <a:buClr>
                <a:srgbClr val="330066"/>
              </a:buClr>
              <a:buSzPct val="70000"/>
              <a:buFont typeface="Wingdings" pitchFamily="2" charset="2"/>
              <a:buChar char="l"/>
            </a:pPr>
            <a:endParaRPr lang="en-US" altLang="ja-JP" sz="2600" b="0" dirty="0" smtClean="0">
              <a:solidFill>
                <a:srgbClr val="000000"/>
              </a:solidFill>
              <a:latin typeface="HGP創英角ｺﾞｼｯｸUB" pitchFamily="50" charset="-128"/>
              <a:ea typeface="HGP創英角ｺﾞｼｯｸUB" pitchFamily="50" charset="-128"/>
            </a:endParaRPr>
          </a:p>
          <a:p>
            <a:pPr algn="l" eaLnBrk="1" hangingPunct="1">
              <a:lnSpc>
                <a:spcPct val="90000"/>
              </a:lnSpc>
              <a:spcBef>
                <a:spcPct val="20000"/>
              </a:spcBef>
              <a:buClr>
                <a:srgbClr val="330066"/>
              </a:buClr>
              <a:buSzPct val="70000"/>
              <a:buFont typeface="Wingdings" pitchFamily="2" charset="2"/>
              <a:buChar char="l"/>
            </a:pPr>
            <a:endParaRPr lang="en-US" altLang="ja-JP" sz="2600" b="0" dirty="0" smtClean="0">
              <a:solidFill>
                <a:srgbClr val="000000"/>
              </a:solidFill>
              <a:latin typeface="HGP創英角ｺﾞｼｯｸUB" pitchFamily="50" charset="-128"/>
              <a:ea typeface="HGP創英角ｺﾞｼｯｸUB" pitchFamily="50" charset="-128"/>
            </a:endParaRPr>
          </a:p>
          <a:p>
            <a:pPr algn="l" eaLnBrk="1" hangingPunct="1">
              <a:lnSpc>
                <a:spcPct val="90000"/>
              </a:lnSpc>
              <a:spcBef>
                <a:spcPct val="20000"/>
              </a:spcBef>
              <a:buClr>
                <a:srgbClr val="330066"/>
              </a:buClr>
              <a:buSzPct val="70000"/>
              <a:buFont typeface="Wingdings" pitchFamily="2" charset="2"/>
              <a:buChar char="l"/>
            </a:pPr>
            <a:r>
              <a:rPr lang="en-US" altLang="ja-JP" sz="2600" b="0" dirty="0" smtClean="0">
                <a:solidFill>
                  <a:srgbClr val="000000"/>
                </a:solidFill>
                <a:latin typeface="HGP創英角ｺﾞｼｯｸUB" pitchFamily="50" charset="-128"/>
                <a:ea typeface="HGP創英角ｺﾞｼｯｸUB" pitchFamily="50" charset="-128"/>
              </a:rPr>
              <a:t>OCF:</a:t>
            </a:r>
            <a:r>
              <a:rPr lang="ja-JP" altLang="en-US" sz="2600" b="0" dirty="0" smtClean="0">
                <a:solidFill>
                  <a:srgbClr val="000000"/>
                </a:solidFill>
                <a:latin typeface="HGP創英角ｺﾞｼｯｸUB" pitchFamily="50" charset="-128"/>
                <a:ea typeface="HGP創英角ｺﾞｼｯｸUB" pitchFamily="50" charset="-128"/>
              </a:rPr>
              <a:t>一般社団法人オープン</a:t>
            </a:r>
            <a:r>
              <a:rPr lang="en-US" altLang="ja-JP" sz="2600" b="0" dirty="0" smtClean="0">
                <a:solidFill>
                  <a:srgbClr val="000000"/>
                </a:solidFill>
                <a:latin typeface="HGP創英角ｺﾞｼｯｸUB" pitchFamily="50" charset="-128"/>
                <a:ea typeface="HGP創英角ｺﾞｼｯｸUB" pitchFamily="50" charset="-128"/>
              </a:rPr>
              <a:t>CAD</a:t>
            </a:r>
            <a:r>
              <a:rPr lang="ja-JP" altLang="en-US" sz="2600" b="0" dirty="0" smtClean="0">
                <a:solidFill>
                  <a:srgbClr val="000000"/>
                </a:solidFill>
                <a:latin typeface="HGP創英角ｺﾞｼｯｸUB" pitchFamily="50" charset="-128"/>
                <a:ea typeface="HGP創英角ｺﾞｼｯｸUB" pitchFamily="50" charset="-128"/>
              </a:rPr>
              <a:t>フォーマット評議会</a:t>
            </a:r>
          </a:p>
          <a:p>
            <a:pPr algn="l" eaLnBrk="1" hangingPunct="1">
              <a:lnSpc>
                <a:spcPct val="90000"/>
              </a:lnSpc>
              <a:spcBef>
                <a:spcPct val="20000"/>
              </a:spcBef>
              <a:buClr>
                <a:srgbClr val="330066"/>
              </a:buClr>
              <a:buSzPct val="70000"/>
              <a:buFont typeface="Wingdings" pitchFamily="2" charset="2"/>
              <a:buChar char="l"/>
            </a:pPr>
            <a:r>
              <a:rPr lang="en-US" altLang="ja-JP" sz="2600" b="0" dirty="0" smtClean="0">
                <a:solidFill>
                  <a:srgbClr val="000000"/>
                </a:solidFill>
                <a:latin typeface="HGP創英角ｺﾞｼｯｸUB" pitchFamily="50" charset="-128"/>
                <a:ea typeface="HGP創英角ｺﾞｼｯｸUB" pitchFamily="50" charset="-128"/>
              </a:rPr>
              <a:t>CAD</a:t>
            </a:r>
            <a:r>
              <a:rPr lang="ja-JP" altLang="en-US" sz="2600" b="0" dirty="0" smtClean="0">
                <a:solidFill>
                  <a:srgbClr val="000000"/>
                </a:solidFill>
                <a:latin typeface="HGP創英角ｺﾞｼｯｸUB" pitchFamily="50" charset="-128"/>
                <a:ea typeface="HGP創英角ｺﾞｼｯｸUB" pitchFamily="50" charset="-128"/>
              </a:rPr>
              <a:t>ソフト間の</a:t>
            </a:r>
            <a:r>
              <a:rPr lang="en-US" altLang="ja-JP" sz="2600" b="0" dirty="0" smtClean="0">
                <a:solidFill>
                  <a:srgbClr val="7E9CE8"/>
                </a:solidFill>
                <a:latin typeface="HGP創英角ｺﾞｼｯｸUB" pitchFamily="50" charset="-128"/>
                <a:ea typeface="HGP創英角ｺﾞｼｯｸUB" pitchFamily="50" charset="-128"/>
              </a:rPr>
              <a:t>SXF</a:t>
            </a:r>
            <a:r>
              <a:rPr lang="ja-JP" altLang="en-US" sz="2600" b="0" dirty="0" smtClean="0">
                <a:solidFill>
                  <a:srgbClr val="7E9CE8"/>
                </a:solidFill>
                <a:latin typeface="HGP創英角ｺﾞｼｯｸUB" pitchFamily="50" charset="-128"/>
                <a:ea typeface="HGP創英角ｺﾞｼｯｸUB" pitchFamily="50" charset="-128"/>
              </a:rPr>
              <a:t>仕様の解釈の相違をなくし、円滑なデータ流通</a:t>
            </a:r>
            <a:r>
              <a:rPr lang="ja-JP" altLang="en-US" sz="2600" b="0" dirty="0" smtClean="0">
                <a:solidFill>
                  <a:srgbClr val="000000"/>
                </a:solidFill>
                <a:latin typeface="HGP創英角ｺﾞｼｯｸUB" pitchFamily="50" charset="-128"/>
                <a:ea typeface="HGP創英角ｺﾞｼｯｸUB" pitchFamily="50" charset="-128"/>
              </a:rPr>
              <a:t>に寄与しています</a:t>
            </a:r>
          </a:p>
          <a:p>
            <a:pPr algn="l" eaLnBrk="1" hangingPunct="1">
              <a:lnSpc>
                <a:spcPct val="90000"/>
              </a:lnSpc>
              <a:spcBef>
                <a:spcPct val="20000"/>
              </a:spcBef>
              <a:buClr>
                <a:srgbClr val="330066"/>
              </a:buClr>
              <a:buSzPct val="70000"/>
              <a:buFont typeface="Wingdings" pitchFamily="2" charset="2"/>
              <a:buChar char="l"/>
            </a:pPr>
            <a:r>
              <a:rPr lang="en-US" altLang="ja-JP" sz="2600" b="0" dirty="0" smtClean="0">
                <a:solidFill>
                  <a:srgbClr val="000000"/>
                </a:solidFill>
                <a:latin typeface="HGP創英角ｺﾞｼｯｸUB" pitchFamily="50" charset="-128"/>
                <a:ea typeface="HGP創英角ｺﾞｼｯｸUB" pitchFamily="50" charset="-128"/>
              </a:rPr>
              <a:t>CAD</a:t>
            </a:r>
            <a:r>
              <a:rPr lang="ja-JP" altLang="en-US" sz="2600" b="0" dirty="0" smtClean="0">
                <a:solidFill>
                  <a:srgbClr val="000000"/>
                </a:solidFill>
                <a:latin typeface="HGP創英角ｺﾞｼｯｸUB" pitchFamily="50" charset="-128"/>
                <a:ea typeface="HGP創英角ｺﾞｼｯｸUB" pitchFamily="50" charset="-128"/>
              </a:rPr>
              <a:t>ソフトベンダ間相互のデータ交換を保証する検証を行う</a:t>
            </a:r>
            <a:endParaRPr lang="en-US" altLang="ja-JP" sz="2600" b="0" dirty="0" smtClean="0">
              <a:solidFill>
                <a:srgbClr val="000000"/>
              </a:solidFill>
              <a:latin typeface="HGP創英角ｺﾞｼｯｸUB" pitchFamily="50" charset="-128"/>
              <a:ea typeface="HGP創英角ｺﾞｼｯｸUB" pitchFamily="50" charset="-128"/>
            </a:endParaRPr>
          </a:p>
          <a:p>
            <a:pPr marL="1339850" indent="-457200" algn="l" eaLnBrk="1" hangingPunct="1">
              <a:lnSpc>
                <a:spcPct val="90000"/>
              </a:lnSpc>
              <a:spcBef>
                <a:spcPct val="20000"/>
              </a:spcBef>
              <a:buClr>
                <a:srgbClr val="330066"/>
              </a:buClr>
              <a:buSzPct val="70000"/>
              <a:buFont typeface="Wingdings" panose="05000000000000000000" pitchFamily="2" charset="2"/>
              <a:buChar char="Ø"/>
            </a:pPr>
            <a:r>
              <a:rPr lang="ja-JP" altLang="en-US" sz="2600" b="0" dirty="0" smtClean="0">
                <a:solidFill>
                  <a:srgbClr val="000000"/>
                </a:solidFill>
                <a:latin typeface="HGP創英角ｺﾞｼｯｸUB" pitchFamily="50" charset="-128"/>
                <a:ea typeface="HGP創英角ｺﾞｼｯｸUB" pitchFamily="50" charset="-128"/>
              </a:rPr>
              <a:t>なお、</a:t>
            </a:r>
            <a:r>
              <a:rPr lang="en-US" altLang="ja-JP" sz="2600" b="0" dirty="0" smtClean="0">
                <a:solidFill>
                  <a:srgbClr val="000000"/>
                </a:solidFill>
                <a:latin typeface="HGP創英角ｺﾞｼｯｸUB" pitchFamily="50" charset="-128"/>
                <a:ea typeface="HGP創英角ｺﾞｼｯｸUB" pitchFamily="50" charset="-128"/>
              </a:rPr>
              <a:t>SXF</a:t>
            </a:r>
            <a:r>
              <a:rPr lang="ja-JP" altLang="en-US" sz="2600" b="0" dirty="0" smtClean="0">
                <a:solidFill>
                  <a:srgbClr val="000000"/>
                </a:solidFill>
                <a:latin typeface="HGP創英角ｺﾞｼｯｸUB" pitchFamily="50" charset="-128"/>
                <a:ea typeface="HGP創英角ｺﾞｼｯｸUB" pitchFamily="50" charset="-128"/>
              </a:rPr>
              <a:t>ブラウザの使用は、平成</a:t>
            </a:r>
            <a:r>
              <a:rPr lang="en-US" altLang="ja-JP" sz="2600" b="0" dirty="0" smtClean="0">
                <a:solidFill>
                  <a:srgbClr val="000000"/>
                </a:solidFill>
                <a:latin typeface="HGP創英角ｺﾞｼｯｸUB" pitchFamily="50" charset="-128"/>
                <a:ea typeface="HGP創英角ｺﾞｼｯｸUB" pitchFamily="50" charset="-128"/>
              </a:rPr>
              <a:t>26</a:t>
            </a:r>
            <a:r>
              <a:rPr lang="ja-JP" altLang="en-US" sz="2600" b="0" dirty="0" smtClean="0">
                <a:solidFill>
                  <a:srgbClr val="000000"/>
                </a:solidFill>
                <a:latin typeface="HGP創英角ｺﾞｼｯｸUB" pitchFamily="50" charset="-128"/>
                <a:ea typeface="HGP創英角ｺﾞｼｯｸUB" pitchFamily="50" charset="-128"/>
              </a:rPr>
              <a:t>年</a:t>
            </a:r>
            <a:r>
              <a:rPr lang="en-US" altLang="ja-JP" sz="2600" b="0" dirty="0" smtClean="0">
                <a:solidFill>
                  <a:srgbClr val="000000"/>
                </a:solidFill>
                <a:latin typeface="HGP創英角ｺﾞｼｯｸUB" pitchFamily="50" charset="-128"/>
                <a:ea typeface="HGP創英角ｺﾞｼｯｸUB" pitchFamily="50" charset="-128"/>
              </a:rPr>
              <a:t>4</a:t>
            </a:r>
            <a:r>
              <a:rPr lang="ja-JP" altLang="en-US" sz="2600" b="0" dirty="0" smtClean="0">
                <a:solidFill>
                  <a:srgbClr val="000000"/>
                </a:solidFill>
                <a:latin typeface="HGP創英角ｺﾞｼｯｸUB" pitchFamily="50" charset="-128"/>
                <a:ea typeface="HGP創英角ｺﾞｼｯｸUB" pitchFamily="50" charset="-128"/>
              </a:rPr>
              <a:t>月で終了</a:t>
            </a:r>
            <a:endParaRPr lang="en-US" altLang="ja-JP" sz="2600" b="0" dirty="0" smtClean="0">
              <a:solidFill>
                <a:srgbClr val="000000"/>
              </a:solidFill>
              <a:latin typeface="HGP創英角ｺﾞｼｯｸUB" pitchFamily="50" charset="-128"/>
              <a:ea typeface="HGP創英角ｺﾞｼｯｸUB" pitchFamily="50" charset="-128"/>
            </a:endParaRPr>
          </a:p>
          <a:p>
            <a:pPr algn="l" eaLnBrk="1" hangingPunct="1">
              <a:lnSpc>
                <a:spcPct val="90000"/>
              </a:lnSpc>
              <a:spcBef>
                <a:spcPct val="20000"/>
              </a:spcBef>
              <a:buClr>
                <a:srgbClr val="330066"/>
              </a:buClr>
              <a:buSzPct val="70000"/>
              <a:buFont typeface="Wingdings" pitchFamily="2" charset="2"/>
              <a:buChar char="l"/>
            </a:pPr>
            <a:endParaRPr lang="ja-JP" altLang="en-US" sz="2600" b="0" dirty="0">
              <a:solidFill>
                <a:srgbClr val="000000"/>
              </a:solidFill>
              <a:latin typeface="HGP創英角ｺﾞｼｯｸUB" pitchFamily="50" charset="-128"/>
              <a:ea typeface="HGP創英角ｺﾞｼｯｸUB" pitchFamily="50" charset="-128"/>
            </a:endParaRPr>
          </a:p>
        </p:txBody>
      </p:sp>
      <p:sp>
        <p:nvSpPr>
          <p:cNvPr id="38916" name="Rectangle 4"/>
          <p:cNvSpPr>
            <a:spLocks noChangeArrowheads="1"/>
          </p:cNvSpPr>
          <p:nvPr/>
        </p:nvSpPr>
        <p:spPr bwMode="auto">
          <a:xfrm>
            <a:off x="863588" y="2600908"/>
            <a:ext cx="3641725"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r>
              <a:rPr lang="en-US" altLang="ja-JP" sz="2800" b="0" dirty="0">
                <a:solidFill>
                  <a:srgbClr val="000000"/>
                </a:solidFill>
                <a:latin typeface="HGP創英角ｺﾞｼｯｸUB" pitchFamily="50" charset="-128"/>
                <a:ea typeface="HGP創英角ｺﾞｼｯｸUB" pitchFamily="50" charset="-128"/>
              </a:rPr>
              <a:t>http://www.ocf.or.jp/</a:t>
            </a:r>
          </a:p>
        </p:txBody>
      </p:sp>
      <p:pic>
        <p:nvPicPr>
          <p:cNvPr id="38918" name="Picture 6"/>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4716016" y="2312876"/>
            <a:ext cx="3888432" cy="1594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4043784443"/>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ext Box 10"/>
          <p:cNvSpPr txBox="1">
            <a:spLocks noChangeArrowheads="1"/>
          </p:cNvSpPr>
          <p:nvPr/>
        </p:nvSpPr>
        <p:spPr bwMode="auto">
          <a:xfrm>
            <a:off x="360000" y="1800000"/>
            <a:ext cx="8280000" cy="7694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spcBef>
                <a:spcPct val="50000"/>
              </a:spcBef>
            </a:pPr>
            <a:r>
              <a:rPr lang="ja-JP" altLang="en-US" sz="4400" b="0" dirty="0" smtClean="0">
                <a:solidFill>
                  <a:srgbClr val="330066"/>
                </a:solidFill>
                <a:latin typeface="HGP創英角ｺﾞｼｯｸUB" pitchFamily="50" charset="-128"/>
                <a:ea typeface="HGP創英角ｺﾞｼｯｸUB" pitchFamily="50" charset="-128"/>
              </a:rPr>
              <a:t>台帳について</a:t>
            </a:r>
            <a:endParaRPr lang="ja-JP" altLang="en-US" sz="4400" b="0" dirty="0">
              <a:solidFill>
                <a:srgbClr val="330066"/>
              </a:solidFill>
              <a:latin typeface="HGP創英角ｺﾞｼｯｸUB" pitchFamily="50" charset="-128"/>
              <a:ea typeface="HGP創英角ｺﾞｼｯｸUB" pitchFamily="50" charset="-128"/>
            </a:endParaRPr>
          </a:p>
        </p:txBody>
      </p:sp>
    </p:spTree>
    <p:extLst>
      <p:ext uri="{BB962C8B-B14F-4D97-AF65-F5344CB8AC3E}">
        <p14:creationId xmlns="" xmlns:p14="http://schemas.microsoft.com/office/powerpoint/2010/main" val="1206649684"/>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0516" name="Group 100"/>
          <p:cNvGraphicFramePr>
            <a:graphicFrameLocks noGrp="1"/>
          </p:cNvGraphicFramePr>
          <p:nvPr>
            <p:ph sz="half" idx="4294967295"/>
          </p:nvPr>
        </p:nvGraphicFramePr>
        <p:xfrm>
          <a:off x="393700" y="1495425"/>
          <a:ext cx="8351838" cy="2679743"/>
        </p:xfrm>
        <a:graphic>
          <a:graphicData uri="http://schemas.openxmlformats.org/drawingml/2006/table">
            <a:tbl>
              <a:tblPr/>
              <a:tblGrid>
                <a:gridCol w="2124075"/>
                <a:gridCol w="1800225"/>
                <a:gridCol w="4427538"/>
              </a:tblGrid>
              <a:tr h="640024">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ja-JP" altLang="en-US" sz="1800" b="1"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rPr>
                        <a:t>台帳管理区分</a:t>
                      </a:r>
                    </a:p>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800" b="1"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rPr>
                        <a:t>-</a:t>
                      </a:r>
                      <a:r>
                        <a:rPr kumimoji="1" lang="ja-JP" altLang="en-US" sz="1800" b="1"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rPr>
                        <a:t>大分類</a:t>
                      </a:r>
                    </a:p>
                  </a:txBody>
                  <a:tcPr marT="45703" marB="4570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ja-JP" altLang="en-US" sz="1800" b="1"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rPr>
                        <a:t>台帳管理区分</a:t>
                      </a:r>
                    </a:p>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800" b="1"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rPr>
                        <a:t>-</a:t>
                      </a:r>
                      <a:r>
                        <a:rPr kumimoji="1" lang="ja-JP" altLang="en-US" sz="1800" b="1"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rPr>
                        <a:t>小分類</a:t>
                      </a:r>
                    </a:p>
                  </a:txBody>
                  <a:tcPr marT="45703" marB="4570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ja-JP" altLang="en-US" sz="1800" b="1" i="0" u="none" strike="noStrike" cap="none" normalizeH="0" baseline="0" smtClean="0">
                          <a:ln>
                            <a:noFill/>
                          </a:ln>
                          <a:solidFill>
                            <a:schemeClr val="tx1"/>
                          </a:solidFill>
                          <a:effectLst/>
                          <a:latin typeface="ＭＳ Ｐゴシック" pitchFamily="50" charset="-128"/>
                          <a:ea typeface="ＭＳ Ｐゴシック" pitchFamily="50" charset="-128"/>
                          <a:cs typeface="Times New Roman" pitchFamily="18" charset="0"/>
                        </a:rPr>
                        <a:t>備考</a:t>
                      </a:r>
                    </a:p>
                  </a:txBody>
                  <a:tcPr marT="45703" marB="4570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r h="717282">
                <a:tc rowSpan="2">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1" lang="ja-JP" altLang="en-US" sz="1800" b="0" i="0" u="none" strike="noStrike" cap="none" normalizeH="0" baseline="0" smtClean="0">
                          <a:ln>
                            <a:noFill/>
                          </a:ln>
                          <a:solidFill>
                            <a:schemeClr val="tx1"/>
                          </a:solidFill>
                          <a:effectLst/>
                          <a:latin typeface="Century" pitchFamily="18" charset="0"/>
                          <a:ea typeface="ＭＳ Ｐゴシック" pitchFamily="50" charset="-128"/>
                          <a:cs typeface="Times New Roman" pitchFamily="18" charset="0"/>
                        </a:rPr>
                        <a:t>施設管理台帳</a:t>
                      </a:r>
                      <a:endParaRPr kumimoji="1" lang="ja-JP" altLang="en-US" sz="1800" b="0" i="0" u="none" strike="noStrike" cap="none" normalizeH="0" baseline="0" smtClean="0">
                        <a:ln>
                          <a:noFill/>
                        </a:ln>
                        <a:solidFill>
                          <a:schemeClr val="tx1"/>
                        </a:solidFill>
                        <a:effectLst/>
                        <a:latin typeface="Arial" pitchFamily="34" charset="0"/>
                        <a:ea typeface="ＭＳ Ｐゴシック" pitchFamily="50" charset="-128"/>
                        <a:cs typeface="Times New Roman" pitchFamily="18" charset="0"/>
                      </a:endParaRPr>
                    </a:p>
                  </a:txBody>
                  <a:tcPr marT="45703" marB="4570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800" b="0" i="0" u="none" strike="noStrike" cap="none" normalizeH="0" baseline="0" smtClean="0">
                          <a:ln>
                            <a:noFill/>
                          </a:ln>
                          <a:solidFill>
                            <a:schemeClr val="tx1"/>
                          </a:solidFill>
                          <a:effectLst/>
                          <a:latin typeface="Century" pitchFamily="18" charset="0"/>
                          <a:ea typeface="ＭＳ Ｐゴシック" pitchFamily="50" charset="-128"/>
                          <a:cs typeface="Times New Roman" pitchFamily="18" charset="0"/>
                        </a:rPr>
                        <a:t>台帳基本データ</a:t>
                      </a:r>
                      <a:endParaRPr kumimoji="1" lang="ja-JP" altLang="en-US" sz="1800" b="0" i="0" u="none" strike="noStrike" cap="none" normalizeH="0" baseline="0" smtClean="0">
                        <a:ln>
                          <a:noFill/>
                        </a:ln>
                        <a:solidFill>
                          <a:schemeClr val="tx1"/>
                        </a:solidFill>
                        <a:effectLst/>
                        <a:latin typeface="Arial" pitchFamily="34" charset="0"/>
                        <a:ea typeface="ＭＳ Ｐゴシック" pitchFamily="50" charset="-128"/>
                        <a:cs typeface="Times New Roman" pitchFamily="18" charset="0"/>
                      </a:endParaRPr>
                    </a:p>
                  </a:txBody>
                  <a:tcPr marT="45703" marB="4570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800" b="0" i="0" u="none" strike="noStrike" cap="none" normalizeH="0" baseline="0" dirty="0" smtClean="0">
                          <a:ln>
                            <a:noFill/>
                          </a:ln>
                          <a:solidFill>
                            <a:schemeClr val="tx1"/>
                          </a:solidFill>
                          <a:effectLst/>
                          <a:latin typeface="Century" pitchFamily="18" charset="0"/>
                          <a:ea typeface="ＭＳ Ｐゴシック" pitchFamily="50" charset="-128"/>
                          <a:cs typeface="Times New Roman" pitchFamily="18" charset="0"/>
                        </a:rPr>
                        <a:t>施設諸元等にあたる基本データ。データ作成規定がある場合は、それに従う。</a:t>
                      </a:r>
                      <a:endParaRPr kumimoji="1" lang="ja-JP" altLang="en-US" sz="1800" b="0" i="0" u="none" strike="noStrike" cap="none" normalizeH="0" baseline="0" dirty="0" smtClean="0">
                        <a:ln>
                          <a:noFill/>
                        </a:ln>
                        <a:solidFill>
                          <a:schemeClr val="tx1"/>
                        </a:solidFill>
                        <a:effectLst/>
                        <a:latin typeface="Arial" pitchFamily="34" charset="0"/>
                        <a:ea typeface="ＭＳ Ｐゴシック" pitchFamily="50" charset="-128"/>
                        <a:cs typeface="Times New Roman" pitchFamily="18" charset="0"/>
                      </a:endParaRPr>
                    </a:p>
                  </a:txBody>
                  <a:tcPr marT="45703" marB="4570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682369">
                <a:tc vMerge="1">
                  <a:txBody>
                    <a:bodyPr/>
                    <a:lstStyle/>
                    <a:p>
                      <a:endParaRPr kumimoji="1" lang="ja-JP" altLang="en-US"/>
                    </a:p>
                  </a:txBody>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1" lang="ja-JP" altLang="en-US" sz="1800" b="0" i="0" u="none" strike="noStrike" cap="none" normalizeH="0" baseline="0" dirty="0" smtClean="0">
                          <a:ln>
                            <a:noFill/>
                          </a:ln>
                          <a:solidFill>
                            <a:schemeClr val="tx1"/>
                          </a:solidFill>
                          <a:effectLst/>
                          <a:latin typeface="Century" pitchFamily="18" charset="0"/>
                          <a:ea typeface="ＭＳ Ｐゴシック" pitchFamily="50" charset="-128"/>
                          <a:cs typeface="Times New Roman" pitchFamily="18" charset="0"/>
                        </a:rPr>
                        <a:t>個別台帳</a:t>
                      </a:r>
                      <a:endParaRPr kumimoji="1" lang="ja-JP" altLang="en-US" sz="1800" b="0" i="0" u="none" strike="noStrike" cap="none" normalizeH="0" baseline="0" dirty="0" smtClean="0">
                        <a:ln>
                          <a:noFill/>
                        </a:ln>
                        <a:solidFill>
                          <a:schemeClr val="tx1"/>
                        </a:solidFill>
                        <a:effectLst/>
                        <a:latin typeface="Arial" pitchFamily="34" charset="0"/>
                        <a:ea typeface="ＭＳ Ｐゴシック" pitchFamily="50" charset="-128"/>
                        <a:cs typeface="Times New Roman" pitchFamily="18" charset="0"/>
                      </a:endParaRPr>
                    </a:p>
                  </a:txBody>
                  <a:tcPr marT="45703" marB="4570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800" b="0" i="0" u="none" strike="noStrike" cap="none" normalizeH="0" baseline="0" dirty="0" smtClean="0">
                          <a:ln>
                            <a:noFill/>
                          </a:ln>
                          <a:solidFill>
                            <a:schemeClr val="tx1"/>
                          </a:solidFill>
                          <a:effectLst/>
                          <a:latin typeface="Century" pitchFamily="18" charset="0"/>
                          <a:ea typeface="ＭＳ Ｐゴシック" pitchFamily="50" charset="-128"/>
                          <a:cs typeface="Times New Roman" pitchFamily="18" charset="0"/>
                        </a:rPr>
                        <a:t>上記の基本データが無い場合。サブフォルダにオリジナルデータを追加。</a:t>
                      </a:r>
                      <a:endParaRPr kumimoji="1" lang="ja-JP" altLang="en-US" sz="1800" b="0" i="0" u="none" strike="noStrike" cap="none" normalizeH="0" baseline="0" dirty="0" smtClean="0">
                        <a:ln>
                          <a:noFill/>
                        </a:ln>
                        <a:solidFill>
                          <a:schemeClr val="tx1"/>
                        </a:solidFill>
                        <a:effectLst/>
                        <a:latin typeface="Arial" pitchFamily="34" charset="0"/>
                        <a:ea typeface="ＭＳ Ｐゴシック" pitchFamily="50" charset="-128"/>
                        <a:cs typeface="Times New Roman" pitchFamily="18" charset="0"/>
                      </a:endParaRPr>
                    </a:p>
                  </a:txBody>
                  <a:tcPr marT="45703" marB="4570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640024">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1" lang="ja-JP" altLang="en-US" sz="1800" b="0" i="0" u="none" strike="noStrike" cap="none" normalizeH="0" baseline="0" smtClean="0">
                          <a:ln>
                            <a:noFill/>
                          </a:ln>
                          <a:solidFill>
                            <a:schemeClr val="tx1"/>
                          </a:solidFill>
                          <a:effectLst/>
                          <a:latin typeface="Century" pitchFamily="18" charset="0"/>
                          <a:ea typeface="ＭＳ Ｐゴシック" pitchFamily="50" charset="-128"/>
                          <a:cs typeface="Times New Roman" pitchFamily="18" charset="0"/>
                        </a:rPr>
                        <a:t>品質記録管理台帳</a:t>
                      </a:r>
                      <a:endParaRPr kumimoji="1" lang="ja-JP" altLang="en-US" sz="1800" b="0" i="0" u="none" strike="noStrike" cap="none" normalizeH="0" baseline="0" smtClean="0">
                        <a:ln>
                          <a:noFill/>
                        </a:ln>
                        <a:solidFill>
                          <a:schemeClr val="tx1"/>
                        </a:solidFill>
                        <a:effectLst/>
                        <a:latin typeface="Arial" pitchFamily="34" charset="0"/>
                        <a:ea typeface="ＭＳ Ｐゴシック" pitchFamily="50" charset="-128"/>
                        <a:cs typeface="Times New Roman" pitchFamily="18" charset="0"/>
                      </a:endParaRPr>
                    </a:p>
                  </a:txBody>
                  <a:tcPr marT="45703" marB="4570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800" b="0" i="0" u="none" strike="noStrike" cap="none" normalizeH="0" baseline="0" smtClean="0">
                          <a:ln>
                            <a:noFill/>
                          </a:ln>
                          <a:solidFill>
                            <a:schemeClr val="tx1"/>
                          </a:solidFill>
                          <a:effectLst/>
                          <a:latin typeface="Century" pitchFamily="18" charset="0"/>
                          <a:ea typeface="ＭＳ Ｐゴシック" pitchFamily="50" charset="-128"/>
                          <a:cs typeface="Times New Roman" pitchFamily="18" charset="0"/>
                        </a:rPr>
                        <a:t>生コンクリート</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800" b="0" i="0" u="none" strike="noStrike" cap="none" normalizeH="0" baseline="0" smtClean="0">
                          <a:ln>
                            <a:noFill/>
                          </a:ln>
                          <a:solidFill>
                            <a:schemeClr val="tx1"/>
                          </a:solidFill>
                          <a:effectLst/>
                          <a:latin typeface="Century" pitchFamily="18" charset="0"/>
                          <a:ea typeface="ＭＳ Ｐゴシック" pitchFamily="50" charset="-128"/>
                          <a:cs typeface="Times New Roman" pitchFamily="18" charset="0"/>
                        </a:rPr>
                        <a:t>品質記録表</a:t>
                      </a:r>
                      <a:endParaRPr kumimoji="1" lang="ja-JP" altLang="en-US" sz="1800" b="0" i="0" u="none" strike="noStrike" cap="none" normalizeH="0" baseline="0" smtClean="0">
                        <a:ln>
                          <a:noFill/>
                        </a:ln>
                        <a:solidFill>
                          <a:schemeClr val="tx1"/>
                        </a:solidFill>
                        <a:effectLst/>
                        <a:latin typeface="Arial" pitchFamily="34" charset="0"/>
                        <a:ea typeface="ＭＳ Ｐゴシック" pitchFamily="50" charset="-128"/>
                        <a:cs typeface="Times New Roman" pitchFamily="18" charset="0"/>
                      </a:endParaRPr>
                    </a:p>
                  </a:txBody>
                  <a:tcPr marT="45703" marB="4570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800" b="0" i="0" u="none" strike="noStrike" cap="none" normalizeH="0" baseline="0" dirty="0" smtClean="0">
                          <a:ln>
                            <a:noFill/>
                          </a:ln>
                          <a:solidFill>
                            <a:schemeClr val="tx1"/>
                          </a:solidFill>
                          <a:effectLst/>
                          <a:latin typeface="Century" pitchFamily="18" charset="0"/>
                          <a:ea typeface="ＭＳ Ｐゴシック" pitchFamily="50" charset="-128"/>
                          <a:cs typeface="Times New Roman" pitchFamily="18" charset="0"/>
                        </a:rPr>
                        <a:t>サブフォルダにオリジナルデータを追加。</a:t>
                      </a:r>
                      <a:endParaRPr kumimoji="1" lang="ja-JP" altLang="en-US" sz="1800" b="0" i="0" u="none" strike="noStrike" cap="none" normalizeH="0" baseline="0" dirty="0" smtClean="0">
                        <a:ln>
                          <a:noFill/>
                        </a:ln>
                        <a:solidFill>
                          <a:schemeClr val="tx1"/>
                        </a:solidFill>
                        <a:effectLst/>
                        <a:latin typeface="Arial" pitchFamily="34" charset="0"/>
                        <a:ea typeface="ＭＳ Ｐゴシック" pitchFamily="50" charset="-128"/>
                        <a:cs typeface="Times New Roman" pitchFamily="18" charset="0"/>
                      </a:endParaRPr>
                    </a:p>
                  </a:txBody>
                  <a:tcPr marT="45703" marB="4570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25623" name="Rectangle 33"/>
          <p:cNvSpPr>
            <a:spLocks noGrp="1" noChangeArrowheads="1"/>
          </p:cNvSpPr>
          <p:nvPr>
            <p:ph type="title" idx="4294967295"/>
          </p:nvPr>
        </p:nvSpPr>
        <p:spPr>
          <a:xfrm>
            <a:off x="108000" y="0"/>
            <a:ext cx="8640000" cy="648000"/>
          </a:xfrm>
          <a:noFill/>
        </p:spPr>
        <p:txBody>
          <a:bodyPr anchor="ctr"/>
          <a:lstStyle/>
          <a:p>
            <a:pPr eaLnBrk="1" hangingPunct="1"/>
            <a:r>
              <a:rPr lang="en-US" altLang="ja-JP" sz="3200" b="0" dirty="0" smtClean="0">
                <a:latin typeface="HGP創英角ｺﾞｼｯｸUB" pitchFamily="50" charset="-128"/>
                <a:ea typeface="HGP創英角ｺﾞｼｯｸUB" pitchFamily="50" charset="-128"/>
              </a:rPr>
              <a:t>【</a:t>
            </a:r>
            <a:r>
              <a:rPr lang="ja-JP" altLang="en-US" sz="3200" b="0" dirty="0" smtClean="0">
                <a:latin typeface="HGP創英角ｺﾞｼｯｸUB" pitchFamily="50" charset="-128"/>
                <a:ea typeface="HGP創英角ｺﾞｼｯｸUB" pitchFamily="50" charset="-128"/>
              </a:rPr>
              <a:t>工事</a:t>
            </a:r>
            <a:r>
              <a:rPr lang="en-US" altLang="ja-JP" sz="3200" b="0" dirty="0" smtClean="0">
                <a:latin typeface="HGP創英角ｺﾞｼｯｸUB" pitchFamily="50" charset="-128"/>
                <a:ea typeface="HGP創英角ｺﾞｼｯｸUB" pitchFamily="50" charset="-128"/>
              </a:rPr>
              <a:t>】</a:t>
            </a:r>
            <a:r>
              <a:rPr lang="ja-JP" altLang="en-US" sz="3200" b="0" dirty="0" smtClean="0">
                <a:latin typeface="HGP創英角ｺﾞｼｯｸUB" pitchFamily="50" charset="-128"/>
                <a:ea typeface="HGP創英角ｺﾞｼｯｸUB" pitchFamily="50" charset="-128"/>
              </a:rPr>
              <a:t>台帳（</a:t>
            </a:r>
            <a:r>
              <a:rPr lang="en-US" altLang="ja-JP" sz="3200" b="0" dirty="0" smtClean="0">
                <a:latin typeface="HGP創英角ｺﾞｼｯｸUB" pitchFamily="50" charset="-128"/>
                <a:ea typeface="HGP創英角ｺﾞｼｯｸUB" pitchFamily="50" charset="-128"/>
              </a:rPr>
              <a:t>REGISTER</a:t>
            </a:r>
            <a:r>
              <a:rPr lang="ja-JP" altLang="en-US" sz="3200" b="0" dirty="0" smtClean="0">
                <a:latin typeface="HGP創英角ｺﾞｼｯｸUB" pitchFamily="50" charset="-128"/>
                <a:ea typeface="HGP創英角ｺﾞｼｯｸUB" pitchFamily="50" charset="-128"/>
              </a:rPr>
              <a:t>）</a:t>
            </a:r>
          </a:p>
        </p:txBody>
      </p:sp>
      <p:sp>
        <p:nvSpPr>
          <p:cNvPr id="25624" name="Text Box 35"/>
          <p:cNvSpPr txBox="1">
            <a:spLocks noChangeArrowheads="1"/>
          </p:cNvSpPr>
          <p:nvPr/>
        </p:nvSpPr>
        <p:spPr bwMode="auto">
          <a:xfrm>
            <a:off x="0" y="636588"/>
            <a:ext cx="8389938"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r>
              <a:rPr lang="ja-JP" altLang="en-US" sz="2400" b="0">
                <a:solidFill>
                  <a:srgbClr val="000000"/>
                </a:solidFill>
                <a:latin typeface="HGP創英角ｺﾞｼｯｸUB" pitchFamily="50" charset="-128"/>
                <a:ea typeface="HGP創英角ｺﾞｼｯｸUB" pitchFamily="50" charset="-128"/>
              </a:rPr>
              <a:t>　工事管理台帳は、以下のように分類されます。</a:t>
            </a:r>
          </a:p>
        </p:txBody>
      </p:sp>
      <p:sp>
        <p:nvSpPr>
          <p:cNvPr id="25625" name="Line 166"/>
          <p:cNvSpPr>
            <a:spLocks noChangeShapeType="1"/>
          </p:cNvSpPr>
          <p:nvPr/>
        </p:nvSpPr>
        <p:spPr bwMode="auto">
          <a:xfrm>
            <a:off x="3200400" y="1089025"/>
            <a:ext cx="0" cy="0"/>
          </a:xfrm>
          <a:prstGeom prst="line">
            <a:avLst/>
          </a:prstGeom>
          <a:noFill/>
          <a:ln w="12700" cap="rnd">
            <a:solidFill>
              <a:srgbClr val="000000"/>
            </a:solidFill>
            <a:round/>
            <a:headEnd/>
            <a:tailEnd/>
          </a:ln>
          <a:extLst>
            <a:ext uri="{909E8E84-426E-40DD-AFC4-6F175D3DCCD1}">
              <a14:hiddenFill xmlns="" xmlns:a14="http://schemas.microsoft.com/office/drawing/2010/main">
                <a:noFill/>
              </a14:hiddenFill>
            </a:ext>
          </a:extLst>
        </p:spPr>
        <p:txBody>
          <a:bodyPr/>
          <a:lstStyle/>
          <a:p>
            <a:endParaRPr lang="ja-JP" altLang="en-US"/>
          </a:p>
        </p:txBody>
      </p:sp>
      <p:sp>
        <p:nvSpPr>
          <p:cNvPr id="25626" name="Line 168"/>
          <p:cNvSpPr>
            <a:spLocks noChangeShapeType="1"/>
          </p:cNvSpPr>
          <p:nvPr/>
        </p:nvSpPr>
        <p:spPr bwMode="auto">
          <a:xfrm>
            <a:off x="3409950" y="1371600"/>
            <a:ext cx="0" cy="0"/>
          </a:xfrm>
          <a:prstGeom prst="line">
            <a:avLst/>
          </a:prstGeom>
          <a:noFill/>
          <a:ln w="12700" cap="rnd">
            <a:solidFill>
              <a:srgbClr val="000000"/>
            </a:solidFill>
            <a:round/>
            <a:headEnd/>
            <a:tailEnd/>
          </a:ln>
          <a:extLst>
            <a:ext uri="{909E8E84-426E-40DD-AFC4-6F175D3DCCD1}">
              <a14:hiddenFill xmlns="" xmlns:a14="http://schemas.microsoft.com/office/drawing/2010/main">
                <a:noFill/>
              </a14:hiddenFill>
            </a:ext>
          </a:extLst>
        </p:spPr>
        <p:txBody>
          <a:bodyPr/>
          <a:lstStyle/>
          <a:p>
            <a:endParaRPr lang="ja-JP" altLang="en-US"/>
          </a:p>
        </p:txBody>
      </p:sp>
      <p:sp>
        <p:nvSpPr>
          <p:cNvPr id="25627" name="Line 169"/>
          <p:cNvSpPr>
            <a:spLocks noChangeShapeType="1"/>
          </p:cNvSpPr>
          <p:nvPr/>
        </p:nvSpPr>
        <p:spPr bwMode="auto">
          <a:xfrm>
            <a:off x="3409950" y="1196975"/>
            <a:ext cx="0" cy="0"/>
          </a:xfrm>
          <a:prstGeom prst="line">
            <a:avLst/>
          </a:prstGeom>
          <a:noFill/>
          <a:ln w="12700" cap="rnd">
            <a:solidFill>
              <a:srgbClr val="000000"/>
            </a:solidFill>
            <a:round/>
            <a:headEnd/>
            <a:tailEnd/>
          </a:ln>
          <a:extLst>
            <a:ext uri="{909E8E84-426E-40DD-AFC4-6F175D3DCCD1}">
              <a14:hiddenFill xmlns="" xmlns:a14="http://schemas.microsoft.com/office/drawing/2010/main">
                <a:noFill/>
              </a14:hiddenFill>
            </a:ext>
          </a:extLst>
        </p:spPr>
        <p:txBody>
          <a:bodyPr/>
          <a:lstStyle/>
          <a:p>
            <a:endParaRPr lang="ja-JP" altLang="en-US"/>
          </a:p>
        </p:txBody>
      </p:sp>
      <p:sp>
        <p:nvSpPr>
          <p:cNvPr id="25628" name="Line 207"/>
          <p:cNvSpPr>
            <a:spLocks noChangeShapeType="1"/>
          </p:cNvSpPr>
          <p:nvPr/>
        </p:nvSpPr>
        <p:spPr bwMode="auto">
          <a:xfrm>
            <a:off x="3409950" y="1196975"/>
            <a:ext cx="0" cy="0"/>
          </a:xfrm>
          <a:prstGeom prst="line">
            <a:avLst/>
          </a:prstGeom>
          <a:noFill/>
          <a:ln w="12700" cap="rnd">
            <a:solidFill>
              <a:srgbClr val="000000"/>
            </a:solidFill>
            <a:round/>
            <a:headEnd/>
            <a:tailEnd/>
          </a:ln>
          <a:extLst>
            <a:ext uri="{909E8E84-426E-40DD-AFC4-6F175D3DCCD1}">
              <a14:hiddenFill xmlns="" xmlns:a14="http://schemas.microsoft.com/office/drawing/2010/main">
                <a:noFill/>
              </a14:hiddenFill>
            </a:ext>
          </a:extLst>
        </p:spPr>
        <p:txBody>
          <a:bodyPr/>
          <a:lstStyle/>
          <a:p>
            <a:endParaRPr lang="ja-JP" altLang="en-US"/>
          </a:p>
        </p:txBody>
      </p:sp>
      <p:sp>
        <p:nvSpPr>
          <p:cNvPr id="25629" name="Line 208"/>
          <p:cNvSpPr>
            <a:spLocks noChangeShapeType="1"/>
          </p:cNvSpPr>
          <p:nvPr/>
        </p:nvSpPr>
        <p:spPr bwMode="auto">
          <a:xfrm>
            <a:off x="3409950" y="1460500"/>
            <a:ext cx="0" cy="0"/>
          </a:xfrm>
          <a:prstGeom prst="line">
            <a:avLst/>
          </a:prstGeom>
          <a:noFill/>
          <a:ln w="12700" cap="rnd">
            <a:solidFill>
              <a:srgbClr val="000000"/>
            </a:solidFill>
            <a:round/>
            <a:headEnd/>
            <a:tailEnd/>
          </a:ln>
          <a:extLst>
            <a:ext uri="{909E8E84-426E-40DD-AFC4-6F175D3DCCD1}">
              <a14:hiddenFill xmlns="" xmlns:a14="http://schemas.microsoft.com/office/drawing/2010/main">
                <a:noFill/>
              </a14:hiddenFill>
            </a:ext>
          </a:extLst>
        </p:spPr>
        <p:txBody>
          <a:bodyPr/>
          <a:lstStyle/>
          <a:p>
            <a:endParaRPr lang="ja-JP" altLang="en-US"/>
          </a:p>
        </p:txBody>
      </p:sp>
      <p:sp>
        <p:nvSpPr>
          <p:cNvPr id="25630" name="テキスト ボックス 12"/>
          <p:cNvSpPr txBox="1">
            <a:spLocks noChangeArrowheads="1"/>
          </p:cNvSpPr>
          <p:nvPr/>
        </p:nvSpPr>
        <p:spPr bwMode="auto">
          <a:xfrm>
            <a:off x="6300788" y="671513"/>
            <a:ext cx="2763837"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r>
              <a:rPr lang="ja-JP" altLang="en-US" b="0">
                <a:solidFill>
                  <a:srgbClr val="0000FF"/>
                </a:solidFill>
                <a:latin typeface="HGP創英角ｺﾞｼｯｸUB" pitchFamily="50" charset="-128"/>
                <a:ea typeface="HGP創英角ｺﾞｼｯｸUB" pitchFamily="50" charset="-128"/>
              </a:rPr>
              <a:t>電子納品運用ガイドライン</a:t>
            </a:r>
            <a:r>
              <a:rPr lang="en-US" altLang="ja-JP" b="0">
                <a:solidFill>
                  <a:srgbClr val="0000FF"/>
                </a:solidFill>
                <a:latin typeface="HGP創英角ｺﾞｼｯｸUB" pitchFamily="50" charset="-128"/>
                <a:ea typeface="HGP創英角ｺﾞｼｯｸUB" pitchFamily="50" charset="-128"/>
              </a:rPr>
              <a:t>【</a:t>
            </a:r>
            <a:r>
              <a:rPr lang="ja-JP" altLang="en-US" b="0">
                <a:solidFill>
                  <a:srgbClr val="0000FF"/>
                </a:solidFill>
                <a:latin typeface="HGP創英角ｺﾞｼｯｸUB" pitchFamily="50" charset="-128"/>
                <a:ea typeface="HGP創英角ｺﾞｼｯｸUB" pitchFamily="50" charset="-128"/>
              </a:rPr>
              <a:t>土木工事編</a:t>
            </a:r>
            <a:r>
              <a:rPr lang="en-US" altLang="ja-JP" b="0">
                <a:solidFill>
                  <a:srgbClr val="0000FF"/>
                </a:solidFill>
                <a:latin typeface="HGP創英角ｺﾞｼｯｸUB" pitchFamily="50" charset="-128"/>
                <a:ea typeface="HGP創英角ｺﾞｼｯｸUB" pitchFamily="50" charset="-128"/>
              </a:rPr>
              <a:t>】</a:t>
            </a:r>
          </a:p>
          <a:p>
            <a:pPr algn="l" eaLnBrk="1" hangingPunct="1"/>
            <a:r>
              <a:rPr lang="ja-JP" altLang="en-US" b="0">
                <a:solidFill>
                  <a:srgbClr val="0000FF"/>
                </a:solidFill>
                <a:latin typeface="HGP創英角ｺﾞｼｯｸUB" pitchFamily="50" charset="-128"/>
                <a:ea typeface="HGP創英角ｺﾞｼｯｸUB" pitchFamily="50" charset="-128"/>
              </a:rPr>
              <a:t>（</a:t>
            </a:r>
            <a:r>
              <a:rPr lang="en-US" altLang="ja-JP" b="0">
                <a:solidFill>
                  <a:srgbClr val="0000FF"/>
                </a:solidFill>
                <a:latin typeface="HGP創英角ｺﾞｼｯｸUB" pitchFamily="50" charset="-128"/>
                <a:ea typeface="HGP創英角ｺﾞｼｯｸUB" pitchFamily="50" charset="-128"/>
              </a:rPr>
              <a:t>H22.9)P26</a:t>
            </a:r>
            <a:r>
              <a:rPr lang="ja-JP" altLang="en-US" b="0">
                <a:solidFill>
                  <a:srgbClr val="0000FF"/>
                </a:solidFill>
                <a:latin typeface="HGP創英角ｺﾞｼｯｸUB" pitchFamily="50" charset="-128"/>
                <a:ea typeface="HGP創英角ｺﾞｼｯｸUB" pitchFamily="50" charset="-128"/>
              </a:rPr>
              <a:t>参照</a:t>
            </a:r>
            <a:endParaRPr lang="ja-JP" altLang="en-US">
              <a:solidFill>
                <a:srgbClr val="000000"/>
              </a:solidFill>
            </a:endParaRPr>
          </a:p>
        </p:txBody>
      </p:sp>
      <p:sp>
        <p:nvSpPr>
          <p:cNvPr id="25631" name="Text Box 35"/>
          <p:cNvSpPr txBox="1">
            <a:spLocks noChangeArrowheads="1"/>
          </p:cNvSpPr>
          <p:nvPr/>
        </p:nvSpPr>
        <p:spPr bwMode="auto">
          <a:xfrm>
            <a:off x="431800" y="4340225"/>
            <a:ext cx="8389938" cy="1200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spcBef>
                <a:spcPct val="50000"/>
              </a:spcBef>
            </a:pPr>
            <a:r>
              <a:rPr lang="ja-JP" altLang="en-US" sz="1800">
                <a:solidFill>
                  <a:srgbClr val="000000"/>
                </a:solidFill>
                <a:latin typeface="HGP創英角ｺﾞｼｯｸUB" pitchFamily="50" charset="-128"/>
                <a:ea typeface="HGP創英角ｺﾞｼｯｸUB" pitchFamily="50" charset="-128"/>
              </a:rPr>
              <a:t>なお、「建設材料の品質記録保存業務実施要領（案）」 （</a:t>
            </a:r>
            <a:r>
              <a:rPr lang="en-US" altLang="ja-JP" sz="1800">
                <a:solidFill>
                  <a:srgbClr val="0070C0"/>
                </a:solidFill>
                <a:latin typeface="HGP創英角ｺﾞｼｯｸUB" pitchFamily="50" charset="-128"/>
                <a:ea typeface="HGP創英角ｺﾞｼｯｸUB" pitchFamily="50" charset="-128"/>
              </a:rPr>
              <a:t>※1</a:t>
            </a:r>
            <a:r>
              <a:rPr lang="ja-JP" altLang="en-US" sz="1800">
                <a:solidFill>
                  <a:srgbClr val="000000"/>
                </a:solidFill>
                <a:latin typeface="HGP創英角ｺﾞｼｯｸUB" pitchFamily="50" charset="-128"/>
                <a:ea typeface="HGP創英角ｺﾞｼｯｸUB" pitchFamily="50" charset="-128"/>
              </a:rPr>
              <a:t>） 等の個別の台帳作成要領がある場合は、そちらに従ってください。 「建設材料の品質記録保存業務実施要領（案）」は、土木工事書類作成マニュアル</a:t>
            </a:r>
            <a:r>
              <a:rPr lang="en-US" altLang="ja-JP" sz="1800">
                <a:solidFill>
                  <a:srgbClr val="000000"/>
                </a:solidFill>
                <a:latin typeface="HGP創英角ｺﾞｼｯｸUB" pitchFamily="50" charset="-128"/>
                <a:ea typeface="HGP創英角ｺﾞｼｯｸUB" pitchFamily="50" charset="-128"/>
              </a:rPr>
              <a:t>(P88,89)</a:t>
            </a:r>
            <a:r>
              <a:rPr lang="ja-JP" altLang="en-US" sz="1800">
                <a:solidFill>
                  <a:srgbClr val="000000"/>
                </a:solidFill>
                <a:latin typeface="HGP創英角ｺﾞｼｯｸUB" pitchFamily="50" charset="-128"/>
                <a:ea typeface="HGP創英角ｺﾞｼｯｸUB" pitchFamily="50" charset="-128"/>
              </a:rPr>
              <a:t>に掲載しています。</a:t>
            </a:r>
            <a:r>
              <a:rPr lang="en-US" altLang="ja-JP" sz="1800">
                <a:solidFill>
                  <a:srgbClr val="FF0000"/>
                </a:solidFill>
                <a:latin typeface="HGP創英角ｺﾞｼｯｸUB" pitchFamily="50" charset="-128"/>
                <a:ea typeface="HGP創英角ｺﾞｼｯｸUB" pitchFamily="50" charset="-128"/>
              </a:rPr>
              <a:t>http://www.ktr.mlit.go.jp/gijyutu/gijyutu00000037.html</a:t>
            </a:r>
            <a:endParaRPr lang="ja-JP" altLang="en-US" sz="1800">
              <a:solidFill>
                <a:srgbClr val="000000"/>
              </a:solidFill>
              <a:latin typeface="HGP創英角ｺﾞｼｯｸUB" pitchFamily="50" charset="-128"/>
              <a:ea typeface="HGP創英角ｺﾞｼｯｸUB" pitchFamily="50" charset="-128"/>
            </a:endParaRPr>
          </a:p>
        </p:txBody>
      </p:sp>
      <p:sp>
        <p:nvSpPr>
          <p:cNvPr id="25632" name="Text Box 35"/>
          <p:cNvSpPr txBox="1">
            <a:spLocks noChangeArrowheads="1"/>
          </p:cNvSpPr>
          <p:nvPr/>
        </p:nvSpPr>
        <p:spPr bwMode="auto">
          <a:xfrm>
            <a:off x="323850" y="5456238"/>
            <a:ext cx="8389938" cy="5222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spcBef>
                <a:spcPct val="50000"/>
              </a:spcBef>
            </a:pPr>
            <a:r>
              <a:rPr lang="en-US" altLang="ja-JP" sz="1400">
                <a:solidFill>
                  <a:srgbClr val="0070C0"/>
                </a:solidFill>
                <a:latin typeface="HGP創英角ｺﾞｼｯｸUB" pitchFamily="50" charset="-128"/>
                <a:ea typeface="HGP創英角ｺﾞｼｯｸUB" pitchFamily="50" charset="-128"/>
              </a:rPr>
              <a:t>※1</a:t>
            </a:r>
            <a:r>
              <a:rPr lang="ja-JP" altLang="en-US" sz="1400">
                <a:solidFill>
                  <a:srgbClr val="0070C0"/>
                </a:solidFill>
                <a:latin typeface="HGP創英角ｺﾞｼｯｸUB" pitchFamily="50" charset="-128"/>
                <a:ea typeface="HGP創英角ｺﾞｼｯｸUB" pitchFamily="50" charset="-128"/>
              </a:rPr>
              <a:t>：土木構造物の建設材料のうち生コンクリートとコンクリート二次製品及び発注者が指定した材料に係る品質記録図等を対象</a:t>
            </a:r>
          </a:p>
        </p:txBody>
      </p:sp>
    </p:spTree>
    <p:extLst>
      <p:ext uri="{BB962C8B-B14F-4D97-AF65-F5344CB8AC3E}">
        <p14:creationId xmlns="" xmlns:p14="http://schemas.microsoft.com/office/powerpoint/2010/main" val="1634640919"/>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ext Box 10"/>
          <p:cNvSpPr txBox="1">
            <a:spLocks noChangeArrowheads="1"/>
          </p:cNvSpPr>
          <p:nvPr/>
        </p:nvSpPr>
        <p:spPr bwMode="auto">
          <a:xfrm>
            <a:off x="360000" y="1800000"/>
            <a:ext cx="8280000" cy="7694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spcBef>
                <a:spcPct val="50000"/>
              </a:spcBef>
            </a:pPr>
            <a:r>
              <a:rPr lang="ja-JP" altLang="en-US" sz="4400" b="0" dirty="0" smtClean="0">
                <a:solidFill>
                  <a:srgbClr val="330066"/>
                </a:solidFill>
                <a:latin typeface="HGP創英角ｺﾞｼｯｸUB" pitchFamily="50" charset="-128"/>
                <a:ea typeface="HGP創英角ｺﾞｼｯｸUB" pitchFamily="50" charset="-128"/>
              </a:rPr>
              <a:t>工事写真について</a:t>
            </a:r>
            <a:endParaRPr lang="ja-JP" altLang="en-US" sz="4400" b="0" dirty="0">
              <a:solidFill>
                <a:srgbClr val="330066"/>
              </a:solidFill>
              <a:latin typeface="HGP創英角ｺﾞｼｯｸUB" pitchFamily="50" charset="-128"/>
              <a:ea typeface="HGP創英角ｺﾞｼｯｸUB" pitchFamily="50" charset="-128"/>
            </a:endParaRPr>
          </a:p>
        </p:txBody>
      </p:sp>
    </p:spTree>
    <p:extLst>
      <p:ext uri="{BB962C8B-B14F-4D97-AF65-F5344CB8AC3E}">
        <p14:creationId xmlns="" xmlns:p14="http://schemas.microsoft.com/office/powerpoint/2010/main" val="1206649684"/>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39"/>
          <p:cNvSpPr>
            <a:spLocks noGrp="1" noChangeArrowheads="1"/>
          </p:cNvSpPr>
          <p:nvPr>
            <p:ph type="body" idx="4294967295"/>
          </p:nvPr>
        </p:nvSpPr>
        <p:spPr>
          <a:xfrm>
            <a:off x="180000" y="648000"/>
            <a:ext cx="7847896" cy="681037"/>
          </a:xfrm>
          <a:noFill/>
        </p:spPr>
        <p:txBody>
          <a:bodyPr/>
          <a:lstStyle/>
          <a:p>
            <a:pPr eaLnBrk="1" hangingPunct="1">
              <a:buClr>
                <a:schemeClr val="tx1"/>
              </a:buClr>
              <a:buSzPct val="100000"/>
              <a:buFont typeface="HGP創英角ｺﾞｼｯｸUB" panose="020B0900000000000000" pitchFamily="50" charset="-128"/>
              <a:buChar char="○"/>
            </a:pPr>
            <a:r>
              <a:rPr lang="ja-JP" altLang="en-US" sz="2800" dirty="0" smtClean="0">
                <a:latin typeface="HGP創英角ｺﾞｼｯｸUB" pitchFamily="50" charset="-128"/>
                <a:ea typeface="HGP創英角ｺﾞｼｯｸUB" pitchFamily="50" charset="-128"/>
              </a:rPr>
              <a:t>写真撮影時の有効画素数</a:t>
            </a:r>
          </a:p>
        </p:txBody>
      </p:sp>
      <p:sp>
        <p:nvSpPr>
          <p:cNvPr id="67587" name="Text Box 40"/>
          <p:cNvSpPr txBox="1">
            <a:spLocks noChangeArrowheads="1"/>
          </p:cNvSpPr>
          <p:nvPr/>
        </p:nvSpPr>
        <p:spPr bwMode="auto">
          <a:xfrm>
            <a:off x="1187624" y="4833156"/>
            <a:ext cx="59055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spcBef>
                <a:spcPct val="50000"/>
              </a:spcBef>
            </a:pPr>
            <a:r>
              <a:rPr lang="en-US" altLang="ja-JP" sz="2400" b="0" dirty="0">
                <a:solidFill>
                  <a:srgbClr val="000000"/>
                </a:solidFill>
                <a:latin typeface="HGP創英角ｺﾞｼｯｸUB" pitchFamily="50" charset="-128"/>
                <a:ea typeface="HGP創英角ｺﾞｼｯｸUB" pitchFamily="50" charset="-128"/>
              </a:rPr>
              <a:t>※100</a:t>
            </a:r>
            <a:r>
              <a:rPr lang="ja-JP" altLang="en-US" sz="2400" b="0" dirty="0">
                <a:solidFill>
                  <a:srgbClr val="000000"/>
                </a:solidFill>
                <a:latin typeface="HGP創英角ｺﾞｼｯｸUB" pitchFamily="50" charset="-128"/>
                <a:ea typeface="HGP創英角ｺﾞｼｯｸUB" pitchFamily="50" charset="-128"/>
              </a:rPr>
              <a:t>万画素程度：</a:t>
            </a:r>
            <a:r>
              <a:rPr lang="en-US" altLang="ja-JP" sz="2400" b="0" dirty="0">
                <a:solidFill>
                  <a:srgbClr val="000000"/>
                </a:solidFill>
                <a:latin typeface="HGP創英角ｺﾞｼｯｸUB" pitchFamily="50" charset="-128"/>
                <a:ea typeface="HGP創英角ｺﾞｼｯｸUB" pitchFamily="50" charset="-128"/>
              </a:rPr>
              <a:t>1024×768</a:t>
            </a:r>
            <a:r>
              <a:rPr lang="ja-JP" altLang="en-US" sz="2400" b="0" dirty="0">
                <a:solidFill>
                  <a:srgbClr val="000000"/>
                </a:solidFill>
                <a:latin typeface="HGP創英角ｺﾞｼｯｸUB" pitchFamily="50" charset="-128"/>
                <a:ea typeface="HGP創英角ｺﾞｼｯｸUB" pitchFamily="50" charset="-128"/>
              </a:rPr>
              <a:t>ピクセル</a:t>
            </a:r>
          </a:p>
        </p:txBody>
      </p:sp>
      <p:sp>
        <p:nvSpPr>
          <p:cNvPr id="67588" name="Rectangle 2"/>
          <p:cNvSpPr>
            <a:spLocks noChangeArrowheads="1"/>
          </p:cNvSpPr>
          <p:nvPr/>
        </p:nvSpPr>
        <p:spPr bwMode="auto">
          <a:xfrm>
            <a:off x="107999" y="0"/>
            <a:ext cx="6589663" cy="61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p>
            <a:pPr algn="l" eaLnBrk="0" hangingPunct="0">
              <a:buClr>
                <a:schemeClr val="tx2"/>
              </a:buClr>
              <a:buSzPct val="70000"/>
              <a:buFont typeface="Wingdings" pitchFamily="2" charset="2"/>
              <a:buNone/>
            </a:pPr>
            <a:r>
              <a:rPr lang="en-US" altLang="ja-JP" sz="3200" b="0" dirty="0" smtClean="0">
                <a:solidFill>
                  <a:srgbClr val="330066"/>
                </a:solidFill>
                <a:latin typeface="HGP創英角ｺﾞｼｯｸUB" panose="020B0900000000000000" pitchFamily="50" charset="-128"/>
                <a:ea typeface="HGP創英角ｺﾞｼｯｸUB" panose="020B0900000000000000" pitchFamily="50" charset="-128"/>
              </a:rPr>
              <a:t>【</a:t>
            </a:r>
            <a:r>
              <a:rPr lang="ja-JP" altLang="en-US" sz="3200" b="0" dirty="0" smtClean="0">
                <a:solidFill>
                  <a:srgbClr val="330066"/>
                </a:solidFill>
                <a:latin typeface="HGP創英角ｺﾞｼｯｸUB" panose="020B0900000000000000" pitchFamily="50" charset="-128"/>
                <a:ea typeface="HGP創英角ｺﾞｼｯｸUB" panose="020B0900000000000000" pitchFamily="50" charset="-128"/>
              </a:rPr>
              <a:t>工事</a:t>
            </a:r>
            <a:r>
              <a:rPr lang="en-US" altLang="ja-JP" sz="3200" b="0" dirty="0" smtClean="0">
                <a:solidFill>
                  <a:srgbClr val="330066"/>
                </a:solidFill>
                <a:latin typeface="HGP創英角ｺﾞｼｯｸUB" panose="020B0900000000000000" pitchFamily="50" charset="-128"/>
                <a:ea typeface="HGP創英角ｺﾞｼｯｸUB" panose="020B0900000000000000" pitchFamily="50" charset="-128"/>
              </a:rPr>
              <a:t>】</a:t>
            </a:r>
            <a:r>
              <a:rPr lang="ja-JP" altLang="en-US" sz="3200" b="0" dirty="0">
                <a:solidFill>
                  <a:srgbClr val="330066"/>
                </a:solidFill>
                <a:latin typeface="HGP創英角ｺﾞｼｯｸUB" panose="020B0900000000000000" pitchFamily="50" charset="-128"/>
                <a:ea typeface="HGP創英角ｺﾞｼｯｸUB" panose="020B0900000000000000" pitchFamily="50" charset="-128"/>
              </a:rPr>
              <a:t>現場写真　</a:t>
            </a:r>
            <a:r>
              <a:rPr lang="en-US" altLang="ja-JP" sz="3200" b="0" dirty="0">
                <a:solidFill>
                  <a:srgbClr val="330066"/>
                </a:solidFill>
                <a:latin typeface="HGP創英角ｺﾞｼｯｸUB" panose="020B0900000000000000" pitchFamily="50" charset="-128"/>
                <a:ea typeface="HGP創英角ｺﾞｼｯｸUB" panose="020B0900000000000000" pitchFamily="50" charset="-128"/>
              </a:rPr>
              <a:t>【PHOTO</a:t>
            </a:r>
            <a:r>
              <a:rPr lang="en-US" altLang="ja-JP" sz="3200" b="0" dirty="0" smtClean="0">
                <a:solidFill>
                  <a:srgbClr val="330066"/>
                </a:solidFill>
                <a:latin typeface="HGP創英角ｺﾞｼｯｸUB" panose="020B0900000000000000" pitchFamily="50" charset="-128"/>
                <a:ea typeface="HGP創英角ｺﾞｼｯｸUB" panose="020B0900000000000000" pitchFamily="50" charset="-128"/>
              </a:rPr>
              <a:t>】</a:t>
            </a:r>
            <a:endParaRPr lang="ja-JP" altLang="en-US" sz="3200" b="0" dirty="0">
              <a:solidFill>
                <a:srgbClr val="330066"/>
              </a:solidFill>
              <a:latin typeface="HGP創英角ｺﾞｼｯｸUB" panose="020B0900000000000000" pitchFamily="50" charset="-128"/>
              <a:ea typeface="HGP創英角ｺﾞｼｯｸUB" panose="020B0900000000000000" pitchFamily="50" charset="-128"/>
            </a:endParaRPr>
          </a:p>
        </p:txBody>
      </p:sp>
      <p:graphicFrame>
        <p:nvGraphicFramePr>
          <p:cNvPr id="623634" name="Group 18"/>
          <p:cNvGraphicFramePr>
            <a:graphicFrameLocks noGrp="1"/>
          </p:cNvGraphicFramePr>
          <p:nvPr>
            <p:extLst>
              <p:ext uri="{D42A27DB-BD31-4B8C-83A1-F6EECF244321}">
                <p14:modId xmlns="" xmlns:p14="http://schemas.microsoft.com/office/powerpoint/2010/main" val="3748452025"/>
              </p:ext>
            </p:extLst>
          </p:nvPr>
        </p:nvGraphicFramePr>
        <p:xfrm>
          <a:off x="467544" y="1484784"/>
          <a:ext cx="7993063" cy="3133726"/>
        </p:xfrm>
        <a:graphic>
          <a:graphicData uri="http://schemas.openxmlformats.org/drawingml/2006/table">
            <a:tbl>
              <a:tblPr/>
              <a:tblGrid>
                <a:gridCol w="1439863"/>
                <a:gridCol w="6553200"/>
              </a:tblGrid>
              <a:tr h="1566863">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endParaRPr kumimoji="1" lang="en-US" altLang="ja-JP" sz="2100" b="0" i="0" u="none" strike="noStrike" cap="none" normalizeH="0" baseline="0" dirty="0" smtClean="0">
                        <a:ln>
                          <a:noFill/>
                        </a:ln>
                        <a:solidFill>
                          <a:schemeClr val="tx1"/>
                        </a:solidFill>
                        <a:effectLst/>
                        <a:latin typeface="HGP創英角ｺﾞｼｯｸUB" pitchFamily="50" charset="-128"/>
                        <a:ea typeface="HGP創英角ｺﾞｼｯｸUB" pitchFamily="50" charset="-128"/>
                      </a:endParaRPr>
                    </a:p>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endParaRPr kumimoji="1" lang="en-US" altLang="ja-JP" sz="700" b="0" i="0" u="none" strike="noStrike" cap="none" normalizeH="0" baseline="0" dirty="0" smtClean="0">
                        <a:ln>
                          <a:noFill/>
                        </a:ln>
                        <a:solidFill>
                          <a:schemeClr val="tx1"/>
                        </a:solidFill>
                        <a:effectLst/>
                        <a:latin typeface="HGP創英角ｺﾞｼｯｸUB" pitchFamily="50" charset="-128"/>
                        <a:ea typeface="HGP創英角ｺﾞｼｯｸUB" pitchFamily="50" charset="-128"/>
                      </a:endParaRPr>
                    </a:p>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1" lang="ja-JP" altLang="en-US" sz="2100" b="0" i="0" u="none" strike="noStrike" cap="none" normalizeH="0" baseline="0" dirty="0" smtClean="0">
                          <a:ln>
                            <a:noFill/>
                          </a:ln>
                          <a:solidFill>
                            <a:schemeClr val="tx1"/>
                          </a:solidFill>
                          <a:effectLst/>
                          <a:latin typeface="HGP創英角ｺﾞｼｯｸUB" pitchFamily="50" charset="-128"/>
                          <a:ea typeface="HGP創英角ｺﾞｼｯｸUB" pitchFamily="50" charset="-128"/>
                        </a:rPr>
                        <a:t>工事</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174625" marR="0" lvl="0" indent="-174625" algn="l" defTabSz="914400" rtl="0" eaLnBrk="1" fontAlgn="base" latinLnBrk="0" hangingPunct="1">
                        <a:lnSpc>
                          <a:spcPct val="100000"/>
                        </a:lnSpc>
                        <a:spcBef>
                          <a:spcPct val="20000"/>
                        </a:spcBef>
                        <a:spcAft>
                          <a:spcPct val="0"/>
                        </a:spcAft>
                        <a:buClr>
                          <a:schemeClr val="tx2"/>
                        </a:buClr>
                        <a:buSzPct val="70000"/>
                        <a:buFont typeface="Wingdings" pitchFamily="2" charset="2"/>
                        <a:buChar char="l"/>
                        <a:tabLst/>
                      </a:pPr>
                      <a:r>
                        <a:rPr kumimoji="1" lang="ja-JP" altLang="en-US" sz="2100" b="0" i="0" u="none" strike="noStrike" cap="none" normalizeH="0" baseline="0" dirty="0" smtClean="0">
                          <a:ln>
                            <a:noFill/>
                          </a:ln>
                          <a:solidFill>
                            <a:schemeClr val="tx1"/>
                          </a:solidFill>
                          <a:effectLst/>
                          <a:latin typeface="HGP創英角ｺﾞｼｯｸUB" pitchFamily="50" charset="-128"/>
                          <a:ea typeface="HGP創英角ｺﾞｼｯｸUB" pitchFamily="50" charset="-128"/>
                        </a:rPr>
                        <a:t>現場写真：</a:t>
                      </a:r>
                      <a:r>
                        <a:rPr kumimoji="1" lang="en-US" altLang="ja-JP" sz="2100" b="0" i="0" u="none" strike="noStrike" cap="none" normalizeH="0" baseline="0" dirty="0" smtClean="0">
                          <a:ln>
                            <a:noFill/>
                          </a:ln>
                          <a:solidFill>
                            <a:srgbClr val="FF3300"/>
                          </a:solidFill>
                          <a:effectLst/>
                          <a:latin typeface="HGP創英角ｺﾞｼｯｸUB" pitchFamily="50" charset="-128"/>
                          <a:ea typeface="HGP創英角ｺﾞｼｯｸUB" pitchFamily="50" charset="-128"/>
                        </a:rPr>
                        <a:t>100</a:t>
                      </a:r>
                      <a:r>
                        <a:rPr kumimoji="1" lang="ja-JP" altLang="en-US" sz="2100" b="0" i="0" u="none" strike="noStrike" cap="none" normalizeH="0" baseline="0" dirty="0" smtClean="0">
                          <a:ln>
                            <a:noFill/>
                          </a:ln>
                          <a:solidFill>
                            <a:srgbClr val="FF3300"/>
                          </a:solidFill>
                          <a:effectLst/>
                          <a:latin typeface="HGP創英角ｺﾞｼｯｸUB" pitchFamily="50" charset="-128"/>
                          <a:ea typeface="HGP創英角ｺﾞｼｯｸUB" pitchFamily="50" charset="-128"/>
                        </a:rPr>
                        <a:t>万画素程度</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r h="1566863">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endParaRPr kumimoji="1" lang="en-US" altLang="ja-JP" sz="2100" b="0" i="0" u="none" strike="noStrike" cap="none" normalizeH="0" baseline="0" dirty="0" smtClean="0">
                        <a:ln>
                          <a:noFill/>
                        </a:ln>
                        <a:solidFill>
                          <a:schemeClr val="tx1"/>
                        </a:solidFill>
                        <a:effectLst/>
                        <a:latin typeface="HGP創英角ｺﾞｼｯｸUB" pitchFamily="50" charset="-128"/>
                        <a:ea typeface="HGP創英角ｺﾞｼｯｸUB" pitchFamily="50" charset="-128"/>
                      </a:endParaRPr>
                    </a:p>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endParaRPr kumimoji="1" lang="en-US" altLang="ja-JP" sz="700" b="0" i="0" u="none" strike="noStrike" cap="none" normalizeH="0" baseline="0" dirty="0" smtClean="0">
                        <a:ln>
                          <a:noFill/>
                        </a:ln>
                        <a:solidFill>
                          <a:schemeClr val="tx1"/>
                        </a:solidFill>
                        <a:effectLst/>
                        <a:latin typeface="HGP創英角ｺﾞｼｯｸUB" pitchFamily="50" charset="-128"/>
                        <a:ea typeface="HGP創英角ｺﾞｼｯｸUB" pitchFamily="50" charset="-128"/>
                      </a:endParaRPr>
                    </a:p>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1" lang="ja-JP" altLang="en-US" sz="2100" b="0" i="0" u="none" strike="noStrike" cap="none" normalizeH="0" baseline="0" dirty="0" smtClean="0">
                          <a:ln>
                            <a:noFill/>
                          </a:ln>
                          <a:solidFill>
                            <a:schemeClr val="tx1"/>
                          </a:solidFill>
                          <a:effectLst/>
                          <a:latin typeface="HGP創英角ｺﾞｼｯｸUB" pitchFamily="50" charset="-128"/>
                          <a:ea typeface="HGP創英角ｺﾞｼｯｸUB" pitchFamily="50" charset="-128"/>
                        </a:rPr>
                        <a:t>地質･土質</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174625" marR="0" lvl="0" indent="-174625" algn="l" defTabSz="914400" rtl="0" eaLnBrk="1" fontAlgn="base" latinLnBrk="0" hangingPunct="1">
                        <a:lnSpc>
                          <a:spcPct val="100000"/>
                        </a:lnSpc>
                        <a:spcBef>
                          <a:spcPct val="20000"/>
                        </a:spcBef>
                        <a:spcAft>
                          <a:spcPct val="0"/>
                        </a:spcAft>
                        <a:buClr>
                          <a:schemeClr val="tx2"/>
                        </a:buClr>
                        <a:buSzPct val="70000"/>
                        <a:buFont typeface="Wingdings" pitchFamily="2" charset="2"/>
                        <a:buChar char="l"/>
                        <a:tabLst/>
                      </a:pPr>
                      <a:r>
                        <a:rPr kumimoji="1" lang="ja-JP" altLang="en-US" sz="2100" b="0" i="0" u="none" strike="noStrike" cap="none" normalizeH="0" baseline="0" dirty="0" smtClean="0">
                          <a:ln>
                            <a:noFill/>
                          </a:ln>
                          <a:solidFill>
                            <a:schemeClr val="tx1"/>
                          </a:solidFill>
                          <a:effectLst/>
                          <a:latin typeface="HGP創英角ｺﾞｼｯｸUB" pitchFamily="50" charset="-128"/>
                          <a:ea typeface="HGP創英角ｺﾞｼｯｸUB" pitchFamily="50" charset="-128"/>
                        </a:rPr>
                        <a:t>コア写真：</a:t>
                      </a:r>
                      <a:r>
                        <a:rPr kumimoji="1" lang="ja-JP" altLang="en-US" sz="2100" b="0" i="0" u="none" strike="noStrike" cap="none" normalizeH="0" baseline="0" dirty="0" smtClean="0">
                          <a:ln>
                            <a:noFill/>
                          </a:ln>
                          <a:solidFill>
                            <a:srgbClr val="FF3300"/>
                          </a:solidFill>
                          <a:effectLst/>
                          <a:latin typeface="HGP創英角ｺﾞｼｯｸUB" pitchFamily="50" charset="-128"/>
                          <a:ea typeface="HGP創英角ｺﾞｼｯｸUB" pitchFamily="50" charset="-128"/>
                        </a:rPr>
                        <a:t>約</a:t>
                      </a:r>
                      <a:r>
                        <a:rPr kumimoji="1" lang="en-US" altLang="ja-JP" sz="2100" b="0" i="0" u="none" strike="noStrike" cap="none" normalizeH="0" baseline="0" dirty="0" smtClean="0">
                          <a:ln>
                            <a:noFill/>
                          </a:ln>
                          <a:solidFill>
                            <a:srgbClr val="FF3300"/>
                          </a:solidFill>
                          <a:effectLst/>
                          <a:latin typeface="HGP創英角ｺﾞｼｯｸUB" pitchFamily="50" charset="-128"/>
                          <a:ea typeface="HGP創英角ｺﾞｼｯｸUB" pitchFamily="50" charset="-128"/>
                        </a:rPr>
                        <a:t>200</a:t>
                      </a:r>
                      <a:r>
                        <a:rPr kumimoji="1" lang="ja-JP" altLang="en-US" sz="2100" b="0" i="0" u="none" strike="noStrike" cap="none" normalizeH="0" baseline="0" dirty="0" smtClean="0">
                          <a:ln>
                            <a:noFill/>
                          </a:ln>
                          <a:solidFill>
                            <a:srgbClr val="FF3300"/>
                          </a:solidFill>
                          <a:effectLst/>
                          <a:latin typeface="HGP創英角ｺﾞｼｯｸUB" pitchFamily="50" charset="-128"/>
                          <a:ea typeface="HGP創英角ｺﾞｼｯｸUB" pitchFamily="50" charset="-128"/>
                        </a:rPr>
                        <a:t>万画素</a:t>
                      </a:r>
                      <a:r>
                        <a:rPr kumimoji="1" lang="ja-JP" altLang="en-US" sz="2100" b="0" i="0" u="none" strike="noStrike" cap="none" normalizeH="0" baseline="0" dirty="0" smtClean="0">
                          <a:ln>
                            <a:noFill/>
                          </a:ln>
                          <a:solidFill>
                            <a:schemeClr val="tx1"/>
                          </a:solidFill>
                          <a:effectLst/>
                          <a:latin typeface="HGP創英角ｺﾞｼｯｸUB" pitchFamily="50" charset="-128"/>
                          <a:ea typeface="HGP創英角ｺﾞｼｯｸUB" pitchFamily="50" charset="-128"/>
                        </a:rPr>
                        <a:t>を超える有効画素数を確保</a:t>
                      </a:r>
                    </a:p>
                    <a:p>
                      <a:pPr marL="174625" marR="0" lvl="0" indent="-174625" algn="l" defTabSz="914400" rtl="0" eaLnBrk="1" fontAlgn="base" latinLnBrk="0" hangingPunct="1">
                        <a:lnSpc>
                          <a:spcPct val="100000"/>
                        </a:lnSpc>
                        <a:spcBef>
                          <a:spcPct val="20000"/>
                        </a:spcBef>
                        <a:spcAft>
                          <a:spcPct val="0"/>
                        </a:spcAft>
                        <a:buClr>
                          <a:schemeClr val="tx2"/>
                        </a:buClr>
                        <a:buSzPct val="70000"/>
                        <a:buFont typeface="Wingdings" pitchFamily="2" charset="2"/>
                        <a:buChar char="l"/>
                        <a:tabLst/>
                      </a:pPr>
                      <a:r>
                        <a:rPr kumimoji="1" lang="ja-JP" altLang="en-US" sz="2100" b="0" i="0" u="none" strike="noStrike" cap="none" normalizeH="0" baseline="0" dirty="0" smtClean="0">
                          <a:ln>
                            <a:noFill/>
                          </a:ln>
                          <a:solidFill>
                            <a:schemeClr val="tx1"/>
                          </a:solidFill>
                          <a:effectLst/>
                          <a:latin typeface="HGP創英角ｺﾞｼｯｸUB" pitchFamily="50" charset="-128"/>
                          <a:ea typeface="HGP創英角ｺﾞｼｯｸUB" pitchFamily="50" charset="-128"/>
                        </a:rPr>
                        <a:t>試料供試体写真：</a:t>
                      </a:r>
                      <a:r>
                        <a:rPr kumimoji="1" lang="ja-JP" altLang="en-US" sz="2100" b="0" i="0" u="none" strike="noStrike" cap="none" normalizeH="0" baseline="0" dirty="0" smtClean="0">
                          <a:ln>
                            <a:noFill/>
                          </a:ln>
                          <a:solidFill>
                            <a:srgbClr val="FF3300"/>
                          </a:solidFill>
                          <a:effectLst/>
                          <a:latin typeface="HGP創英角ｺﾞｼｯｸUB" pitchFamily="50" charset="-128"/>
                          <a:ea typeface="HGP創英角ｺﾞｼｯｸUB" pitchFamily="50" charset="-128"/>
                        </a:rPr>
                        <a:t>約</a:t>
                      </a:r>
                      <a:r>
                        <a:rPr kumimoji="1" lang="en-US" altLang="ja-JP" sz="2100" b="0" i="0" u="none" strike="noStrike" cap="none" normalizeH="0" baseline="0" dirty="0" smtClean="0">
                          <a:ln>
                            <a:noFill/>
                          </a:ln>
                          <a:solidFill>
                            <a:srgbClr val="FF3300"/>
                          </a:solidFill>
                          <a:effectLst/>
                          <a:latin typeface="HGP創英角ｺﾞｼｯｸUB" pitchFamily="50" charset="-128"/>
                          <a:ea typeface="HGP創英角ｺﾞｼｯｸUB" pitchFamily="50" charset="-128"/>
                        </a:rPr>
                        <a:t>200</a:t>
                      </a:r>
                      <a:r>
                        <a:rPr kumimoji="1" lang="ja-JP" altLang="en-US" sz="2100" b="0" i="0" u="none" strike="noStrike" cap="none" normalizeH="0" baseline="0" dirty="0" smtClean="0">
                          <a:ln>
                            <a:noFill/>
                          </a:ln>
                          <a:solidFill>
                            <a:srgbClr val="FF3300"/>
                          </a:solidFill>
                          <a:effectLst/>
                          <a:latin typeface="HGP創英角ｺﾞｼｯｸUB" pitchFamily="50" charset="-128"/>
                          <a:ea typeface="HGP創英角ｺﾞｼｯｸUB" pitchFamily="50" charset="-128"/>
                        </a:rPr>
                        <a:t>万画素</a:t>
                      </a:r>
                      <a:r>
                        <a:rPr kumimoji="1" lang="ja-JP" altLang="en-US" sz="2100" b="0" i="0" u="none" strike="noStrike" cap="none" normalizeH="0" baseline="0" dirty="0" smtClean="0">
                          <a:ln>
                            <a:noFill/>
                          </a:ln>
                          <a:solidFill>
                            <a:schemeClr val="tx1"/>
                          </a:solidFill>
                          <a:effectLst/>
                          <a:latin typeface="HGP創英角ｺﾞｼｯｸUB" pitchFamily="50" charset="-128"/>
                          <a:ea typeface="HGP創英角ｺﾞｼｯｸUB" pitchFamily="50" charset="-128"/>
                        </a:rPr>
                        <a:t>を超える有効画素数を確保</a:t>
                      </a:r>
                    </a:p>
                    <a:p>
                      <a:pPr marL="174625" marR="0" lvl="0" indent="-174625" algn="l" defTabSz="914400" rtl="0" eaLnBrk="1" fontAlgn="base" latinLnBrk="0" hangingPunct="1">
                        <a:lnSpc>
                          <a:spcPct val="100000"/>
                        </a:lnSpc>
                        <a:spcBef>
                          <a:spcPct val="20000"/>
                        </a:spcBef>
                        <a:spcAft>
                          <a:spcPct val="0"/>
                        </a:spcAft>
                        <a:buClr>
                          <a:schemeClr val="tx2"/>
                        </a:buClr>
                        <a:buSzPct val="70000"/>
                        <a:buFont typeface="Wingdings" pitchFamily="2" charset="2"/>
                        <a:buChar char="l"/>
                        <a:tabLst/>
                      </a:pPr>
                      <a:r>
                        <a:rPr kumimoji="1" lang="ja-JP" altLang="en-US" sz="2100" b="0" i="0" u="none" strike="noStrike" cap="none" normalizeH="0" baseline="0" dirty="0" smtClean="0">
                          <a:ln>
                            <a:noFill/>
                          </a:ln>
                          <a:solidFill>
                            <a:schemeClr val="tx1"/>
                          </a:solidFill>
                          <a:effectLst/>
                          <a:latin typeface="HGP創英角ｺﾞｼｯｸUB" pitchFamily="50" charset="-128"/>
                          <a:ea typeface="HGP創英角ｺﾞｼｯｸUB" pitchFamily="50" charset="-128"/>
                        </a:rPr>
                        <a:t>現場写真：</a:t>
                      </a:r>
                      <a:r>
                        <a:rPr kumimoji="1" lang="en-US" altLang="ja-JP" sz="2100" b="0" i="0" u="none" strike="noStrike" cap="none" normalizeH="0" baseline="0" dirty="0" smtClean="0">
                          <a:ln>
                            <a:noFill/>
                          </a:ln>
                          <a:solidFill>
                            <a:srgbClr val="FF3300"/>
                          </a:solidFill>
                          <a:effectLst/>
                          <a:latin typeface="HGP創英角ｺﾞｼｯｸUB" pitchFamily="50" charset="-128"/>
                          <a:ea typeface="HGP創英角ｺﾞｼｯｸUB" pitchFamily="50" charset="-128"/>
                        </a:rPr>
                        <a:t>100</a:t>
                      </a:r>
                      <a:r>
                        <a:rPr kumimoji="1" lang="ja-JP" altLang="en-US" sz="2100" b="0" i="0" u="none" strike="noStrike" cap="none" normalizeH="0" baseline="0" dirty="0" smtClean="0">
                          <a:ln>
                            <a:noFill/>
                          </a:ln>
                          <a:solidFill>
                            <a:srgbClr val="FF3300"/>
                          </a:solidFill>
                          <a:effectLst/>
                          <a:latin typeface="HGP創英角ｺﾞｼｯｸUB" pitchFamily="50" charset="-128"/>
                          <a:ea typeface="HGP創英角ｺﾞｼｯｸUB" pitchFamily="50" charset="-128"/>
                        </a:rPr>
                        <a:t>万画素程度</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2"/>
          <p:cNvSpPr>
            <a:spLocks noGrp="1" noChangeArrowheads="1"/>
          </p:cNvSpPr>
          <p:nvPr>
            <p:ph type="title" idx="4294967295"/>
          </p:nvPr>
        </p:nvSpPr>
        <p:spPr>
          <a:xfrm>
            <a:off x="0" y="0"/>
            <a:ext cx="7916863" cy="576263"/>
          </a:xfrm>
        </p:spPr>
        <p:txBody>
          <a:bodyPr lIns="91440" tIns="45720" rIns="91440" bIns="45720" anchor="ctr"/>
          <a:lstStyle/>
          <a:p>
            <a:pPr eaLnBrk="1" hangingPunct="1"/>
            <a:r>
              <a:rPr lang="ja-JP" altLang="en-US" sz="3200" b="0" smtClean="0">
                <a:latin typeface="HGP創英角ｺﾞｼｯｸUB" pitchFamily="50" charset="-128"/>
                <a:ea typeface="HGP創英角ｺﾞｼｯｸUB" pitchFamily="50" charset="-128"/>
              </a:rPr>
              <a:t>　写真編集について</a:t>
            </a:r>
            <a:endParaRPr lang="en-US" altLang="ja-JP" sz="3200" b="0" smtClean="0">
              <a:latin typeface="HGP創英角ｺﾞｼｯｸUB" pitchFamily="50" charset="-128"/>
              <a:ea typeface="HGP創英角ｺﾞｼｯｸUB" pitchFamily="50" charset="-128"/>
            </a:endParaRPr>
          </a:p>
        </p:txBody>
      </p:sp>
      <p:sp>
        <p:nvSpPr>
          <p:cNvPr id="119811" name="Rectangle 3"/>
          <p:cNvSpPr>
            <a:spLocks noGrp="1" noChangeArrowheads="1"/>
          </p:cNvSpPr>
          <p:nvPr>
            <p:ph type="body" idx="4294967295"/>
          </p:nvPr>
        </p:nvSpPr>
        <p:spPr>
          <a:xfrm>
            <a:off x="576263" y="584200"/>
            <a:ext cx="7772400" cy="619125"/>
          </a:xfrm>
        </p:spPr>
        <p:txBody>
          <a:bodyPr/>
          <a:lstStyle/>
          <a:p>
            <a:pPr marL="273050" indent="-273050" eaLnBrk="1" hangingPunct="1"/>
            <a:r>
              <a:rPr lang="ja-JP" altLang="en-US" dirty="0" smtClean="0">
                <a:solidFill>
                  <a:srgbClr val="FF0000"/>
                </a:solidFill>
                <a:latin typeface="HGP創英角ｺﾞｼｯｸUB" pitchFamily="50" charset="-128"/>
                <a:ea typeface="HGP創英角ｺﾞｼｯｸUB" pitchFamily="50" charset="-128"/>
              </a:rPr>
              <a:t>写真編集等</a:t>
            </a:r>
          </a:p>
        </p:txBody>
      </p:sp>
      <p:sp>
        <p:nvSpPr>
          <p:cNvPr id="119812" name="Rectangle 4"/>
          <p:cNvSpPr>
            <a:spLocks noChangeArrowheads="1"/>
          </p:cNvSpPr>
          <p:nvPr/>
        </p:nvSpPr>
        <p:spPr bwMode="auto">
          <a:xfrm>
            <a:off x="755650" y="1052513"/>
            <a:ext cx="8029575" cy="2303462"/>
          </a:xfrm>
          <a:prstGeom prst="rect">
            <a:avLst/>
          </a:prstGeom>
          <a:noFill/>
          <a:ln w="9525">
            <a:noFill/>
            <a:miter lim="800000"/>
            <a:headEnd/>
            <a:tailEnd/>
          </a:ln>
        </p:spPr>
        <p:txBody>
          <a:bodyPr/>
          <a:lstStyle/>
          <a:p>
            <a:pPr indent="273050" algn="l">
              <a:spcBef>
                <a:spcPct val="20000"/>
              </a:spcBef>
            </a:pPr>
            <a:r>
              <a:rPr lang="ja-JP" altLang="en-US" sz="2800" dirty="0">
                <a:latin typeface="HGP創英角ｺﾞｼｯｸUB" pitchFamily="50" charset="-128"/>
                <a:ea typeface="HGP創英角ｺﾞｼｯｸUB" pitchFamily="50" charset="-128"/>
              </a:rPr>
              <a:t>回転、パノラマ、つなぎ写真、明るさ調整、コントラスト調整、色補正、サイズ変更、解像度変更など、また、受発注者で協議し、決定した場合も含め、写真の信憑性を考慮し写真の編集は一切認めない</a:t>
            </a:r>
          </a:p>
        </p:txBody>
      </p:sp>
      <p:sp>
        <p:nvSpPr>
          <p:cNvPr id="119813" name="Text Box 6"/>
          <p:cNvSpPr txBox="1">
            <a:spLocks noChangeArrowheads="1"/>
          </p:cNvSpPr>
          <p:nvPr/>
        </p:nvSpPr>
        <p:spPr bwMode="auto">
          <a:xfrm>
            <a:off x="5616575" y="2781300"/>
            <a:ext cx="3095625" cy="338138"/>
          </a:xfrm>
          <a:prstGeom prst="rect">
            <a:avLst/>
          </a:prstGeom>
          <a:noFill/>
          <a:ln w="9525">
            <a:noFill/>
            <a:miter lim="800000"/>
            <a:headEnd/>
            <a:tailEnd/>
          </a:ln>
        </p:spPr>
        <p:txBody>
          <a:bodyPr>
            <a:spAutoFit/>
          </a:bodyPr>
          <a:lstStyle/>
          <a:p>
            <a:pPr>
              <a:spcBef>
                <a:spcPct val="50000"/>
              </a:spcBef>
            </a:pPr>
            <a:r>
              <a:rPr lang="ja-JP" altLang="en-US" sz="1600">
                <a:latin typeface="HGP創英角ｺﾞｼｯｸUB" pitchFamily="50" charset="-128"/>
                <a:ea typeface="HGP創英角ｺﾞｼｯｸUB" pitchFamily="50" charset="-128"/>
              </a:rPr>
              <a:t>デジタル写真管理情報基準　</a:t>
            </a:r>
            <a:r>
              <a:rPr lang="en-US" altLang="ja-JP" sz="1600">
                <a:latin typeface="HGP創英角ｺﾞｼｯｸUB" pitchFamily="50" charset="-128"/>
                <a:ea typeface="HGP創英角ｺﾞｼｯｸUB" pitchFamily="50" charset="-128"/>
              </a:rPr>
              <a:t>P.6</a:t>
            </a:r>
          </a:p>
        </p:txBody>
      </p:sp>
      <p:sp>
        <p:nvSpPr>
          <p:cNvPr id="119814" name="Rectangle 5"/>
          <p:cNvSpPr>
            <a:spLocks noChangeArrowheads="1"/>
          </p:cNvSpPr>
          <p:nvPr/>
        </p:nvSpPr>
        <p:spPr bwMode="auto">
          <a:xfrm>
            <a:off x="792163" y="4905375"/>
            <a:ext cx="7870825" cy="1254125"/>
          </a:xfrm>
          <a:prstGeom prst="rect">
            <a:avLst/>
          </a:prstGeom>
          <a:solidFill>
            <a:schemeClr val="bg1"/>
          </a:solidFill>
          <a:ln w="12700">
            <a:noFill/>
            <a:prstDash val="dash"/>
            <a:miter lim="800000"/>
            <a:headEnd/>
            <a:tailEnd/>
          </a:ln>
        </p:spPr>
        <p:txBody>
          <a:bodyPr/>
          <a:lstStyle/>
          <a:p>
            <a:pPr algn="l">
              <a:spcBef>
                <a:spcPct val="20000"/>
              </a:spcBef>
            </a:pPr>
            <a:r>
              <a:rPr lang="ja-JP" altLang="en-US" sz="2000" dirty="0">
                <a:solidFill>
                  <a:srgbClr val="0070C0"/>
                </a:solidFill>
                <a:latin typeface="HGP創英角ｺﾞｼｯｸUB" pitchFamily="50" charset="-128"/>
                <a:ea typeface="HGP創英角ｺﾞｼｯｸUB" pitchFamily="50" charset="-128"/>
              </a:rPr>
              <a:t>・撮影前にデジタルカメラ自体の具備している機能を設定して撮影した写真は、写真編集等に該当しません。</a:t>
            </a:r>
            <a:endParaRPr lang="en-US" altLang="ja-JP" sz="2000" dirty="0">
              <a:solidFill>
                <a:srgbClr val="0070C0"/>
              </a:solidFill>
              <a:latin typeface="HGP創英角ｺﾞｼｯｸUB" pitchFamily="50" charset="-128"/>
              <a:ea typeface="HGP創英角ｺﾞｼｯｸUB" pitchFamily="50" charset="-128"/>
            </a:endParaRPr>
          </a:p>
          <a:p>
            <a:pPr algn="l">
              <a:spcBef>
                <a:spcPct val="20000"/>
              </a:spcBef>
            </a:pPr>
            <a:r>
              <a:rPr lang="ja-JP" altLang="en-US" sz="2000" dirty="0">
                <a:solidFill>
                  <a:srgbClr val="0070C0"/>
                </a:solidFill>
                <a:latin typeface="HGP創英角ｺﾞｼｯｸUB" pitchFamily="50" charset="-128"/>
                <a:ea typeface="HGP創英角ｺﾞｼｯｸUB" pitchFamily="50" charset="-128"/>
              </a:rPr>
              <a:t>・写真編集等は、デジタル工事写真の撮影後に行われる画像への編集が対象になります。</a:t>
            </a:r>
          </a:p>
        </p:txBody>
      </p:sp>
      <p:sp>
        <p:nvSpPr>
          <p:cNvPr id="119815" name="Rectangle 5"/>
          <p:cNvSpPr>
            <a:spLocks noChangeArrowheads="1"/>
          </p:cNvSpPr>
          <p:nvPr/>
        </p:nvSpPr>
        <p:spPr bwMode="auto">
          <a:xfrm>
            <a:off x="827088" y="3105150"/>
            <a:ext cx="7777162" cy="1800225"/>
          </a:xfrm>
          <a:prstGeom prst="rect">
            <a:avLst/>
          </a:prstGeom>
          <a:solidFill>
            <a:schemeClr val="bg1"/>
          </a:solidFill>
          <a:ln w="12700">
            <a:solidFill>
              <a:schemeClr val="hlink"/>
            </a:solidFill>
            <a:prstDash val="dash"/>
            <a:miter lim="800000"/>
            <a:headEnd/>
            <a:tailEnd/>
          </a:ln>
        </p:spPr>
        <p:txBody>
          <a:bodyPr/>
          <a:lstStyle/>
          <a:p>
            <a:pPr algn="l">
              <a:spcBef>
                <a:spcPct val="20000"/>
              </a:spcBef>
            </a:pPr>
            <a:r>
              <a:rPr lang="ja-JP" altLang="en-US" sz="2000" dirty="0">
                <a:latin typeface="HGP創英角ｺﾞｼｯｸUB" pitchFamily="50" charset="-128"/>
                <a:ea typeface="HGP創英角ｺﾞｼｯｸUB" pitchFamily="50" charset="-128"/>
              </a:rPr>
              <a:t>例外事項</a:t>
            </a:r>
          </a:p>
          <a:p>
            <a:pPr algn="l">
              <a:spcBef>
                <a:spcPct val="20000"/>
              </a:spcBef>
            </a:pPr>
            <a:r>
              <a:rPr lang="ja-JP" altLang="en-US" sz="2000" dirty="0">
                <a:latin typeface="HGP創英角ｺﾞｼｯｸUB" pitchFamily="50" charset="-128"/>
                <a:ea typeface="HGP創英角ｺﾞｼｯｸUB" pitchFamily="50" charset="-128"/>
              </a:rPr>
              <a:t>デジタルコア写真整理結果</a:t>
            </a:r>
          </a:p>
          <a:p>
            <a:pPr algn="l">
              <a:spcBef>
                <a:spcPct val="20000"/>
              </a:spcBef>
            </a:pPr>
            <a:r>
              <a:rPr lang="ja-JP" altLang="en-US" sz="2000" dirty="0">
                <a:latin typeface="HGP創英角ｺﾞｼｯｸUB" pitchFamily="50" charset="-128"/>
                <a:ea typeface="HGP創英角ｺﾞｼｯｸUB" pitchFamily="50" charset="-128"/>
              </a:rPr>
              <a:t>　デジタルコア写真を編集して</a:t>
            </a:r>
            <a:r>
              <a:rPr lang="en-US" altLang="ja-JP" sz="2000" dirty="0">
                <a:latin typeface="HGP創英角ｺﾞｼｯｸUB" pitchFamily="50" charset="-128"/>
                <a:ea typeface="HGP創英角ｺﾞｼｯｸUB" pitchFamily="50" charset="-128"/>
              </a:rPr>
              <a:t>1</a:t>
            </a:r>
            <a:r>
              <a:rPr lang="ja-JP" altLang="en-US" sz="2000" dirty="0">
                <a:latin typeface="HGP創英角ｺﾞｼｯｸUB" pitchFamily="50" charset="-128"/>
                <a:ea typeface="HGP創英角ｺﾞｼｯｸUB" pitchFamily="50" charset="-128"/>
              </a:rPr>
              <a:t>枚につなぎ合わせた写真。コア箱</a:t>
            </a:r>
            <a:r>
              <a:rPr lang="en-US" altLang="ja-JP" sz="2000" dirty="0">
                <a:latin typeface="HGP創英角ｺﾞｼｯｸUB" pitchFamily="50" charset="-128"/>
                <a:ea typeface="HGP創英角ｺﾞｼｯｸUB" pitchFamily="50" charset="-128"/>
              </a:rPr>
              <a:t>5</a:t>
            </a:r>
            <a:r>
              <a:rPr lang="ja-JP" altLang="en-US" sz="2000" dirty="0">
                <a:latin typeface="HGP創英角ｺﾞｼｯｸUB" pitchFamily="50" charset="-128"/>
                <a:ea typeface="HGP創英角ｺﾞｼｯｸUB" pitchFamily="50" charset="-128"/>
              </a:rPr>
              <a:t>～</a:t>
            </a:r>
            <a:r>
              <a:rPr lang="en-US" altLang="ja-JP" sz="2000" dirty="0">
                <a:latin typeface="HGP創英角ｺﾞｼｯｸUB" pitchFamily="50" charset="-128"/>
                <a:ea typeface="HGP創英角ｺﾞｼｯｸUB" pitchFamily="50" charset="-128"/>
              </a:rPr>
              <a:t>6</a:t>
            </a:r>
            <a:r>
              <a:rPr lang="ja-JP" altLang="en-US" sz="2000" dirty="0">
                <a:latin typeface="HGP創英角ｺﾞｼｯｸUB" pitchFamily="50" charset="-128"/>
                <a:ea typeface="HGP創英角ｺﾞｼｯｸUB" pitchFamily="50" charset="-128"/>
              </a:rPr>
              <a:t>箱をつなぎ合わせ</a:t>
            </a:r>
            <a:r>
              <a:rPr lang="en-US" altLang="ja-JP" sz="2000" dirty="0">
                <a:latin typeface="HGP創英角ｺﾞｼｯｸUB" pitchFamily="50" charset="-128"/>
                <a:ea typeface="HGP創英角ｺﾞｼｯｸUB" pitchFamily="50" charset="-128"/>
              </a:rPr>
              <a:t>1</a:t>
            </a:r>
            <a:r>
              <a:rPr lang="ja-JP" altLang="en-US" sz="2000" dirty="0">
                <a:latin typeface="HGP創英角ｺﾞｼｯｸUB" pitchFamily="50" charset="-128"/>
                <a:ea typeface="HGP創英角ｺﾞｼｯｸUB" pitchFamily="50" charset="-128"/>
              </a:rPr>
              <a:t>ファイルとする。</a:t>
            </a:r>
            <a:r>
              <a:rPr lang="en-US" altLang="ja-JP" sz="2000" dirty="0">
                <a:latin typeface="HGP創英角ｺﾞｼｯｸUB" pitchFamily="50" charset="-128"/>
                <a:ea typeface="HGP創英角ｺﾞｼｯｸUB" pitchFamily="50" charset="-128"/>
              </a:rPr>
              <a:t>A4</a:t>
            </a:r>
            <a:r>
              <a:rPr lang="ja-JP" altLang="en-US" sz="2000" dirty="0">
                <a:latin typeface="HGP創英角ｺﾞｼｯｸUB" pitchFamily="50" charset="-128"/>
                <a:ea typeface="HGP創英角ｺﾞｼｯｸUB" pitchFamily="50" charset="-128"/>
              </a:rPr>
              <a:t>縦の用紙サイズに収まるように作成する。　　　　　　　　　　　</a:t>
            </a:r>
            <a:r>
              <a:rPr lang="ja-JP" altLang="en-US" sz="1600" dirty="0">
                <a:latin typeface="HGP創英角ｺﾞｼｯｸUB" pitchFamily="50" charset="-128"/>
                <a:ea typeface="HGP創英角ｺﾞｼｯｸUB" pitchFamily="50" charset="-128"/>
              </a:rPr>
              <a:t>電子納品運用ガイドライン（案） 地質・土質調査編　</a:t>
            </a:r>
            <a:r>
              <a:rPr lang="en-US" altLang="ja-JP" sz="1600" dirty="0">
                <a:latin typeface="HGP創英角ｺﾞｼｯｸUB" pitchFamily="50" charset="-128"/>
                <a:ea typeface="HGP創英角ｺﾞｼｯｸUB" pitchFamily="50" charset="-128"/>
              </a:rPr>
              <a:t>P.37</a:t>
            </a:r>
            <a:endParaRPr lang="ja-JP" altLang="en-US" sz="1600" dirty="0">
              <a:latin typeface="HGP創英角ｺﾞｼｯｸUB" pitchFamily="50" charset="-128"/>
              <a:ea typeface="HGP創英角ｺﾞｼｯｸUB" pitchFamily="50" charset="-128"/>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ChangeArrowheads="1"/>
          </p:cNvSpPr>
          <p:nvPr/>
        </p:nvSpPr>
        <p:spPr bwMode="auto">
          <a:xfrm>
            <a:off x="539750" y="2565400"/>
            <a:ext cx="8280400" cy="1295400"/>
          </a:xfrm>
          <a:prstGeom prst="rect">
            <a:avLst/>
          </a:prstGeom>
          <a:solidFill>
            <a:srgbClr val="CCFFFF"/>
          </a:solidFill>
          <a:ln w="9525">
            <a:solidFill>
              <a:schemeClr val="tx1"/>
            </a:solidFill>
            <a:miter lim="800000"/>
            <a:headEnd/>
            <a:tailEnd/>
          </a:ln>
        </p:spPr>
        <p:txBody>
          <a:bodyPr wrap="none" anchor="ct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endParaRPr lang="ja-JP" altLang="en-US" b="0">
              <a:solidFill>
                <a:srgbClr val="000000"/>
              </a:solidFill>
              <a:latin typeface="HGP創英角ｺﾞｼｯｸUB" panose="020B0900000000000000" pitchFamily="50" charset="-128"/>
              <a:ea typeface="HGP創英角ｺﾞｼｯｸUB" panose="020B0900000000000000" pitchFamily="50" charset="-128"/>
            </a:endParaRPr>
          </a:p>
        </p:txBody>
      </p:sp>
      <p:sp>
        <p:nvSpPr>
          <p:cNvPr id="14339" name="AutoShape 3"/>
          <p:cNvSpPr>
            <a:spLocks noChangeArrowheads="1"/>
          </p:cNvSpPr>
          <p:nvPr/>
        </p:nvSpPr>
        <p:spPr bwMode="auto">
          <a:xfrm>
            <a:off x="539750" y="2420938"/>
            <a:ext cx="1944688" cy="647700"/>
          </a:xfrm>
          <a:prstGeom prst="bevel">
            <a:avLst>
              <a:gd name="adj" fmla="val 12500"/>
            </a:avLst>
          </a:prstGeom>
          <a:solidFill>
            <a:srgbClr val="FFFF00"/>
          </a:solidFill>
          <a:ln w="15875">
            <a:solidFill>
              <a:schemeClr val="tx1"/>
            </a:solidFill>
            <a:miter lim="800000"/>
            <a:headEnd/>
            <a:tailEnd/>
          </a:ln>
        </p:spPr>
        <p:txBody>
          <a:bodyPr wrap="none" anchor="ct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endParaRPr lang="ja-JP" altLang="en-US" b="0">
              <a:solidFill>
                <a:srgbClr val="000000"/>
              </a:solidFill>
              <a:latin typeface="HGP創英角ｺﾞｼｯｸUB" panose="020B0900000000000000" pitchFamily="50" charset="-128"/>
              <a:ea typeface="HGP創英角ｺﾞｼｯｸUB" panose="020B0900000000000000" pitchFamily="50" charset="-128"/>
            </a:endParaRPr>
          </a:p>
        </p:txBody>
      </p:sp>
      <p:sp>
        <p:nvSpPr>
          <p:cNvPr id="14340" name="AutoShape 4"/>
          <p:cNvSpPr>
            <a:spLocks noChangeArrowheads="1"/>
          </p:cNvSpPr>
          <p:nvPr/>
        </p:nvSpPr>
        <p:spPr bwMode="auto">
          <a:xfrm>
            <a:off x="1835150" y="1052513"/>
            <a:ext cx="5761038" cy="1079500"/>
          </a:xfrm>
          <a:prstGeom prst="roundRect">
            <a:avLst>
              <a:gd name="adj" fmla="val 16667"/>
            </a:avLst>
          </a:prstGeom>
          <a:noFill/>
          <a:ln w="19050">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endParaRPr lang="ja-JP" altLang="en-US" b="0">
              <a:solidFill>
                <a:srgbClr val="000000"/>
              </a:solidFill>
              <a:latin typeface="HGP創英角ｺﾞｼｯｸUB" panose="020B0900000000000000" pitchFamily="50" charset="-128"/>
              <a:ea typeface="HGP創英角ｺﾞｼｯｸUB" panose="020B0900000000000000" pitchFamily="50" charset="-128"/>
            </a:endParaRPr>
          </a:p>
        </p:txBody>
      </p:sp>
      <p:sp>
        <p:nvSpPr>
          <p:cNvPr id="6" name="Rectangle 6"/>
          <p:cNvSpPr txBox="1">
            <a:spLocks noChangeArrowheads="1"/>
          </p:cNvSpPr>
          <p:nvPr/>
        </p:nvSpPr>
        <p:spPr>
          <a:xfrm>
            <a:off x="108000" y="0"/>
            <a:ext cx="5832425" cy="612000"/>
          </a:xfrm>
          <a:prstGeom prst="rect">
            <a:avLst/>
          </a:prstGeom>
          <a:noFill/>
          <a:ln>
            <a:noFill/>
          </a:ln>
        </p:spPr>
        <p:txBody>
          <a:bodyPr anchor="ctr"/>
          <a:lstStyle>
            <a:defPPr>
              <a:defRPr lang="ja-JP"/>
            </a:defPPr>
            <a:lvl1pPr algn="l">
              <a:defRPr sz="3200" b="0" kern="0">
                <a:solidFill>
                  <a:srgbClr val="330066"/>
                </a:solidFill>
                <a:latin typeface="HGP創英角ｺﾞｼｯｸUB" panose="020B0900000000000000" pitchFamily="50" charset="-128"/>
                <a:ea typeface="HGP創英角ｺﾞｼｯｸUB" panose="020B0900000000000000" pitchFamily="50" charset="-128"/>
              </a:defRPr>
            </a:lvl1pPr>
          </a:lstStyle>
          <a:p>
            <a:r>
              <a:rPr lang="en-US" altLang="ja-JP" dirty="0"/>
              <a:t>ICT</a:t>
            </a:r>
            <a:r>
              <a:rPr lang="ja-JP" altLang="en-US" dirty="0"/>
              <a:t>推進のための情報の標準化</a:t>
            </a:r>
          </a:p>
        </p:txBody>
      </p:sp>
      <p:sp>
        <p:nvSpPr>
          <p:cNvPr id="14342" name="Text Box 7"/>
          <p:cNvSpPr txBox="1">
            <a:spLocks noChangeArrowheads="1"/>
          </p:cNvSpPr>
          <p:nvPr/>
        </p:nvSpPr>
        <p:spPr bwMode="auto">
          <a:xfrm>
            <a:off x="2051050" y="3429000"/>
            <a:ext cx="5976938"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r>
              <a:rPr lang="ja-JP" altLang="en-US" sz="1800" b="0">
                <a:solidFill>
                  <a:srgbClr val="FF3300"/>
                </a:solidFill>
                <a:latin typeface="HGP創英角ｺﾞｼｯｸUB" panose="020B0900000000000000" pitchFamily="50" charset="-128"/>
                <a:ea typeface="HGP創英角ｺﾞｼｯｸUB" panose="020B0900000000000000" pitchFamily="50" charset="-128"/>
              </a:rPr>
              <a:t>今後のシステム間のデータ連携には、標準化が必須条件</a:t>
            </a:r>
          </a:p>
        </p:txBody>
      </p:sp>
      <p:sp>
        <p:nvSpPr>
          <p:cNvPr id="14343" name="Text Box 8"/>
          <p:cNvSpPr txBox="1">
            <a:spLocks noChangeArrowheads="1"/>
          </p:cNvSpPr>
          <p:nvPr/>
        </p:nvSpPr>
        <p:spPr bwMode="auto">
          <a:xfrm>
            <a:off x="250825" y="4149725"/>
            <a:ext cx="2303463" cy="366713"/>
          </a:xfrm>
          <a:prstGeom prst="rect">
            <a:avLst/>
          </a:prstGeom>
          <a:solidFill>
            <a:srgbClr val="FFFF9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r>
              <a:rPr lang="ja-JP" altLang="en-US" sz="1800" b="0">
                <a:solidFill>
                  <a:srgbClr val="000000"/>
                </a:solidFill>
                <a:latin typeface="HGP創英角ｺﾞｼｯｸUB" panose="020B0900000000000000" pitchFamily="50" charset="-128"/>
                <a:ea typeface="HGP創英角ｺﾞｼｯｸUB" panose="020B0900000000000000" pitchFamily="50" charset="-128"/>
              </a:rPr>
              <a:t>データ連携のイメージ</a:t>
            </a:r>
          </a:p>
        </p:txBody>
      </p:sp>
      <p:sp>
        <p:nvSpPr>
          <p:cNvPr id="14344" name="Text Box 9"/>
          <p:cNvSpPr txBox="1">
            <a:spLocks noChangeArrowheads="1"/>
          </p:cNvSpPr>
          <p:nvPr/>
        </p:nvSpPr>
        <p:spPr bwMode="auto">
          <a:xfrm>
            <a:off x="2051050" y="1052513"/>
            <a:ext cx="5400675" cy="581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r>
              <a:rPr lang="ja-JP" altLang="en-US" sz="1600" b="0">
                <a:solidFill>
                  <a:srgbClr val="000000"/>
                </a:solidFill>
                <a:latin typeface="HGP創英角ｺﾞｼｯｸUB" panose="020B0900000000000000" pitchFamily="50" charset="-128"/>
                <a:ea typeface="HGP創英角ｺﾞｼｯｸUB" panose="020B0900000000000000" pitchFamily="50" charset="-128"/>
              </a:rPr>
              <a:t>社会生活や産業における合理化や効率化の歴史において、様々な標準化（共通ルール）が取り入れられてきた</a:t>
            </a:r>
          </a:p>
        </p:txBody>
      </p:sp>
      <p:sp>
        <p:nvSpPr>
          <p:cNvPr id="14345" name="Text Box 10"/>
          <p:cNvSpPr txBox="1">
            <a:spLocks noChangeArrowheads="1"/>
          </p:cNvSpPr>
          <p:nvPr/>
        </p:nvSpPr>
        <p:spPr bwMode="auto">
          <a:xfrm>
            <a:off x="2268538" y="1773238"/>
            <a:ext cx="5113337"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r>
              <a:rPr lang="ja-JP" altLang="en-US" sz="1400" b="0">
                <a:solidFill>
                  <a:srgbClr val="000000"/>
                </a:solidFill>
                <a:latin typeface="HGP創英角ｺﾞｼｯｸUB" panose="020B0900000000000000" pitchFamily="50" charset="-128"/>
                <a:ea typeface="HGP創英角ｺﾞｼｯｸUB" panose="020B0900000000000000" pitchFamily="50" charset="-128"/>
              </a:rPr>
              <a:t>例 ： 言葉、数え方 → 通貨、計量単位 → 製品規格、品質レベル</a:t>
            </a:r>
          </a:p>
        </p:txBody>
      </p:sp>
      <p:sp>
        <p:nvSpPr>
          <p:cNvPr id="14346" name="Text Box 11"/>
          <p:cNvSpPr txBox="1">
            <a:spLocks noChangeArrowheads="1"/>
          </p:cNvSpPr>
          <p:nvPr/>
        </p:nvSpPr>
        <p:spPr bwMode="auto">
          <a:xfrm>
            <a:off x="2555875" y="2636838"/>
            <a:ext cx="6264275" cy="581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r>
              <a:rPr lang="ja-JP" altLang="en-US" sz="1600" b="0">
                <a:solidFill>
                  <a:srgbClr val="000000"/>
                </a:solidFill>
                <a:latin typeface="HGP創英角ｺﾞｼｯｸUB" panose="020B0900000000000000" pitchFamily="50" charset="-128"/>
                <a:ea typeface="HGP創英角ｺﾞｼｯｸUB" panose="020B0900000000000000" pitchFamily="50" charset="-128"/>
              </a:rPr>
              <a:t>標準化ルールに則った電子データであれば、異なるアプリケーションやシステム間でもデータのやり取りが可能となる</a:t>
            </a:r>
          </a:p>
        </p:txBody>
      </p:sp>
      <p:sp>
        <p:nvSpPr>
          <p:cNvPr id="14347" name="Text Box 12"/>
          <p:cNvSpPr txBox="1">
            <a:spLocks noChangeArrowheads="1"/>
          </p:cNvSpPr>
          <p:nvPr/>
        </p:nvSpPr>
        <p:spPr bwMode="auto">
          <a:xfrm>
            <a:off x="684213" y="2565400"/>
            <a:ext cx="1655762"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r>
              <a:rPr lang="ja-JP" altLang="en-US" sz="1800" b="0">
                <a:solidFill>
                  <a:srgbClr val="000000"/>
                </a:solidFill>
                <a:latin typeface="HGP創英角ｺﾞｼｯｸUB" panose="020B0900000000000000" pitchFamily="50" charset="-128"/>
                <a:ea typeface="HGP創英角ｺﾞｼｯｸUB" panose="020B0900000000000000" pitchFamily="50" charset="-128"/>
              </a:rPr>
              <a:t>情報の標準化</a:t>
            </a:r>
          </a:p>
        </p:txBody>
      </p:sp>
      <p:sp>
        <p:nvSpPr>
          <p:cNvPr id="14348" name="AutoShape 13"/>
          <p:cNvSpPr>
            <a:spLocks noChangeArrowheads="1"/>
          </p:cNvSpPr>
          <p:nvPr/>
        </p:nvSpPr>
        <p:spPr bwMode="auto">
          <a:xfrm>
            <a:off x="971550" y="3502025"/>
            <a:ext cx="935038" cy="215900"/>
          </a:xfrm>
          <a:prstGeom prst="rightArrow">
            <a:avLst>
              <a:gd name="adj1" fmla="val 50000"/>
              <a:gd name="adj2" fmla="val 108272"/>
            </a:avLst>
          </a:prstGeom>
          <a:solidFill>
            <a:srgbClr val="FFFFFF"/>
          </a:solidFill>
          <a:ln w="12700">
            <a:solidFill>
              <a:srgbClr val="FF0000"/>
            </a:solidFill>
            <a:miter lim="800000"/>
            <a:headEnd/>
            <a:tailEnd/>
          </a:ln>
        </p:spPr>
        <p:txBody>
          <a:bodyPr wrap="none" anchor="ct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endParaRPr lang="ja-JP" altLang="en-US" b="0">
              <a:solidFill>
                <a:srgbClr val="000000"/>
              </a:solidFill>
              <a:latin typeface="HGP創英角ｺﾞｼｯｸUB" panose="020B0900000000000000" pitchFamily="50" charset="-128"/>
              <a:ea typeface="HGP創英角ｺﾞｼｯｸUB" panose="020B0900000000000000" pitchFamily="50" charset="-128"/>
            </a:endParaRPr>
          </a:p>
        </p:txBody>
      </p:sp>
      <p:sp>
        <p:nvSpPr>
          <p:cNvPr id="14349" name="Oval 14"/>
          <p:cNvSpPr>
            <a:spLocks noChangeArrowheads="1"/>
          </p:cNvSpPr>
          <p:nvPr/>
        </p:nvSpPr>
        <p:spPr bwMode="auto">
          <a:xfrm>
            <a:off x="684213" y="4725988"/>
            <a:ext cx="1150937" cy="1079500"/>
          </a:xfrm>
          <a:prstGeom prst="ellipse">
            <a:avLst/>
          </a:prstGeom>
          <a:solidFill>
            <a:srgbClr val="CCFFCC"/>
          </a:solidFill>
          <a:ln w="19050">
            <a:solidFill>
              <a:srgbClr val="0000FF"/>
            </a:solidFill>
            <a:round/>
            <a:headEnd/>
            <a:tailEnd/>
          </a:ln>
        </p:spPr>
        <p:txBody>
          <a:bodyPr wrap="none" anchor="ct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endParaRPr lang="ja-JP" altLang="en-US" b="0">
              <a:solidFill>
                <a:srgbClr val="000000"/>
              </a:solidFill>
              <a:latin typeface="HGP創英角ｺﾞｼｯｸUB" panose="020B0900000000000000" pitchFamily="50" charset="-128"/>
              <a:ea typeface="HGP創英角ｺﾞｼｯｸUB" panose="020B0900000000000000" pitchFamily="50" charset="-128"/>
            </a:endParaRPr>
          </a:p>
        </p:txBody>
      </p:sp>
      <p:sp>
        <p:nvSpPr>
          <p:cNvPr id="14350" name="Line 15"/>
          <p:cNvSpPr>
            <a:spLocks noChangeShapeType="1"/>
          </p:cNvSpPr>
          <p:nvPr/>
        </p:nvSpPr>
        <p:spPr bwMode="auto">
          <a:xfrm flipV="1">
            <a:off x="1763713" y="4581525"/>
            <a:ext cx="792162" cy="360363"/>
          </a:xfrm>
          <a:prstGeom prst="line">
            <a:avLst/>
          </a:prstGeom>
          <a:noFill/>
          <a:ln w="38100">
            <a:solidFill>
              <a:srgbClr val="0000FF"/>
            </a:solidFill>
            <a:round/>
            <a:headEnd/>
            <a:tailEnd type="triangle" w="med" len="med"/>
          </a:ln>
          <a:extLst>
            <a:ext uri="{909E8E84-426E-40DD-AFC4-6F175D3DCCD1}">
              <a14:hiddenFill xmlns="" xmlns:a14="http://schemas.microsoft.com/office/drawing/2010/main">
                <a:noFill/>
              </a14:hiddenFill>
            </a:ext>
          </a:extLst>
        </p:spPr>
        <p:txBody>
          <a:bodyPr wrap="none"/>
          <a:lstStyle/>
          <a:p>
            <a:endParaRPr lang="ja-JP" altLang="en-US" b="0">
              <a:latin typeface="HGP創英角ｺﾞｼｯｸUB" panose="020B0900000000000000" pitchFamily="50" charset="-128"/>
              <a:ea typeface="HGP創英角ｺﾞｼｯｸUB" panose="020B0900000000000000" pitchFamily="50" charset="-128"/>
            </a:endParaRPr>
          </a:p>
        </p:txBody>
      </p:sp>
      <p:sp>
        <p:nvSpPr>
          <p:cNvPr id="14351" name="Line 16"/>
          <p:cNvSpPr>
            <a:spLocks noChangeShapeType="1"/>
          </p:cNvSpPr>
          <p:nvPr/>
        </p:nvSpPr>
        <p:spPr bwMode="auto">
          <a:xfrm flipV="1">
            <a:off x="6300788" y="5230813"/>
            <a:ext cx="792162" cy="503237"/>
          </a:xfrm>
          <a:prstGeom prst="line">
            <a:avLst/>
          </a:prstGeom>
          <a:noFill/>
          <a:ln w="57150">
            <a:solidFill>
              <a:srgbClr val="FF0000"/>
            </a:solidFill>
            <a:round/>
            <a:headEnd/>
            <a:tailEnd type="triangle" w="med" len="med"/>
          </a:ln>
          <a:extLst>
            <a:ext uri="{909E8E84-426E-40DD-AFC4-6F175D3DCCD1}">
              <a14:hiddenFill xmlns="" xmlns:a14="http://schemas.microsoft.com/office/drawing/2010/main">
                <a:noFill/>
              </a14:hiddenFill>
            </a:ext>
          </a:extLst>
        </p:spPr>
        <p:txBody>
          <a:bodyPr wrap="none"/>
          <a:lstStyle/>
          <a:p>
            <a:endParaRPr lang="ja-JP" altLang="en-US" b="0">
              <a:latin typeface="HGP創英角ｺﾞｼｯｸUB" panose="020B0900000000000000" pitchFamily="50" charset="-128"/>
              <a:ea typeface="HGP創英角ｺﾞｼｯｸUB" panose="020B0900000000000000" pitchFamily="50" charset="-128"/>
            </a:endParaRPr>
          </a:p>
        </p:txBody>
      </p:sp>
      <p:sp>
        <p:nvSpPr>
          <p:cNvPr id="14352" name="Line 17"/>
          <p:cNvSpPr>
            <a:spLocks noChangeShapeType="1"/>
          </p:cNvSpPr>
          <p:nvPr/>
        </p:nvSpPr>
        <p:spPr bwMode="auto">
          <a:xfrm>
            <a:off x="1763713" y="5589588"/>
            <a:ext cx="863600" cy="360362"/>
          </a:xfrm>
          <a:prstGeom prst="line">
            <a:avLst/>
          </a:prstGeom>
          <a:noFill/>
          <a:ln w="38100">
            <a:solidFill>
              <a:srgbClr val="0000FF"/>
            </a:solidFill>
            <a:round/>
            <a:headEnd/>
            <a:tailEnd type="triangle" w="med" len="med"/>
          </a:ln>
          <a:extLst>
            <a:ext uri="{909E8E84-426E-40DD-AFC4-6F175D3DCCD1}">
              <a14:hiddenFill xmlns="" xmlns:a14="http://schemas.microsoft.com/office/drawing/2010/main">
                <a:noFill/>
              </a14:hiddenFill>
            </a:ext>
          </a:extLst>
        </p:spPr>
        <p:txBody>
          <a:bodyPr wrap="none"/>
          <a:lstStyle/>
          <a:p>
            <a:endParaRPr lang="ja-JP" altLang="en-US" b="0">
              <a:latin typeface="HGP創英角ｺﾞｼｯｸUB" panose="020B0900000000000000" pitchFamily="50" charset="-128"/>
              <a:ea typeface="HGP創英角ｺﾞｼｯｸUB" panose="020B0900000000000000" pitchFamily="50" charset="-128"/>
            </a:endParaRPr>
          </a:p>
        </p:txBody>
      </p:sp>
      <p:sp>
        <p:nvSpPr>
          <p:cNvPr id="14353" name="Text Box 18"/>
          <p:cNvSpPr txBox="1">
            <a:spLocks noChangeArrowheads="1"/>
          </p:cNvSpPr>
          <p:nvPr/>
        </p:nvSpPr>
        <p:spPr bwMode="auto">
          <a:xfrm>
            <a:off x="2627313" y="4438650"/>
            <a:ext cx="2232025" cy="276999"/>
          </a:xfrm>
          <a:prstGeom prst="rect">
            <a:avLst/>
          </a:prstGeom>
          <a:solidFill>
            <a:srgbClr val="FFFF99"/>
          </a:solidFill>
          <a:ln w="19050">
            <a:solidFill>
              <a:srgbClr val="000000"/>
            </a:solidFill>
            <a:miter lim="800000"/>
            <a:headEnd/>
            <a:tailEnd/>
          </a:ln>
        </p:spPr>
        <p:txBody>
          <a:bodyPr>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r>
              <a:rPr lang="ja-JP" altLang="en-US" b="0">
                <a:solidFill>
                  <a:srgbClr val="000000"/>
                </a:solidFill>
                <a:latin typeface="HGP創英角ｺﾞｼｯｸUB" panose="020B0900000000000000" pitchFamily="50" charset="-128"/>
                <a:ea typeface="HGP創英角ｺﾞｼｯｸUB" panose="020B0900000000000000" pitchFamily="50" charset="-128"/>
              </a:rPr>
              <a:t>積算時の数量計算・自動積算</a:t>
            </a:r>
          </a:p>
        </p:txBody>
      </p:sp>
      <p:sp>
        <p:nvSpPr>
          <p:cNvPr id="14354" name="Text Box 19"/>
          <p:cNvSpPr txBox="1">
            <a:spLocks noChangeArrowheads="1"/>
          </p:cNvSpPr>
          <p:nvPr/>
        </p:nvSpPr>
        <p:spPr bwMode="auto">
          <a:xfrm>
            <a:off x="2627313" y="5302250"/>
            <a:ext cx="2016125" cy="276999"/>
          </a:xfrm>
          <a:prstGeom prst="rect">
            <a:avLst/>
          </a:prstGeom>
          <a:solidFill>
            <a:srgbClr val="FFFF99"/>
          </a:solidFill>
          <a:ln w="19050">
            <a:solidFill>
              <a:srgbClr val="000000"/>
            </a:solidFill>
            <a:miter lim="800000"/>
            <a:headEnd/>
            <a:tailEnd/>
          </a:ln>
        </p:spPr>
        <p:txBody>
          <a:bodyPr>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r>
              <a:rPr lang="ja-JP" altLang="en-US" b="0">
                <a:solidFill>
                  <a:srgbClr val="000000"/>
                </a:solidFill>
                <a:latin typeface="HGP創英角ｺﾞｼｯｸUB" panose="020B0900000000000000" pitchFamily="50" charset="-128"/>
                <a:ea typeface="HGP創英角ｺﾞｼｯｸUB" panose="020B0900000000000000" pitchFamily="50" charset="-128"/>
              </a:rPr>
              <a:t>情報化施工（</a:t>
            </a:r>
            <a:r>
              <a:rPr lang="en-US" altLang="ja-JP" b="0">
                <a:solidFill>
                  <a:srgbClr val="000000"/>
                </a:solidFill>
                <a:latin typeface="HGP創英角ｺﾞｼｯｸUB" panose="020B0900000000000000" pitchFamily="50" charset="-128"/>
                <a:ea typeface="HGP創英角ｺﾞｼｯｸUB" panose="020B0900000000000000" pitchFamily="50" charset="-128"/>
              </a:rPr>
              <a:t>MC</a:t>
            </a:r>
            <a:r>
              <a:rPr lang="ja-JP" altLang="en-US" b="0">
                <a:solidFill>
                  <a:srgbClr val="000000"/>
                </a:solidFill>
                <a:latin typeface="HGP創英角ｺﾞｼｯｸUB" panose="020B0900000000000000" pitchFamily="50" charset="-128"/>
                <a:ea typeface="HGP創英角ｺﾞｼｯｸUB" panose="020B0900000000000000" pitchFamily="50" charset="-128"/>
              </a:rPr>
              <a:t>、</a:t>
            </a:r>
            <a:r>
              <a:rPr lang="en-US" altLang="ja-JP" b="0">
                <a:solidFill>
                  <a:srgbClr val="000000"/>
                </a:solidFill>
                <a:latin typeface="HGP創英角ｺﾞｼｯｸUB" panose="020B0900000000000000" pitchFamily="50" charset="-128"/>
                <a:ea typeface="HGP創英角ｺﾞｼｯｸUB" panose="020B0900000000000000" pitchFamily="50" charset="-128"/>
              </a:rPr>
              <a:t>TS</a:t>
            </a:r>
            <a:r>
              <a:rPr lang="ja-JP" altLang="en-US" b="0">
                <a:solidFill>
                  <a:srgbClr val="000000"/>
                </a:solidFill>
                <a:latin typeface="HGP創英角ｺﾞｼｯｸUB" panose="020B0900000000000000" pitchFamily="50" charset="-128"/>
                <a:ea typeface="HGP創英角ｺﾞｼｯｸUB" panose="020B0900000000000000" pitchFamily="50" charset="-128"/>
              </a:rPr>
              <a:t>等）</a:t>
            </a:r>
          </a:p>
        </p:txBody>
      </p:sp>
      <p:sp>
        <p:nvSpPr>
          <p:cNvPr id="14355" name="Text Box 20"/>
          <p:cNvSpPr txBox="1">
            <a:spLocks noChangeArrowheads="1"/>
          </p:cNvSpPr>
          <p:nvPr/>
        </p:nvSpPr>
        <p:spPr bwMode="auto">
          <a:xfrm>
            <a:off x="2627313" y="4870450"/>
            <a:ext cx="1728787" cy="276999"/>
          </a:xfrm>
          <a:prstGeom prst="rect">
            <a:avLst/>
          </a:prstGeom>
          <a:solidFill>
            <a:srgbClr val="FFFF99"/>
          </a:solidFill>
          <a:ln w="19050">
            <a:solidFill>
              <a:srgbClr val="000000"/>
            </a:solidFill>
            <a:miter lim="800000"/>
            <a:headEnd/>
            <a:tailEnd/>
          </a:ln>
        </p:spPr>
        <p:txBody>
          <a:bodyPr>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r>
              <a:rPr lang="ja-JP" altLang="en-US" b="0">
                <a:solidFill>
                  <a:srgbClr val="000000"/>
                </a:solidFill>
                <a:latin typeface="HGP創英角ｺﾞｼｯｸUB" panose="020B0900000000000000" pitchFamily="50" charset="-128"/>
                <a:ea typeface="HGP創英角ｺﾞｼｯｸUB" panose="020B0900000000000000" pitchFamily="50" charset="-128"/>
              </a:rPr>
              <a:t>施工シミュレーション</a:t>
            </a:r>
          </a:p>
        </p:txBody>
      </p:sp>
      <p:sp>
        <p:nvSpPr>
          <p:cNvPr id="14356" name="Oval 21"/>
          <p:cNvSpPr>
            <a:spLocks noChangeArrowheads="1"/>
          </p:cNvSpPr>
          <p:nvPr/>
        </p:nvSpPr>
        <p:spPr bwMode="auto">
          <a:xfrm>
            <a:off x="5364163" y="4510088"/>
            <a:ext cx="1150937" cy="1079500"/>
          </a:xfrm>
          <a:prstGeom prst="ellipse">
            <a:avLst/>
          </a:prstGeom>
          <a:solidFill>
            <a:srgbClr val="CCFFCC"/>
          </a:solidFill>
          <a:ln w="19050">
            <a:solidFill>
              <a:srgbClr val="0000FF"/>
            </a:solidFill>
            <a:round/>
            <a:headEnd/>
            <a:tailEnd/>
          </a:ln>
        </p:spPr>
        <p:txBody>
          <a:bodyPr wrap="none" anchor="ct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endParaRPr lang="ja-JP" altLang="en-US" b="0">
              <a:solidFill>
                <a:srgbClr val="000000"/>
              </a:solidFill>
              <a:latin typeface="HGP創英角ｺﾞｼｯｸUB" panose="020B0900000000000000" pitchFamily="50" charset="-128"/>
              <a:ea typeface="HGP創英角ｺﾞｼｯｸUB" panose="020B0900000000000000" pitchFamily="50" charset="-128"/>
            </a:endParaRPr>
          </a:p>
        </p:txBody>
      </p:sp>
      <p:sp>
        <p:nvSpPr>
          <p:cNvPr id="14357" name="Text Box 22"/>
          <p:cNvSpPr txBox="1">
            <a:spLocks noChangeArrowheads="1"/>
          </p:cNvSpPr>
          <p:nvPr/>
        </p:nvSpPr>
        <p:spPr bwMode="auto">
          <a:xfrm>
            <a:off x="684213" y="5013325"/>
            <a:ext cx="115252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r>
              <a:rPr lang="ja-JP" altLang="en-US" b="0">
                <a:solidFill>
                  <a:srgbClr val="000000"/>
                </a:solidFill>
                <a:latin typeface="HGP創英角ｺﾞｼｯｸUB" panose="020B0900000000000000" pitchFamily="50" charset="-128"/>
                <a:ea typeface="HGP創英角ｺﾞｼｯｸUB" panose="020B0900000000000000" pitchFamily="50" charset="-128"/>
              </a:rPr>
              <a:t>電子成果品</a:t>
            </a:r>
          </a:p>
          <a:p>
            <a:pPr eaLnBrk="1" hangingPunct="1"/>
            <a:r>
              <a:rPr lang="ja-JP" altLang="en-US" b="0">
                <a:solidFill>
                  <a:srgbClr val="000000"/>
                </a:solidFill>
                <a:latin typeface="HGP創英角ｺﾞｼｯｸUB" panose="020B0900000000000000" pitchFamily="50" charset="-128"/>
                <a:ea typeface="HGP創英角ｺﾞｼｯｸUB" panose="020B0900000000000000" pitchFamily="50" charset="-128"/>
              </a:rPr>
              <a:t>（コンサル等）</a:t>
            </a:r>
          </a:p>
        </p:txBody>
      </p:sp>
      <p:sp>
        <p:nvSpPr>
          <p:cNvPr id="14358" name="Text Box 23"/>
          <p:cNvSpPr txBox="1">
            <a:spLocks noChangeArrowheads="1"/>
          </p:cNvSpPr>
          <p:nvPr/>
        </p:nvSpPr>
        <p:spPr bwMode="auto">
          <a:xfrm>
            <a:off x="5364163" y="4797425"/>
            <a:ext cx="115252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r>
              <a:rPr lang="ja-JP" altLang="en-US" b="0">
                <a:solidFill>
                  <a:srgbClr val="000000"/>
                </a:solidFill>
                <a:latin typeface="HGP創英角ｺﾞｼｯｸUB" panose="020B0900000000000000" pitchFamily="50" charset="-128"/>
                <a:ea typeface="HGP創英角ｺﾞｼｯｸUB" panose="020B0900000000000000" pitchFamily="50" charset="-128"/>
              </a:rPr>
              <a:t>電子成果品</a:t>
            </a:r>
          </a:p>
          <a:p>
            <a:pPr eaLnBrk="1" hangingPunct="1"/>
            <a:r>
              <a:rPr lang="ja-JP" altLang="en-US" b="0">
                <a:solidFill>
                  <a:srgbClr val="000000"/>
                </a:solidFill>
                <a:latin typeface="HGP創英角ｺﾞｼｯｸUB" panose="020B0900000000000000" pitchFamily="50" charset="-128"/>
                <a:ea typeface="HGP創英角ｺﾞｼｯｸUB" panose="020B0900000000000000" pitchFamily="50" charset="-128"/>
              </a:rPr>
              <a:t>（工事完成）</a:t>
            </a:r>
          </a:p>
        </p:txBody>
      </p:sp>
      <p:sp>
        <p:nvSpPr>
          <p:cNvPr id="14359" name="Text Box 24"/>
          <p:cNvSpPr txBox="1">
            <a:spLocks noChangeArrowheads="1"/>
          </p:cNvSpPr>
          <p:nvPr/>
        </p:nvSpPr>
        <p:spPr bwMode="auto">
          <a:xfrm>
            <a:off x="7164388" y="5805488"/>
            <a:ext cx="1728787" cy="307777"/>
          </a:xfrm>
          <a:prstGeom prst="rect">
            <a:avLst/>
          </a:prstGeom>
          <a:solidFill>
            <a:srgbClr val="00FF00"/>
          </a:solidFill>
          <a:ln w="19050">
            <a:solidFill>
              <a:srgbClr val="000000"/>
            </a:solidFill>
            <a:miter lim="800000"/>
            <a:headEnd/>
            <a:tailEnd/>
          </a:ln>
        </p:spPr>
        <p:txBody>
          <a:bodyPr>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r>
              <a:rPr lang="ja-JP" altLang="en-US" sz="1400" b="0">
                <a:solidFill>
                  <a:srgbClr val="000000"/>
                </a:solidFill>
                <a:latin typeface="HGP創英角ｺﾞｼｯｸUB" panose="020B0900000000000000" pitchFamily="50" charset="-128"/>
                <a:ea typeface="HGP創英角ｺﾞｼｯｸUB" panose="020B0900000000000000" pitchFamily="50" charset="-128"/>
              </a:rPr>
              <a:t>維持管理の各種</a:t>
            </a:r>
            <a:r>
              <a:rPr lang="en-US" altLang="ja-JP" sz="1400" b="0">
                <a:solidFill>
                  <a:srgbClr val="000000"/>
                </a:solidFill>
                <a:latin typeface="HGP創英角ｺﾞｼｯｸUB" panose="020B0900000000000000" pitchFamily="50" charset="-128"/>
                <a:ea typeface="HGP創英角ｺﾞｼｯｸUB" panose="020B0900000000000000" pitchFamily="50" charset="-128"/>
              </a:rPr>
              <a:t>DB</a:t>
            </a:r>
          </a:p>
        </p:txBody>
      </p:sp>
      <p:sp>
        <p:nvSpPr>
          <p:cNvPr id="14360" name="Text Box 25"/>
          <p:cNvSpPr txBox="1">
            <a:spLocks noChangeArrowheads="1"/>
          </p:cNvSpPr>
          <p:nvPr/>
        </p:nvSpPr>
        <p:spPr bwMode="auto">
          <a:xfrm>
            <a:off x="7164388" y="5013325"/>
            <a:ext cx="1728787" cy="307777"/>
          </a:xfrm>
          <a:prstGeom prst="rect">
            <a:avLst/>
          </a:prstGeom>
          <a:solidFill>
            <a:srgbClr val="00FF00"/>
          </a:solidFill>
          <a:ln w="19050">
            <a:solidFill>
              <a:srgbClr val="000000"/>
            </a:solidFill>
            <a:miter lim="800000"/>
            <a:headEnd/>
            <a:tailEnd/>
          </a:ln>
        </p:spPr>
        <p:txBody>
          <a:bodyPr>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r>
              <a:rPr lang="ja-JP" altLang="en-US" sz="1400" b="0">
                <a:solidFill>
                  <a:srgbClr val="000000"/>
                </a:solidFill>
                <a:latin typeface="HGP創英角ｺﾞｼｯｸUB" panose="020B0900000000000000" pitchFamily="50" charset="-128"/>
                <a:ea typeface="HGP創英角ｺﾞｼｯｸUB" panose="020B0900000000000000" pitchFamily="50" charset="-128"/>
              </a:rPr>
              <a:t>情報提供用</a:t>
            </a:r>
            <a:r>
              <a:rPr lang="en-US" altLang="ja-JP" sz="1400" b="0">
                <a:solidFill>
                  <a:srgbClr val="000000"/>
                </a:solidFill>
                <a:latin typeface="HGP創英角ｺﾞｼｯｸUB" panose="020B0900000000000000" pitchFamily="50" charset="-128"/>
                <a:ea typeface="HGP創英角ｺﾞｼｯｸUB" panose="020B0900000000000000" pitchFamily="50" charset="-128"/>
              </a:rPr>
              <a:t>DB</a:t>
            </a:r>
          </a:p>
        </p:txBody>
      </p:sp>
      <p:sp>
        <p:nvSpPr>
          <p:cNvPr id="14361" name="Line 26"/>
          <p:cNvSpPr>
            <a:spLocks noChangeShapeType="1"/>
          </p:cNvSpPr>
          <p:nvPr/>
        </p:nvSpPr>
        <p:spPr bwMode="auto">
          <a:xfrm flipH="1">
            <a:off x="5148263" y="5446713"/>
            <a:ext cx="360362" cy="287337"/>
          </a:xfrm>
          <a:prstGeom prst="line">
            <a:avLst/>
          </a:prstGeom>
          <a:noFill/>
          <a:ln w="38100">
            <a:solidFill>
              <a:srgbClr val="0000FF"/>
            </a:solidFill>
            <a:round/>
            <a:headEnd/>
            <a:tailEnd type="triangle" w="med" len="med"/>
          </a:ln>
          <a:extLst>
            <a:ext uri="{909E8E84-426E-40DD-AFC4-6F175D3DCCD1}">
              <a14:hiddenFill xmlns="" xmlns:a14="http://schemas.microsoft.com/office/drawing/2010/main">
                <a:noFill/>
              </a14:hiddenFill>
            </a:ext>
          </a:extLst>
        </p:spPr>
        <p:txBody>
          <a:bodyPr wrap="none"/>
          <a:lstStyle/>
          <a:p>
            <a:endParaRPr lang="ja-JP" altLang="en-US" b="0">
              <a:latin typeface="HGP創英角ｺﾞｼｯｸUB" panose="020B0900000000000000" pitchFamily="50" charset="-128"/>
              <a:ea typeface="HGP創英角ｺﾞｼｯｸUB" panose="020B0900000000000000" pitchFamily="50" charset="-128"/>
            </a:endParaRPr>
          </a:p>
        </p:txBody>
      </p:sp>
      <p:sp>
        <p:nvSpPr>
          <p:cNvPr id="14362" name="Line 27"/>
          <p:cNvSpPr>
            <a:spLocks noChangeShapeType="1"/>
          </p:cNvSpPr>
          <p:nvPr/>
        </p:nvSpPr>
        <p:spPr bwMode="auto">
          <a:xfrm flipV="1">
            <a:off x="1908175" y="5013325"/>
            <a:ext cx="647700" cy="144463"/>
          </a:xfrm>
          <a:prstGeom prst="line">
            <a:avLst/>
          </a:prstGeom>
          <a:noFill/>
          <a:ln w="38100">
            <a:solidFill>
              <a:srgbClr val="0000FF"/>
            </a:solidFill>
            <a:round/>
            <a:headEnd/>
            <a:tailEnd type="triangle" w="med" len="med"/>
          </a:ln>
          <a:extLst>
            <a:ext uri="{909E8E84-426E-40DD-AFC4-6F175D3DCCD1}">
              <a14:hiddenFill xmlns="" xmlns:a14="http://schemas.microsoft.com/office/drawing/2010/main">
                <a:noFill/>
              </a14:hiddenFill>
            </a:ext>
          </a:extLst>
        </p:spPr>
        <p:txBody>
          <a:bodyPr wrap="none"/>
          <a:lstStyle/>
          <a:p>
            <a:endParaRPr lang="ja-JP" altLang="en-US" b="0">
              <a:latin typeface="HGP創英角ｺﾞｼｯｸUB" panose="020B0900000000000000" pitchFamily="50" charset="-128"/>
              <a:ea typeface="HGP創英角ｺﾞｼｯｸUB" panose="020B0900000000000000" pitchFamily="50" charset="-128"/>
            </a:endParaRPr>
          </a:p>
        </p:txBody>
      </p:sp>
      <p:sp>
        <p:nvSpPr>
          <p:cNvPr id="14363" name="Line 28"/>
          <p:cNvSpPr>
            <a:spLocks noChangeShapeType="1"/>
          </p:cNvSpPr>
          <p:nvPr/>
        </p:nvSpPr>
        <p:spPr bwMode="auto">
          <a:xfrm>
            <a:off x="1908175" y="5373688"/>
            <a:ext cx="647700" cy="73025"/>
          </a:xfrm>
          <a:prstGeom prst="line">
            <a:avLst/>
          </a:prstGeom>
          <a:noFill/>
          <a:ln w="38100">
            <a:solidFill>
              <a:srgbClr val="0000FF"/>
            </a:solidFill>
            <a:round/>
            <a:headEnd/>
            <a:tailEnd type="triangle" w="med" len="med"/>
          </a:ln>
          <a:extLst>
            <a:ext uri="{909E8E84-426E-40DD-AFC4-6F175D3DCCD1}">
              <a14:hiddenFill xmlns="" xmlns:a14="http://schemas.microsoft.com/office/drawing/2010/main">
                <a:noFill/>
              </a14:hiddenFill>
            </a:ext>
          </a:extLst>
        </p:spPr>
        <p:txBody>
          <a:bodyPr wrap="none"/>
          <a:lstStyle/>
          <a:p>
            <a:endParaRPr lang="ja-JP" altLang="en-US" b="0">
              <a:latin typeface="HGP創英角ｺﾞｼｯｸUB" panose="020B0900000000000000" pitchFamily="50" charset="-128"/>
              <a:ea typeface="HGP創英角ｺﾞｼｯｸUB" panose="020B0900000000000000" pitchFamily="50" charset="-128"/>
            </a:endParaRPr>
          </a:p>
        </p:txBody>
      </p:sp>
      <p:sp>
        <p:nvSpPr>
          <p:cNvPr id="14364" name="AutoShape 29"/>
          <p:cNvSpPr>
            <a:spLocks noChangeArrowheads="1"/>
          </p:cNvSpPr>
          <p:nvPr/>
        </p:nvSpPr>
        <p:spPr bwMode="auto">
          <a:xfrm>
            <a:off x="2700338" y="5734050"/>
            <a:ext cx="3600450" cy="431800"/>
          </a:xfrm>
          <a:prstGeom prst="roundRect">
            <a:avLst>
              <a:gd name="adj" fmla="val 35361"/>
            </a:avLst>
          </a:prstGeom>
          <a:solidFill>
            <a:schemeClr val="accent1"/>
          </a:solidFill>
          <a:ln w="9525">
            <a:solidFill>
              <a:schemeClr val="tx1"/>
            </a:solidFill>
            <a:round/>
            <a:headEnd/>
            <a:tailEnd/>
          </a:ln>
        </p:spPr>
        <p:txBody>
          <a:bodyPr wrap="none" anchor="ct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endParaRPr lang="ja-JP" altLang="en-US" b="0">
              <a:solidFill>
                <a:srgbClr val="000000"/>
              </a:solidFill>
              <a:latin typeface="HGP創英角ｺﾞｼｯｸUB" panose="020B0900000000000000" pitchFamily="50" charset="-128"/>
              <a:ea typeface="HGP創英角ｺﾞｼｯｸUB" panose="020B0900000000000000" pitchFamily="50" charset="-128"/>
            </a:endParaRPr>
          </a:p>
        </p:txBody>
      </p:sp>
      <p:sp>
        <p:nvSpPr>
          <p:cNvPr id="14365" name="Line 30"/>
          <p:cNvSpPr>
            <a:spLocks noChangeShapeType="1"/>
          </p:cNvSpPr>
          <p:nvPr/>
        </p:nvSpPr>
        <p:spPr bwMode="auto">
          <a:xfrm flipV="1">
            <a:off x="6372225" y="5949950"/>
            <a:ext cx="720725" cy="0"/>
          </a:xfrm>
          <a:prstGeom prst="line">
            <a:avLst/>
          </a:prstGeom>
          <a:noFill/>
          <a:ln w="57150">
            <a:solidFill>
              <a:srgbClr val="FF0000"/>
            </a:solidFill>
            <a:round/>
            <a:headEnd/>
            <a:tailEnd type="triangle" w="med" len="med"/>
          </a:ln>
          <a:extLst>
            <a:ext uri="{909E8E84-426E-40DD-AFC4-6F175D3DCCD1}">
              <a14:hiddenFill xmlns="" xmlns:a14="http://schemas.microsoft.com/office/drawing/2010/main">
                <a:noFill/>
              </a14:hiddenFill>
            </a:ext>
          </a:extLst>
        </p:spPr>
        <p:txBody>
          <a:bodyPr wrap="none"/>
          <a:lstStyle/>
          <a:p>
            <a:endParaRPr lang="ja-JP" altLang="en-US" b="0">
              <a:latin typeface="HGP創英角ｺﾞｼｯｸUB" panose="020B0900000000000000" pitchFamily="50" charset="-128"/>
              <a:ea typeface="HGP創英角ｺﾞｼｯｸUB" panose="020B0900000000000000" pitchFamily="50" charset="-128"/>
            </a:endParaRPr>
          </a:p>
        </p:txBody>
      </p:sp>
      <p:sp>
        <p:nvSpPr>
          <p:cNvPr id="14366" name="Text Box 31"/>
          <p:cNvSpPr txBox="1">
            <a:spLocks noChangeArrowheads="1"/>
          </p:cNvSpPr>
          <p:nvPr/>
        </p:nvSpPr>
        <p:spPr bwMode="auto">
          <a:xfrm>
            <a:off x="3419475" y="5805488"/>
            <a:ext cx="2160588"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r>
              <a:rPr lang="ja-JP" altLang="en-US" sz="1400" b="0">
                <a:solidFill>
                  <a:srgbClr val="000000"/>
                </a:solidFill>
                <a:latin typeface="HGP創英角ｺﾞｼｯｸUB" panose="020B0900000000000000" pitchFamily="50" charset="-128"/>
                <a:ea typeface="HGP創英角ｺﾞｼｯｸUB" panose="020B0900000000000000" pitchFamily="50" charset="-128"/>
              </a:rPr>
              <a:t>保管管理システム</a:t>
            </a:r>
          </a:p>
        </p:txBody>
      </p:sp>
      <p:sp>
        <p:nvSpPr>
          <p:cNvPr id="14367" name="AutoShape 32"/>
          <p:cNvSpPr>
            <a:spLocks noChangeArrowheads="1"/>
          </p:cNvSpPr>
          <p:nvPr/>
        </p:nvSpPr>
        <p:spPr bwMode="auto">
          <a:xfrm>
            <a:off x="4716463" y="4798278"/>
            <a:ext cx="576262" cy="504706"/>
          </a:xfrm>
          <a:prstGeom prst="notchedRightArrow">
            <a:avLst>
              <a:gd name="adj1" fmla="val 54407"/>
              <a:gd name="adj2" fmla="val 25051"/>
            </a:avLst>
          </a:prstGeom>
          <a:noFill/>
          <a:ln w="28575" algn="ctr">
            <a:solidFill>
              <a:srgbClr val="0000FF"/>
            </a:solidFill>
            <a:miter lim="800000"/>
            <a:headEnd/>
            <a:tailEnd/>
          </a:ln>
          <a:extLst>
            <a:ext uri="{909E8E84-426E-40DD-AFC4-6F175D3DCCD1}">
              <a14:hiddenFill xmlns="" xmlns:a14="http://schemas.microsoft.com/office/drawing/2010/main">
                <a:solidFill>
                  <a:srgbClr val="FFFFFF"/>
                </a:solidFill>
              </a14:hiddenFill>
            </a:ext>
          </a:extLst>
        </p:spPr>
        <p:txBody>
          <a:bodyPr anchor="ctr">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endParaRPr lang="ja-JP" altLang="en-US" b="0">
              <a:solidFill>
                <a:srgbClr val="000000"/>
              </a:solidFill>
              <a:latin typeface="HGP創英角ｺﾞｼｯｸUB" panose="020B0900000000000000" pitchFamily="50" charset="-128"/>
              <a:ea typeface="HGP創英角ｺﾞｼｯｸUB" panose="020B0900000000000000" pitchFamily="50" charset="-128"/>
            </a:endParaRPr>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2"/>
          <p:cNvSpPr>
            <a:spLocks noGrp="1" noChangeArrowheads="1"/>
          </p:cNvSpPr>
          <p:nvPr>
            <p:ph type="title" idx="4294967295"/>
          </p:nvPr>
        </p:nvSpPr>
        <p:spPr>
          <a:xfrm>
            <a:off x="0" y="115888"/>
            <a:ext cx="8340725" cy="427037"/>
          </a:xfrm>
        </p:spPr>
        <p:txBody>
          <a:bodyPr lIns="91440" tIns="45720" rIns="91440" bIns="45720" anchor="ctr"/>
          <a:lstStyle/>
          <a:p>
            <a:pPr eaLnBrk="1" hangingPunct="1"/>
            <a:r>
              <a:rPr lang="ja-JP" altLang="en-US" sz="3200" b="0" dirty="0" smtClean="0">
                <a:latin typeface="HGP創英角ｺﾞｼｯｸUB" pitchFamily="50" charset="-128"/>
                <a:ea typeface="HGP創英角ｺﾞｼｯｸUB" pitchFamily="50" charset="-128"/>
              </a:rPr>
              <a:t>　撮影年月日に関する注意</a:t>
            </a:r>
            <a:endParaRPr lang="en-US" altLang="ja-JP" sz="3200" b="0" dirty="0" smtClean="0">
              <a:latin typeface="HGP創英角ｺﾞｼｯｸUB" pitchFamily="50" charset="-128"/>
              <a:ea typeface="HGP創英角ｺﾞｼｯｸUB" pitchFamily="50" charset="-128"/>
            </a:endParaRPr>
          </a:p>
        </p:txBody>
      </p:sp>
      <p:sp>
        <p:nvSpPr>
          <p:cNvPr id="120835" name="Rectangle 3"/>
          <p:cNvSpPr txBox="1">
            <a:spLocks noChangeArrowheads="1"/>
          </p:cNvSpPr>
          <p:nvPr/>
        </p:nvSpPr>
        <p:spPr bwMode="auto">
          <a:xfrm>
            <a:off x="300038" y="1016000"/>
            <a:ext cx="8653462" cy="831850"/>
          </a:xfrm>
          <a:prstGeom prst="rect">
            <a:avLst/>
          </a:prstGeom>
          <a:noFill/>
          <a:ln w="9525">
            <a:noFill/>
            <a:miter lim="800000"/>
            <a:headEnd/>
            <a:tailEnd/>
          </a:ln>
        </p:spPr>
        <p:txBody>
          <a:bodyPr>
            <a:spAutoFit/>
          </a:bodyPr>
          <a:lstStyle/>
          <a:p>
            <a:pPr algn="l"/>
            <a:r>
              <a:rPr lang="ja-JP" altLang="en-US" sz="2400" dirty="0">
                <a:latin typeface="HGP創英角ｺﾞｼｯｸUB" pitchFamily="50" charset="-128"/>
                <a:ea typeface="HGP創英角ｺﾞｼｯｸUB" pitchFamily="50" charset="-128"/>
              </a:rPr>
              <a:t>１．デジタルカメラの日付の設定が間違っていた場合。</a:t>
            </a:r>
            <a:endParaRPr lang="en-US" altLang="ja-JP" sz="2400" dirty="0">
              <a:latin typeface="HGP創英角ｺﾞｼｯｸUB" pitchFamily="50" charset="-128"/>
              <a:ea typeface="HGP創英角ｺﾞｼｯｸUB" pitchFamily="50" charset="-128"/>
            </a:endParaRPr>
          </a:p>
          <a:p>
            <a:pPr algn="l"/>
            <a:r>
              <a:rPr lang="ja-JP" altLang="en-US" sz="2400" dirty="0">
                <a:latin typeface="HGP創英角ｺﾞｼｯｸUB" pitchFamily="50" charset="-128"/>
                <a:ea typeface="HGP創英角ｺﾞｼｯｸUB" pitchFamily="50" charset="-128"/>
              </a:rPr>
              <a:t>　　（例：日付が</a:t>
            </a:r>
            <a:r>
              <a:rPr lang="en-US" altLang="ja-JP" sz="2400" dirty="0">
                <a:latin typeface="HGP創英角ｺﾞｼｯｸUB" pitchFamily="50" charset="-128"/>
                <a:ea typeface="HGP創英角ｺﾞｼｯｸUB" pitchFamily="50" charset="-128"/>
              </a:rPr>
              <a:t>1900</a:t>
            </a:r>
            <a:r>
              <a:rPr lang="ja-JP" altLang="en-US" sz="2400" dirty="0">
                <a:latin typeface="HGP創英角ｺﾞｼｯｸUB" pitchFamily="50" charset="-128"/>
                <a:ea typeface="HGP創英角ｺﾞｼｯｸUB" pitchFamily="50" charset="-128"/>
              </a:rPr>
              <a:t>年</a:t>
            </a:r>
            <a:r>
              <a:rPr lang="en-US" altLang="ja-JP" sz="2400" dirty="0">
                <a:latin typeface="HGP創英角ｺﾞｼｯｸUB" pitchFamily="50" charset="-128"/>
                <a:ea typeface="HGP創英角ｺﾞｼｯｸUB" pitchFamily="50" charset="-128"/>
              </a:rPr>
              <a:t>1</a:t>
            </a:r>
            <a:r>
              <a:rPr lang="ja-JP" altLang="en-US" sz="2400" dirty="0">
                <a:latin typeface="HGP創英角ｺﾞｼｯｸUB" pitchFamily="50" charset="-128"/>
                <a:ea typeface="HGP創英角ｺﾞｼｯｸUB" pitchFamily="50" charset="-128"/>
              </a:rPr>
              <a:t>月</a:t>
            </a:r>
            <a:r>
              <a:rPr lang="en-US" altLang="ja-JP" sz="2400" dirty="0">
                <a:latin typeface="HGP創英角ｺﾞｼｯｸUB" pitchFamily="50" charset="-128"/>
                <a:ea typeface="HGP創英角ｺﾞｼｯｸUB" pitchFamily="50" charset="-128"/>
              </a:rPr>
              <a:t>1</a:t>
            </a:r>
            <a:r>
              <a:rPr lang="ja-JP" altLang="en-US" sz="2400" dirty="0">
                <a:latin typeface="HGP創英角ｺﾞｼｯｸUB" pitchFamily="50" charset="-128"/>
                <a:ea typeface="HGP創英角ｺﾞｼｯｸUB" pitchFamily="50" charset="-128"/>
              </a:rPr>
              <a:t>日で撮影した）</a:t>
            </a:r>
          </a:p>
        </p:txBody>
      </p:sp>
      <p:sp>
        <p:nvSpPr>
          <p:cNvPr id="120836" name="Rectangle 3"/>
          <p:cNvSpPr txBox="1">
            <a:spLocks noChangeArrowheads="1"/>
          </p:cNvSpPr>
          <p:nvPr/>
        </p:nvSpPr>
        <p:spPr bwMode="auto">
          <a:xfrm>
            <a:off x="1395413" y="1855788"/>
            <a:ext cx="7558087" cy="1006475"/>
          </a:xfrm>
          <a:prstGeom prst="rect">
            <a:avLst/>
          </a:prstGeom>
          <a:noFill/>
          <a:ln w="9525">
            <a:noFill/>
            <a:miter lim="800000"/>
            <a:headEnd/>
            <a:tailEnd/>
          </a:ln>
        </p:spPr>
        <p:txBody>
          <a:bodyPr>
            <a:spAutoFit/>
          </a:bodyPr>
          <a:lstStyle/>
          <a:p>
            <a:pPr algn="l"/>
            <a:r>
              <a:rPr lang="en-US" altLang="ja-JP" sz="2000" dirty="0" err="1">
                <a:solidFill>
                  <a:srgbClr val="FF0000"/>
                </a:solidFill>
                <a:latin typeface="HGP創英角ｺﾞｼｯｸUB" pitchFamily="50" charset="-128"/>
                <a:ea typeface="HGP創英角ｺﾞｼｯｸUB" pitchFamily="50" charset="-128"/>
              </a:rPr>
              <a:t>Exif</a:t>
            </a:r>
            <a:r>
              <a:rPr lang="ja-JP" altLang="en-US" sz="2000" dirty="0">
                <a:solidFill>
                  <a:srgbClr val="FF0000"/>
                </a:solidFill>
                <a:latin typeface="HGP創英角ｺﾞｼｯｸUB" pitchFamily="50" charset="-128"/>
                <a:ea typeface="HGP創英角ｺﾞｼｯｸUB" pitchFamily="50" charset="-128"/>
              </a:rPr>
              <a:t>情報の撮影年月日を修正すると写真の改ざんとみなされる恐れがあるため、受発注者で協議し、写真管理項目の受注者説明文に撮影年月日が違う理由を明記する。</a:t>
            </a:r>
          </a:p>
        </p:txBody>
      </p:sp>
      <p:sp>
        <p:nvSpPr>
          <p:cNvPr id="15" name="Rectangle 3"/>
          <p:cNvSpPr txBox="1">
            <a:spLocks noChangeArrowheads="1"/>
          </p:cNvSpPr>
          <p:nvPr/>
        </p:nvSpPr>
        <p:spPr bwMode="auto">
          <a:xfrm>
            <a:off x="263525" y="3033713"/>
            <a:ext cx="8653463" cy="1570037"/>
          </a:xfrm>
          <a:prstGeom prst="rect">
            <a:avLst/>
          </a:prstGeom>
          <a:noFill/>
          <a:ln w="9525">
            <a:noFill/>
            <a:miter lim="800000"/>
            <a:headEnd/>
            <a:tailEnd/>
          </a:ln>
          <a:effectLst/>
        </p:spPr>
        <p:txBody>
          <a:bodyPr>
            <a:spAutoFit/>
          </a:bodyPr>
          <a:lstStyle/>
          <a:p>
            <a:pPr marL="446088" indent="-446088" algn="l">
              <a:defRPr/>
            </a:pPr>
            <a:r>
              <a:rPr lang="ja-JP" altLang="en-US" sz="2400" dirty="0">
                <a:latin typeface="HGP創英角ｺﾞｼｯｸUB" pitchFamily="50" charset="-128"/>
                <a:ea typeface="HGP創英角ｺﾞｼｯｸUB" pitchFamily="50" charset="-128"/>
              </a:rPr>
              <a:t>２．写真管理ソフトに写真を登録した日付が写真管理項目の撮影年月日となった場合。</a:t>
            </a:r>
            <a:endParaRPr lang="en-US" altLang="ja-JP" sz="2400" dirty="0">
              <a:latin typeface="HGP創英角ｺﾞｼｯｸUB" pitchFamily="50" charset="-128"/>
              <a:ea typeface="HGP創英角ｺﾞｼｯｸUB" pitchFamily="50" charset="-128"/>
            </a:endParaRPr>
          </a:p>
          <a:p>
            <a:pPr algn="l">
              <a:defRPr/>
            </a:pPr>
            <a:r>
              <a:rPr lang="ja-JP" altLang="en-US" sz="2400" dirty="0">
                <a:latin typeface="HGP創英角ｺﾞｼｯｸUB" pitchFamily="50" charset="-128"/>
                <a:ea typeface="HGP創英角ｺﾞｼｯｸUB" pitchFamily="50" charset="-128"/>
              </a:rPr>
              <a:t>（例：写真を撮影した翌日に写真管理ソフトへ写真を登録した際、写真管理ソフト上での撮影年月日が登録した日付となっている）</a:t>
            </a:r>
          </a:p>
        </p:txBody>
      </p:sp>
      <p:sp>
        <p:nvSpPr>
          <p:cNvPr id="120838" name="Rectangle 3"/>
          <p:cNvSpPr txBox="1">
            <a:spLocks noChangeArrowheads="1"/>
          </p:cNvSpPr>
          <p:nvPr/>
        </p:nvSpPr>
        <p:spPr bwMode="auto">
          <a:xfrm>
            <a:off x="1358900" y="4567238"/>
            <a:ext cx="7558088" cy="1016000"/>
          </a:xfrm>
          <a:prstGeom prst="rect">
            <a:avLst/>
          </a:prstGeom>
          <a:noFill/>
          <a:ln w="9525">
            <a:noFill/>
            <a:miter lim="800000"/>
            <a:headEnd/>
            <a:tailEnd/>
          </a:ln>
        </p:spPr>
        <p:txBody>
          <a:bodyPr>
            <a:spAutoFit/>
          </a:bodyPr>
          <a:lstStyle/>
          <a:p>
            <a:pPr algn="l"/>
            <a:r>
              <a:rPr lang="ja-JP" altLang="en-US" sz="2000" b="0" dirty="0">
                <a:solidFill>
                  <a:srgbClr val="FF0000"/>
                </a:solidFill>
                <a:latin typeface="HGP創英角ｺﾞｼｯｸUB" pitchFamily="50" charset="-128"/>
                <a:ea typeface="HGP創英角ｺﾞｼｯｸUB" pitchFamily="50" charset="-128"/>
              </a:rPr>
              <a:t>写真管理ソフトの撮影年月日を修正する。</a:t>
            </a:r>
            <a:endParaRPr lang="en-US" altLang="ja-JP" sz="2000" b="0" dirty="0">
              <a:solidFill>
                <a:srgbClr val="FF0000"/>
              </a:solidFill>
              <a:latin typeface="HGP創英角ｺﾞｼｯｸUB" pitchFamily="50" charset="-128"/>
              <a:ea typeface="HGP創英角ｺﾞｼｯｸUB" pitchFamily="50" charset="-128"/>
            </a:endParaRPr>
          </a:p>
          <a:p>
            <a:pPr algn="l"/>
            <a:r>
              <a:rPr lang="ja-JP" altLang="en-US" sz="2000" b="0" dirty="0">
                <a:solidFill>
                  <a:srgbClr val="FF0000"/>
                </a:solidFill>
                <a:latin typeface="HGP創英角ｺﾞｼｯｸUB" pitchFamily="50" charset="-128"/>
                <a:ea typeface="HGP創英角ｺﾞｼｯｸUB" pitchFamily="50" charset="-128"/>
              </a:rPr>
              <a:t>なお、この修正は写真ファイルを修正するものではないため、写真の改ざんとはならない。</a:t>
            </a:r>
          </a:p>
        </p:txBody>
      </p:sp>
      <p:sp>
        <p:nvSpPr>
          <p:cNvPr id="120839" name="Text Box 7"/>
          <p:cNvSpPr txBox="1">
            <a:spLocks noChangeArrowheads="1"/>
          </p:cNvSpPr>
          <p:nvPr/>
        </p:nvSpPr>
        <p:spPr bwMode="auto">
          <a:xfrm>
            <a:off x="304800" y="5762625"/>
            <a:ext cx="7488238" cy="276999"/>
          </a:xfrm>
          <a:prstGeom prst="rect">
            <a:avLst/>
          </a:prstGeom>
          <a:noFill/>
          <a:ln w="9525">
            <a:noFill/>
            <a:miter lim="800000"/>
            <a:headEnd/>
            <a:tailEnd/>
          </a:ln>
        </p:spPr>
        <p:txBody>
          <a:bodyPr>
            <a:spAutoFit/>
          </a:bodyPr>
          <a:lstStyle/>
          <a:p>
            <a:pPr algn="l">
              <a:spcBef>
                <a:spcPct val="50000"/>
              </a:spcBef>
            </a:pPr>
            <a:r>
              <a:rPr lang="en-US" altLang="ja-JP" dirty="0">
                <a:latin typeface="HGP創英角ｺﾞｼｯｸUB" pitchFamily="50" charset="-128"/>
                <a:ea typeface="HGP創英角ｺﾞｼｯｸUB" pitchFamily="50" charset="-128"/>
              </a:rPr>
              <a:t>※ </a:t>
            </a:r>
            <a:r>
              <a:rPr lang="en-US" altLang="ja-JP" dirty="0" err="1">
                <a:latin typeface="HGP創英角ｺﾞｼｯｸUB" pitchFamily="50" charset="-128"/>
                <a:ea typeface="HGP創英角ｺﾞｼｯｸUB" pitchFamily="50" charset="-128"/>
              </a:rPr>
              <a:t>Exif</a:t>
            </a:r>
            <a:r>
              <a:rPr lang="en-US" altLang="ja-JP" dirty="0">
                <a:latin typeface="HGP創英角ｺﾞｼｯｸUB" pitchFamily="50" charset="-128"/>
                <a:ea typeface="HGP創英角ｺﾞｼｯｸUB" pitchFamily="50" charset="-128"/>
              </a:rPr>
              <a:t> : </a:t>
            </a:r>
            <a:r>
              <a:rPr lang="ja-JP" altLang="en-US" dirty="0">
                <a:latin typeface="HGP創英角ｺﾞｼｯｸUB" pitchFamily="50" charset="-128"/>
                <a:ea typeface="HGP創英角ｺﾞｼｯｸUB" pitchFamily="50" charset="-128"/>
              </a:rPr>
              <a:t>デジタルカメラ用の画像ファイルの規格</a:t>
            </a:r>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ext Box 10"/>
          <p:cNvSpPr txBox="1">
            <a:spLocks noChangeArrowheads="1"/>
          </p:cNvSpPr>
          <p:nvPr/>
        </p:nvSpPr>
        <p:spPr bwMode="auto">
          <a:xfrm>
            <a:off x="360000" y="1800000"/>
            <a:ext cx="8280000" cy="7694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spcBef>
                <a:spcPct val="50000"/>
              </a:spcBef>
            </a:pPr>
            <a:r>
              <a:rPr lang="en-US" altLang="ja-JP" sz="4400" b="0" i="1" u="sng" dirty="0" smtClean="0">
                <a:solidFill>
                  <a:srgbClr val="330066"/>
                </a:solidFill>
                <a:latin typeface="HGP創英角ｺﾞｼｯｸUB" pitchFamily="50" charset="-128"/>
                <a:ea typeface="HGP創英角ｺﾞｼｯｸUB" pitchFamily="50" charset="-128"/>
              </a:rPr>
              <a:t>5</a:t>
            </a:r>
            <a:r>
              <a:rPr lang="ja-JP" altLang="en-US" sz="4400" b="0" i="1" u="sng" dirty="0" err="1" smtClean="0">
                <a:solidFill>
                  <a:srgbClr val="330066"/>
                </a:solidFill>
                <a:latin typeface="HGP創英角ｺﾞｼｯｸUB" pitchFamily="50" charset="-128"/>
                <a:ea typeface="HGP創英角ｺﾞｼｯｸUB" pitchFamily="50" charset="-128"/>
              </a:rPr>
              <a:t>．</a:t>
            </a:r>
            <a:r>
              <a:rPr lang="ja-JP" altLang="en-US" sz="4400" b="0" i="1" u="sng" dirty="0" smtClean="0">
                <a:solidFill>
                  <a:srgbClr val="330066"/>
                </a:solidFill>
                <a:latin typeface="HGP創英角ｺﾞｼｯｸUB" pitchFamily="50" charset="-128"/>
                <a:ea typeface="HGP創英角ｺﾞｼｯｸUB" pitchFamily="50" charset="-128"/>
              </a:rPr>
              <a:t>電子成果品のチェック</a:t>
            </a:r>
            <a:endParaRPr lang="ja-JP" altLang="en-US" sz="4400" dirty="0">
              <a:solidFill>
                <a:srgbClr val="330066"/>
              </a:solidFill>
              <a:latin typeface="HGP創英角ｺﾞｼｯｸUB" pitchFamily="50" charset="-128"/>
              <a:ea typeface="HGP創英角ｺﾞｼｯｸUB" pitchFamily="50" charset="-128"/>
            </a:endParaRPr>
          </a:p>
        </p:txBody>
      </p:sp>
    </p:spTree>
    <p:extLst>
      <p:ext uri="{BB962C8B-B14F-4D97-AF65-F5344CB8AC3E}">
        <p14:creationId xmlns="" xmlns:p14="http://schemas.microsoft.com/office/powerpoint/2010/main" val="2461797805"/>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body" idx="4294967295"/>
          </p:nvPr>
        </p:nvSpPr>
        <p:spPr>
          <a:xfrm>
            <a:off x="108000" y="0"/>
            <a:ext cx="8640000" cy="648000"/>
          </a:xfrm>
        </p:spPr>
        <p:txBody>
          <a:bodyPr/>
          <a:lstStyle/>
          <a:p>
            <a:pPr eaLnBrk="1" hangingPunct="1">
              <a:buFont typeface="Wingdings" pitchFamily="2" charset="2"/>
              <a:buNone/>
            </a:pPr>
            <a:r>
              <a:rPr lang="ja-JP" altLang="en-US" sz="3200" dirty="0" smtClean="0">
                <a:solidFill>
                  <a:schemeClr val="tx2"/>
                </a:solidFill>
                <a:latin typeface="HGP創英角ｺﾞｼｯｸUB" pitchFamily="50" charset="-128"/>
                <a:ea typeface="HGP創英角ｺﾞｼｯｸUB" pitchFamily="50" charset="-128"/>
              </a:rPr>
              <a:t>受注者が</a:t>
            </a:r>
            <a:r>
              <a:rPr lang="ja-JP" altLang="en-US" sz="3200" u="sng" dirty="0">
                <a:solidFill>
                  <a:srgbClr val="FF0000"/>
                </a:solidFill>
                <a:latin typeface="HGP創英角ｺﾞｼｯｸUB" pitchFamily="50" charset="-128"/>
                <a:ea typeface="HGP創英角ｺﾞｼｯｸUB" pitchFamily="50" charset="-128"/>
              </a:rPr>
              <a:t>納品前</a:t>
            </a:r>
            <a:r>
              <a:rPr lang="ja-JP" altLang="en-US" sz="3200" dirty="0" smtClean="0">
                <a:solidFill>
                  <a:schemeClr val="tx2"/>
                </a:solidFill>
                <a:latin typeface="HGP創英角ｺﾞｼｯｸUB" pitchFamily="50" charset="-128"/>
                <a:ea typeface="HGP創英角ｺﾞｼｯｸUB" pitchFamily="50" charset="-128"/>
              </a:rPr>
              <a:t>に行うこと</a:t>
            </a:r>
          </a:p>
        </p:txBody>
      </p:sp>
      <p:sp>
        <p:nvSpPr>
          <p:cNvPr id="8195" name="テキスト ボックス 1"/>
          <p:cNvSpPr txBox="1">
            <a:spLocks noChangeArrowheads="1"/>
          </p:cNvSpPr>
          <p:nvPr/>
        </p:nvSpPr>
        <p:spPr bwMode="auto">
          <a:xfrm>
            <a:off x="143508" y="1880828"/>
            <a:ext cx="8640000" cy="28623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342900" indent="-342900" eaLnBrk="0" hangingPunct="0">
              <a:defRPr kumimoji="1" sz="1200" b="1">
                <a:solidFill>
                  <a:schemeClr val="tx1"/>
                </a:solidFill>
                <a:latin typeface="Arial" charset="0"/>
                <a:ea typeface="ＭＳ Ｐゴシック" charset="-128"/>
              </a:defRPr>
            </a:lvl1pPr>
            <a:lvl2pPr marL="742950" indent="-285750" eaLnBrk="0" hangingPunct="0">
              <a:defRPr kumimoji="1" sz="1200" b="1">
                <a:solidFill>
                  <a:schemeClr val="tx1"/>
                </a:solidFill>
                <a:latin typeface="Arial" charset="0"/>
                <a:ea typeface="ＭＳ Ｐゴシック" charset="-128"/>
              </a:defRPr>
            </a:lvl2pPr>
            <a:lvl3pPr marL="1143000" indent="-228600" eaLnBrk="0" hangingPunct="0">
              <a:defRPr kumimoji="1" sz="1200" b="1">
                <a:solidFill>
                  <a:schemeClr val="tx1"/>
                </a:solidFill>
                <a:latin typeface="Arial" charset="0"/>
                <a:ea typeface="ＭＳ Ｐゴシック" charset="-128"/>
              </a:defRPr>
            </a:lvl3pPr>
            <a:lvl4pPr marL="1600200" indent="-228600" eaLnBrk="0" hangingPunct="0">
              <a:defRPr kumimoji="1" sz="1200" b="1">
                <a:solidFill>
                  <a:schemeClr val="tx1"/>
                </a:solidFill>
                <a:latin typeface="Arial" charset="0"/>
                <a:ea typeface="ＭＳ Ｐゴシック" charset="-128"/>
              </a:defRPr>
            </a:lvl4pPr>
            <a:lvl5pPr marL="2057400" indent="-228600" eaLnBrk="0" hangingPunct="0">
              <a:defRPr kumimoji="1" sz="1200" b="1">
                <a:solidFill>
                  <a:schemeClr val="tx1"/>
                </a:solidFill>
                <a:latin typeface="Arial" charset="0"/>
                <a:ea typeface="ＭＳ Ｐゴシック"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charset="-128"/>
              </a:defRPr>
            </a:lvl9pPr>
          </a:lstStyle>
          <a:p>
            <a:pPr algn="l" eaLnBrk="1" hangingPunct="1"/>
            <a:r>
              <a:rPr lang="en-US" altLang="ja-JP" sz="3600" b="0" dirty="0">
                <a:latin typeface="HGP創英角ｺﾞｼｯｸUB" pitchFamily="50" charset="-128"/>
                <a:ea typeface="HGP創英角ｺﾞｼｯｸUB" pitchFamily="50" charset="-128"/>
              </a:rPr>
              <a:t>(1</a:t>
            </a:r>
            <a:r>
              <a:rPr lang="en-US" altLang="ja-JP" sz="3600" b="0" dirty="0" smtClean="0">
                <a:latin typeface="HGP創英角ｺﾞｼｯｸUB" pitchFamily="50" charset="-128"/>
                <a:ea typeface="HGP創英角ｺﾞｼｯｸUB" pitchFamily="50" charset="-128"/>
              </a:rPr>
              <a:t>)</a:t>
            </a:r>
            <a:r>
              <a:rPr lang="ja-JP" altLang="en-US" sz="3600" b="0" dirty="0" smtClean="0">
                <a:latin typeface="HGP創英角ｺﾞｼｯｸUB" pitchFamily="50" charset="-128"/>
                <a:ea typeface="HGP創英角ｺﾞｼｯｸUB" pitchFamily="50" charset="-128"/>
              </a:rPr>
              <a:t>電子納品チェックシステムによる確認</a:t>
            </a:r>
            <a:endParaRPr lang="en-US" altLang="ja-JP" sz="3600" b="0" dirty="0">
              <a:solidFill>
                <a:srgbClr val="002060"/>
              </a:solidFill>
              <a:latin typeface="HGP創英角ｺﾞｼｯｸUB" pitchFamily="50" charset="-128"/>
              <a:ea typeface="HGP創英角ｺﾞｼｯｸUB" pitchFamily="50" charset="-128"/>
            </a:endParaRPr>
          </a:p>
          <a:p>
            <a:pPr algn="l" eaLnBrk="1" hangingPunct="1"/>
            <a:r>
              <a:rPr lang="en-US" altLang="ja-JP" sz="3600" b="0" dirty="0">
                <a:latin typeface="HGP創英角ｺﾞｼｯｸUB" pitchFamily="50" charset="-128"/>
                <a:ea typeface="HGP創英角ｺﾞｼｯｸUB" pitchFamily="50" charset="-128"/>
              </a:rPr>
              <a:t>(2</a:t>
            </a:r>
            <a:r>
              <a:rPr lang="en-US" altLang="ja-JP" sz="3600" b="0" dirty="0" smtClean="0">
                <a:latin typeface="HGP創英角ｺﾞｼｯｸUB" pitchFamily="50" charset="-128"/>
                <a:ea typeface="HGP創英角ｺﾞｼｯｸUB" pitchFamily="50" charset="-128"/>
              </a:rPr>
              <a:t>)</a:t>
            </a:r>
            <a:r>
              <a:rPr lang="ja-JP" altLang="en-US" sz="3600" b="0" dirty="0" smtClean="0">
                <a:latin typeface="HGP創英角ｺﾞｼｯｸUB" pitchFamily="50" charset="-128"/>
                <a:ea typeface="HGP創英角ｺﾞｼｯｸUB" pitchFamily="50" charset="-128"/>
              </a:rPr>
              <a:t>緯度・経度のチェック</a:t>
            </a:r>
            <a:endParaRPr lang="en-US" altLang="ja-JP" sz="3600" b="0" dirty="0">
              <a:latin typeface="HGP創英角ｺﾞｼｯｸUB" pitchFamily="50" charset="-128"/>
              <a:ea typeface="HGP創英角ｺﾞｼｯｸUB" pitchFamily="50" charset="-128"/>
            </a:endParaRPr>
          </a:p>
          <a:p>
            <a:pPr algn="l" eaLnBrk="1" hangingPunct="1"/>
            <a:r>
              <a:rPr lang="en-US" altLang="ja-JP" sz="3600" b="0" dirty="0" smtClean="0">
                <a:latin typeface="HGP創英角ｺﾞｼｯｸUB" pitchFamily="50" charset="-128"/>
                <a:ea typeface="HGP創英角ｺﾞｼｯｸUB" pitchFamily="50" charset="-128"/>
              </a:rPr>
              <a:t>(</a:t>
            </a:r>
            <a:r>
              <a:rPr lang="en-US" altLang="ja-JP" sz="3600" b="0" dirty="0">
                <a:latin typeface="HGP創英角ｺﾞｼｯｸUB" pitchFamily="50" charset="-128"/>
                <a:ea typeface="HGP創英角ｺﾞｼｯｸUB" pitchFamily="50" charset="-128"/>
              </a:rPr>
              <a:t>3</a:t>
            </a:r>
            <a:r>
              <a:rPr lang="en-US" altLang="ja-JP" sz="3600" b="0" dirty="0" smtClean="0">
                <a:latin typeface="HGP創英角ｺﾞｼｯｸUB" pitchFamily="50" charset="-128"/>
                <a:ea typeface="HGP創英角ｺﾞｼｯｸUB" pitchFamily="50" charset="-128"/>
              </a:rPr>
              <a:t>)</a:t>
            </a:r>
            <a:r>
              <a:rPr lang="ja-JP" altLang="en-US" sz="3600" b="0" dirty="0" smtClean="0">
                <a:latin typeface="HGP創英角ｺﾞｼｯｸUB" pitchFamily="50" charset="-128"/>
                <a:ea typeface="HGP創英角ｺﾞｼｯｸUB" pitchFamily="50" charset="-128"/>
              </a:rPr>
              <a:t>目視等による</a:t>
            </a:r>
            <a:r>
              <a:rPr lang="en-US" altLang="ja-JP" sz="3600" b="0" dirty="0" smtClean="0">
                <a:latin typeface="HGP創英角ｺﾞｼｯｸUB" pitchFamily="50" charset="-128"/>
                <a:ea typeface="HGP創英角ｺﾞｼｯｸUB" pitchFamily="50" charset="-128"/>
              </a:rPr>
              <a:t>CAD</a:t>
            </a:r>
            <a:r>
              <a:rPr lang="ja-JP" altLang="en-US" sz="3600" b="0" dirty="0" smtClean="0">
                <a:latin typeface="HGP創英角ｺﾞｼｯｸUB" pitchFamily="50" charset="-128"/>
                <a:ea typeface="HGP創英角ｺﾞｼｯｸUB" pitchFamily="50" charset="-128"/>
              </a:rPr>
              <a:t>データのチェック</a:t>
            </a:r>
            <a:endParaRPr lang="en-US" altLang="ja-JP" sz="3600" b="0" dirty="0">
              <a:solidFill>
                <a:srgbClr val="002060"/>
              </a:solidFill>
              <a:latin typeface="HGP創英角ｺﾞｼｯｸUB" pitchFamily="50" charset="-128"/>
              <a:ea typeface="HGP創英角ｺﾞｼｯｸUB" pitchFamily="50" charset="-128"/>
            </a:endParaRPr>
          </a:p>
          <a:p>
            <a:pPr algn="l" eaLnBrk="1" hangingPunct="1"/>
            <a:r>
              <a:rPr lang="en-US" altLang="ja-JP" sz="3600" b="0" dirty="0">
                <a:latin typeface="HGP創英角ｺﾞｼｯｸUB" pitchFamily="50" charset="-128"/>
                <a:ea typeface="HGP創英角ｺﾞｼｯｸUB" pitchFamily="50" charset="-128"/>
              </a:rPr>
              <a:t>(4)</a:t>
            </a:r>
            <a:r>
              <a:rPr lang="ja-JP" altLang="en-US" sz="3600" b="0" dirty="0">
                <a:latin typeface="HGP創英角ｺﾞｼｯｸUB" pitchFamily="50" charset="-128"/>
                <a:ea typeface="HGP創英角ｺﾞｼｯｸUB" pitchFamily="50" charset="-128"/>
              </a:rPr>
              <a:t>電子成果品</a:t>
            </a:r>
            <a:r>
              <a:rPr lang="ja-JP" altLang="en-US" sz="3600" b="0" dirty="0" smtClean="0">
                <a:latin typeface="HGP創英角ｺﾞｼｯｸUB" pitchFamily="50" charset="-128"/>
                <a:ea typeface="HGP創英角ｺﾞｼｯｸUB" pitchFamily="50" charset="-128"/>
              </a:rPr>
              <a:t>のウィルスチェック</a:t>
            </a:r>
            <a:endParaRPr lang="en-US" altLang="ja-JP" sz="3600" b="0" dirty="0" smtClean="0">
              <a:latin typeface="HGP創英角ｺﾞｼｯｸUB" pitchFamily="50" charset="-128"/>
              <a:ea typeface="HGP創英角ｺﾞｼｯｸUB" pitchFamily="50" charset="-128"/>
            </a:endParaRPr>
          </a:p>
          <a:p>
            <a:pPr algn="l" eaLnBrk="1" hangingPunct="1"/>
            <a:r>
              <a:rPr lang="en-US" altLang="ja-JP" sz="3600" b="0" dirty="0" smtClean="0">
                <a:latin typeface="HGP創英角ｺﾞｼｯｸUB" pitchFamily="50" charset="-128"/>
                <a:ea typeface="HGP創英角ｺﾞｼｯｸUB" pitchFamily="50" charset="-128"/>
              </a:rPr>
              <a:t>(5)</a:t>
            </a:r>
            <a:r>
              <a:rPr lang="ja-JP" altLang="en-US" sz="3600" b="0" dirty="0" smtClean="0">
                <a:latin typeface="HGP創英角ｺﾞｼｯｸUB" pitchFamily="50" charset="-128"/>
                <a:ea typeface="HGP創英角ｺﾞｼｯｸUB" pitchFamily="50" charset="-128"/>
              </a:rPr>
              <a:t>電子媒体の外観の確認</a:t>
            </a:r>
            <a:endParaRPr lang="en-US" altLang="ja-JP" sz="3600" b="0" dirty="0">
              <a:latin typeface="HGP創英角ｺﾞｼｯｸUB" pitchFamily="50" charset="-128"/>
              <a:ea typeface="HGP創英角ｺﾞｼｯｸUB" pitchFamily="50" charset="-128"/>
            </a:endParaRPr>
          </a:p>
        </p:txBody>
      </p:sp>
      <p:sp>
        <p:nvSpPr>
          <p:cNvPr id="4" name="正方形/長方形 180"/>
          <p:cNvSpPr>
            <a:spLocks noChangeArrowheads="1"/>
          </p:cNvSpPr>
          <p:nvPr/>
        </p:nvSpPr>
        <p:spPr bwMode="auto">
          <a:xfrm>
            <a:off x="5003800" y="5842000"/>
            <a:ext cx="3960813" cy="503238"/>
          </a:xfrm>
          <a:prstGeom prst="rect">
            <a:avLst/>
          </a:prstGeom>
          <a:solidFill>
            <a:schemeClr val="bg1"/>
          </a:solidFill>
          <a:ln w="9525" algn="ctr">
            <a:solidFill>
              <a:schemeClr val="tx1"/>
            </a:solidFill>
            <a:round/>
            <a:headEnd/>
            <a:tailEnd/>
          </a:ln>
        </p:spPr>
        <p:txBody>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r>
              <a:rPr lang="ja-JP" altLang="en-US" dirty="0" smtClean="0"/>
              <a:t>電子納品等運用ガイドライン</a:t>
            </a:r>
            <a:r>
              <a:rPr lang="en-US" altLang="ja-JP" dirty="0" smtClean="0"/>
              <a:t>【</a:t>
            </a:r>
            <a:r>
              <a:rPr lang="ja-JP" altLang="en-US" dirty="0" smtClean="0"/>
              <a:t>土木工事編</a:t>
            </a:r>
            <a:r>
              <a:rPr lang="en-US" altLang="ja-JP" dirty="0" smtClean="0"/>
              <a:t>】 </a:t>
            </a:r>
            <a:r>
              <a:rPr lang="ja-JP" altLang="en-US" dirty="0"/>
              <a:t>（</a:t>
            </a:r>
            <a:r>
              <a:rPr lang="en-US" altLang="ja-JP" dirty="0" smtClean="0"/>
              <a:t>H22.9</a:t>
            </a:r>
            <a:r>
              <a:rPr lang="ja-JP" altLang="en-US" dirty="0" smtClean="0"/>
              <a:t>）</a:t>
            </a:r>
            <a:r>
              <a:rPr lang="ja-JP" altLang="en-US" dirty="0"/>
              <a:t>より</a:t>
            </a:r>
            <a:endParaRPr lang="en-US" altLang="ja-JP" dirty="0"/>
          </a:p>
          <a:p>
            <a:pPr algn="l" eaLnBrk="1" hangingPunct="1"/>
            <a:r>
              <a:rPr lang="en-US" altLang="ja-JP" u="sng" dirty="0">
                <a:solidFill>
                  <a:srgbClr val="FF0000"/>
                </a:solidFill>
              </a:rPr>
              <a:t>http://www.cals-ed.go.jp/cri_guideline/</a:t>
            </a:r>
          </a:p>
          <a:p>
            <a:pPr eaLnBrk="1" hangingPunct="1"/>
            <a:endParaRPr lang="ja-JP" altLang="en-US" dirty="0"/>
          </a:p>
        </p:txBody>
      </p:sp>
    </p:spTree>
    <p:extLst>
      <p:ext uri="{BB962C8B-B14F-4D97-AF65-F5344CB8AC3E}">
        <p14:creationId xmlns="" xmlns:p14="http://schemas.microsoft.com/office/powerpoint/2010/main" val="3059541244"/>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ext Box 10"/>
          <p:cNvSpPr txBox="1">
            <a:spLocks noChangeArrowheads="1"/>
          </p:cNvSpPr>
          <p:nvPr/>
        </p:nvSpPr>
        <p:spPr bwMode="auto">
          <a:xfrm>
            <a:off x="360000" y="1800000"/>
            <a:ext cx="8280000" cy="7694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spcBef>
                <a:spcPct val="50000"/>
              </a:spcBef>
            </a:pPr>
            <a:r>
              <a:rPr lang="ja-JP" altLang="en-US" sz="4400" b="0" dirty="0" smtClean="0">
                <a:solidFill>
                  <a:srgbClr val="330066"/>
                </a:solidFill>
                <a:latin typeface="HGP創英角ｺﾞｼｯｸUB" pitchFamily="50" charset="-128"/>
                <a:ea typeface="HGP創英角ｺﾞｼｯｸUB" pitchFamily="50" charset="-128"/>
              </a:rPr>
              <a:t>電子成果品のチェックの重要性</a:t>
            </a:r>
            <a:endParaRPr lang="ja-JP" altLang="en-US" sz="4400" b="0" dirty="0">
              <a:solidFill>
                <a:srgbClr val="330066"/>
              </a:solidFill>
              <a:latin typeface="HGP創英角ｺﾞｼｯｸUB" pitchFamily="50" charset="-128"/>
              <a:ea typeface="HGP創英角ｺﾞｼｯｸUB" pitchFamily="50" charset="-128"/>
            </a:endParaRPr>
          </a:p>
        </p:txBody>
      </p:sp>
    </p:spTree>
    <p:extLst>
      <p:ext uri="{BB962C8B-B14F-4D97-AF65-F5344CB8AC3E}">
        <p14:creationId xmlns="" xmlns:p14="http://schemas.microsoft.com/office/powerpoint/2010/main" val="4238140146"/>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6" descr="IP12_A25.JPG"/>
          <p:cNvPicPr>
            <a:picLocks noChangeAspect="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7473274" y="5223160"/>
            <a:ext cx="1167178" cy="1230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Rectangle 2"/>
          <p:cNvSpPr txBox="1">
            <a:spLocks noChangeArrowheads="1"/>
          </p:cNvSpPr>
          <p:nvPr/>
        </p:nvSpPr>
        <p:spPr bwMode="auto">
          <a:xfrm>
            <a:off x="108000" y="0"/>
            <a:ext cx="7200000" cy="648000"/>
          </a:xfrm>
          <a:prstGeom prst="rect">
            <a:avLst/>
          </a:prstGeom>
          <a:noFill/>
          <a:ln>
            <a:noFill/>
          </a:ln>
          <a:extLst/>
        </p:spPr>
        <p:txBody>
          <a:bodyPr anchor="ctr"/>
          <a:lstStyle>
            <a:lvl1pPr algn="l" rtl="0" eaLnBrk="0" fontAlgn="base" hangingPunct="0">
              <a:spcBef>
                <a:spcPct val="0"/>
              </a:spcBef>
              <a:spcAft>
                <a:spcPct val="0"/>
              </a:spcAft>
              <a:defRPr kumimoji="1" sz="3900" b="1">
                <a:solidFill>
                  <a:schemeClr val="tx2"/>
                </a:solidFill>
                <a:latin typeface="+mj-lt"/>
                <a:ea typeface="+mj-ea"/>
                <a:cs typeface="+mj-cs"/>
              </a:defRPr>
            </a:lvl1pPr>
            <a:lvl2pPr algn="l" rtl="0" eaLnBrk="0" fontAlgn="base" hangingPunct="0">
              <a:spcBef>
                <a:spcPct val="0"/>
              </a:spcBef>
              <a:spcAft>
                <a:spcPct val="0"/>
              </a:spcAft>
              <a:defRPr kumimoji="1" sz="3900" b="1">
                <a:solidFill>
                  <a:schemeClr val="tx2"/>
                </a:solidFill>
                <a:latin typeface="Arial" pitchFamily="34" charset="0"/>
                <a:ea typeface="ＭＳ Ｐゴシック" pitchFamily="50" charset="-128"/>
              </a:defRPr>
            </a:lvl2pPr>
            <a:lvl3pPr algn="l" rtl="0" eaLnBrk="0" fontAlgn="base" hangingPunct="0">
              <a:spcBef>
                <a:spcPct val="0"/>
              </a:spcBef>
              <a:spcAft>
                <a:spcPct val="0"/>
              </a:spcAft>
              <a:defRPr kumimoji="1" sz="3900" b="1">
                <a:solidFill>
                  <a:schemeClr val="tx2"/>
                </a:solidFill>
                <a:latin typeface="Arial" pitchFamily="34" charset="0"/>
                <a:ea typeface="ＭＳ Ｐゴシック" pitchFamily="50" charset="-128"/>
              </a:defRPr>
            </a:lvl3pPr>
            <a:lvl4pPr algn="l" rtl="0" eaLnBrk="0" fontAlgn="base" hangingPunct="0">
              <a:spcBef>
                <a:spcPct val="0"/>
              </a:spcBef>
              <a:spcAft>
                <a:spcPct val="0"/>
              </a:spcAft>
              <a:defRPr kumimoji="1" sz="3900" b="1">
                <a:solidFill>
                  <a:schemeClr val="tx2"/>
                </a:solidFill>
                <a:latin typeface="Arial" pitchFamily="34" charset="0"/>
                <a:ea typeface="ＭＳ Ｐゴシック" pitchFamily="50" charset="-128"/>
              </a:defRPr>
            </a:lvl4pPr>
            <a:lvl5pPr algn="l" rtl="0" eaLnBrk="0" fontAlgn="base" hangingPunct="0">
              <a:spcBef>
                <a:spcPct val="0"/>
              </a:spcBef>
              <a:spcAft>
                <a:spcPct val="0"/>
              </a:spcAft>
              <a:defRPr kumimoji="1" sz="3900" b="1">
                <a:solidFill>
                  <a:schemeClr val="tx2"/>
                </a:solidFill>
                <a:latin typeface="Arial" pitchFamily="34" charset="0"/>
                <a:ea typeface="ＭＳ Ｐゴシック" pitchFamily="50" charset="-128"/>
              </a:defRPr>
            </a:lvl5pPr>
            <a:lvl6pPr marL="457200" algn="l" rtl="0" fontAlgn="base">
              <a:spcBef>
                <a:spcPct val="0"/>
              </a:spcBef>
              <a:spcAft>
                <a:spcPct val="0"/>
              </a:spcAft>
              <a:defRPr kumimoji="1" sz="3900" b="1">
                <a:solidFill>
                  <a:schemeClr val="tx2"/>
                </a:solidFill>
                <a:latin typeface="Arial" pitchFamily="34" charset="0"/>
                <a:ea typeface="ＭＳ Ｐゴシック" pitchFamily="50" charset="-128"/>
              </a:defRPr>
            </a:lvl6pPr>
            <a:lvl7pPr marL="914400" algn="l" rtl="0" fontAlgn="base">
              <a:spcBef>
                <a:spcPct val="0"/>
              </a:spcBef>
              <a:spcAft>
                <a:spcPct val="0"/>
              </a:spcAft>
              <a:defRPr kumimoji="1" sz="3900" b="1">
                <a:solidFill>
                  <a:schemeClr val="tx2"/>
                </a:solidFill>
                <a:latin typeface="Arial" pitchFamily="34" charset="0"/>
                <a:ea typeface="ＭＳ Ｐゴシック" pitchFamily="50" charset="-128"/>
              </a:defRPr>
            </a:lvl7pPr>
            <a:lvl8pPr marL="1371600" algn="l" rtl="0" fontAlgn="base">
              <a:spcBef>
                <a:spcPct val="0"/>
              </a:spcBef>
              <a:spcAft>
                <a:spcPct val="0"/>
              </a:spcAft>
              <a:defRPr kumimoji="1" sz="3900" b="1">
                <a:solidFill>
                  <a:schemeClr val="tx2"/>
                </a:solidFill>
                <a:latin typeface="Arial" pitchFamily="34" charset="0"/>
                <a:ea typeface="ＭＳ Ｐゴシック" pitchFamily="50" charset="-128"/>
              </a:defRPr>
            </a:lvl8pPr>
            <a:lvl9pPr marL="1828800" algn="l" rtl="0" fontAlgn="base">
              <a:spcBef>
                <a:spcPct val="0"/>
              </a:spcBef>
              <a:spcAft>
                <a:spcPct val="0"/>
              </a:spcAft>
              <a:defRPr kumimoji="1" sz="3900" b="1">
                <a:solidFill>
                  <a:schemeClr val="tx2"/>
                </a:solidFill>
                <a:latin typeface="Arial" pitchFamily="34" charset="0"/>
                <a:ea typeface="ＭＳ Ｐゴシック" pitchFamily="50" charset="-128"/>
              </a:defRPr>
            </a:lvl9pPr>
          </a:lstStyle>
          <a:p>
            <a:pPr eaLnBrk="1" hangingPunct="1">
              <a:defRPr/>
            </a:pPr>
            <a:r>
              <a:rPr lang="ja-JP" altLang="en-US" sz="3600" b="0" kern="0" dirty="0">
                <a:latin typeface="HGP創英角ｺﾞｼｯｸUB" panose="020B0900000000000000" pitchFamily="50" charset="-128"/>
                <a:ea typeface="HGP創英角ｺﾞｼｯｸUB" panose="020B0900000000000000" pitchFamily="50" charset="-128"/>
              </a:rPr>
              <a:t>電子成果品</a:t>
            </a:r>
            <a:r>
              <a:rPr lang="ja-JP" altLang="en-US" sz="3600" b="0" kern="0" dirty="0" smtClean="0">
                <a:latin typeface="HGP創英角ｺﾞｼｯｸUB" panose="020B0900000000000000" pitchFamily="50" charset="-128"/>
                <a:ea typeface="HGP創英角ｺﾞｼｯｸUB" panose="020B0900000000000000" pitchFamily="50" charset="-128"/>
              </a:rPr>
              <a:t>の</a:t>
            </a:r>
            <a:r>
              <a:rPr lang="ja-JP" altLang="en-US" sz="3600" b="0" kern="0" dirty="0">
                <a:latin typeface="HGP創英角ｺﾞｼｯｸUB" panose="020B0900000000000000" pitchFamily="50" charset="-128"/>
                <a:ea typeface="HGP創英角ｺﾞｼｯｸUB" panose="020B0900000000000000" pitchFamily="50" charset="-128"/>
              </a:rPr>
              <a:t>チェック</a:t>
            </a:r>
            <a:r>
              <a:rPr lang="ja-JP" altLang="en-US" sz="3600" b="0" kern="0" dirty="0" smtClean="0">
                <a:latin typeface="HGP創英角ｺﾞｼｯｸUB" panose="020B0900000000000000" pitchFamily="50" charset="-128"/>
                <a:ea typeface="HGP創英角ｺﾞｼｯｸUB" panose="020B0900000000000000" pitchFamily="50" charset="-128"/>
              </a:rPr>
              <a:t>を怠ると</a:t>
            </a:r>
          </a:p>
        </p:txBody>
      </p:sp>
      <p:sp>
        <p:nvSpPr>
          <p:cNvPr id="4" name="Rectangle 3"/>
          <p:cNvSpPr txBox="1">
            <a:spLocks noChangeArrowheads="1"/>
          </p:cNvSpPr>
          <p:nvPr/>
        </p:nvSpPr>
        <p:spPr bwMode="auto">
          <a:xfrm>
            <a:off x="179512" y="648000"/>
            <a:ext cx="8856984" cy="33670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lvl1pPr marL="342900" indent="-342900" algn="l" rtl="0" eaLnBrk="0" fontAlgn="base" hangingPunct="0">
              <a:spcBef>
                <a:spcPct val="20000"/>
              </a:spcBef>
              <a:spcAft>
                <a:spcPct val="0"/>
              </a:spcAft>
              <a:buClr>
                <a:schemeClr val="tx2"/>
              </a:buClr>
              <a:buSzPct val="70000"/>
              <a:buFont typeface="Wingdings" pitchFamily="2" charset="2"/>
              <a:buChar char="l"/>
              <a:defRPr kumimoji="1" sz="3000">
                <a:solidFill>
                  <a:schemeClr val="tx1"/>
                </a:solidFill>
                <a:latin typeface="+mn-lt"/>
                <a:ea typeface="+mn-ea"/>
                <a:cs typeface="+mn-cs"/>
              </a:defRPr>
            </a:lvl1pPr>
            <a:lvl2pPr marL="692150" indent="-347663" algn="l" rtl="0" eaLnBrk="0" fontAlgn="base" hangingPunct="0">
              <a:spcBef>
                <a:spcPct val="20000"/>
              </a:spcBef>
              <a:spcAft>
                <a:spcPct val="0"/>
              </a:spcAft>
              <a:buClr>
                <a:schemeClr val="accent2"/>
              </a:buClr>
              <a:buSzPct val="70000"/>
              <a:buFont typeface="Wingdings" pitchFamily="2" charset="2"/>
              <a:buChar char="l"/>
              <a:defRPr kumimoji="1" sz="2600">
                <a:solidFill>
                  <a:schemeClr val="tx1"/>
                </a:solidFill>
                <a:latin typeface="+mn-lt"/>
                <a:ea typeface="+mn-ea"/>
              </a:defRPr>
            </a:lvl2pPr>
            <a:lvl3pPr marL="987425" indent="-293688" algn="l" rtl="0" eaLnBrk="0" fontAlgn="base" hangingPunct="0">
              <a:spcBef>
                <a:spcPct val="20000"/>
              </a:spcBef>
              <a:spcAft>
                <a:spcPct val="0"/>
              </a:spcAft>
              <a:buClr>
                <a:schemeClr val="accent1"/>
              </a:buClr>
              <a:buSzPct val="70000"/>
              <a:buFont typeface="Wingdings" pitchFamily="2" charset="2"/>
              <a:buChar char="l"/>
              <a:defRPr kumimoji="1" sz="2300">
                <a:solidFill>
                  <a:schemeClr val="tx1"/>
                </a:solidFill>
                <a:latin typeface="+mn-lt"/>
                <a:ea typeface="+mn-ea"/>
              </a:defRPr>
            </a:lvl3pPr>
            <a:lvl4pPr marL="1281113" indent="-292100" algn="l" rtl="0" eaLnBrk="0" fontAlgn="base" hangingPunct="0">
              <a:spcBef>
                <a:spcPct val="20000"/>
              </a:spcBef>
              <a:spcAft>
                <a:spcPct val="0"/>
              </a:spcAft>
              <a:buClr>
                <a:schemeClr val="tx2"/>
              </a:buClr>
              <a:buSzPct val="75000"/>
              <a:buFont typeface="Wingdings" pitchFamily="2" charset="2"/>
              <a:buChar char="§"/>
              <a:defRPr kumimoji="1" sz="2000">
                <a:solidFill>
                  <a:schemeClr val="tx1"/>
                </a:solidFill>
                <a:latin typeface="+mn-lt"/>
                <a:ea typeface="+mn-ea"/>
              </a:defRPr>
            </a:lvl4pPr>
            <a:lvl5pPr marL="1598613" indent="-315913" algn="l" rtl="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mn-lt"/>
                <a:ea typeface="+mn-ea"/>
              </a:defRPr>
            </a:lvl5pPr>
            <a:lvl6pPr marL="2055813" indent="-315913" algn="l" rtl="0" fontAlgn="base">
              <a:spcBef>
                <a:spcPct val="20000"/>
              </a:spcBef>
              <a:spcAft>
                <a:spcPct val="0"/>
              </a:spcAft>
              <a:buClr>
                <a:schemeClr val="folHlink"/>
              </a:buClr>
              <a:buSzPct val="80000"/>
              <a:buFont typeface="Wingdings" pitchFamily="2" charset="2"/>
              <a:buChar char="§"/>
              <a:defRPr kumimoji="1" sz="2000">
                <a:solidFill>
                  <a:schemeClr val="tx1"/>
                </a:solidFill>
                <a:latin typeface="+mn-lt"/>
                <a:ea typeface="+mn-ea"/>
              </a:defRPr>
            </a:lvl6pPr>
            <a:lvl7pPr marL="2513013" indent="-315913" algn="l" rtl="0" fontAlgn="base">
              <a:spcBef>
                <a:spcPct val="20000"/>
              </a:spcBef>
              <a:spcAft>
                <a:spcPct val="0"/>
              </a:spcAft>
              <a:buClr>
                <a:schemeClr val="folHlink"/>
              </a:buClr>
              <a:buSzPct val="80000"/>
              <a:buFont typeface="Wingdings" pitchFamily="2" charset="2"/>
              <a:buChar char="§"/>
              <a:defRPr kumimoji="1" sz="2000">
                <a:solidFill>
                  <a:schemeClr val="tx1"/>
                </a:solidFill>
                <a:latin typeface="+mn-lt"/>
                <a:ea typeface="+mn-ea"/>
              </a:defRPr>
            </a:lvl7pPr>
            <a:lvl8pPr marL="2970213" indent="-315913" algn="l" rtl="0" fontAlgn="base">
              <a:spcBef>
                <a:spcPct val="20000"/>
              </a:spcBef>
              <a:spcAft>
                <a:spcPct val="0"/>
              </a:spcAft>
              <a:buClr>
                <a:schemeClr val="folHlink"/>
              </a:buClr>
              <a:buSzPct val="80000"/>
              <a:buFont typeface="Wingdings" pitchFamily="2" charset="2"/>
              <a:buChar char="§"/>
              <a:defRPr kumimoji="1" sz="2000">
                <a:solidFill>
                  <a:schemeClr val="tx1"/>
                </a:solidFill>
                <a:latin typeface="+mn-lt"/>
                <a:ea typeface="+mn-ea"/>
              </a:defRPr>
            </a:lvl8pPr>
            <a:lvl9pPr marL="3427413" indent="-315913" algn="l" rtl="0" fontAlgn="base">
              <a:spcBef>
                <a:spcPct val="20000"/>
              </a:spcBef>
              <a:spcAft>
                <a:spcPct val="0"/>
              </a:spcAft>
              <a:buClr>
                <a:schemeClr val="folHlink"/>
              </a:buClr>
              <a:buSzPct val="80000"/>
              <a:buFont typeface="Wingdings" pitchFamily="2" charset="2"/>
              <a:buChar char="§"/>
              <a:defRPr kumimoji="1" sz="2000">
                <a:solidFill>
                  <a:schemeClr val="tx1"/>
                </a:solidFill>
                <a:latin typeface="+mn-lt"/>
                <a:ea typeface="+mn-ea"/>
              </a:defRPr>
            </a:lvl9pPr>
          </a:lstStyle>
          <a:p>
            <a:pPr marL="355600" lvl="1" eaLnBrk="1" hangingPunct="1">
              <a:buClr>
                <a:schemeClr val="tx1"/>
              </a:buClr>
              <a:buSzPct val="100000"/>
              <a:buFont typeface="HGP創英角ｺﾞｼｯｸUB" panose="020B0900000000000000" pitchFamily="50" charset="-128"/>
              <a:buChar char="○"/>
            </a:pPr>
            <a:r>
              <a:rPr lang="ja-JP" altLang="en-US" sz="2800" b="0" kern="0" dirty="0" smtClean="0">
                <a:latin typeface="HGP創英角ｺﾞｼｯｸUB" pitchFamily="50" charset="-128"/>
                <a:ea typeface="HGP創英角ｺﾞｼｯｸUB" pitchFamily="50" charset="-128"/>
              </a:rPr>
              <a:t>電子成果品納品後に利活用できない。</a:t>
            </a:r>
            <a:endParaRPr lang="en-US" altLang="ja-JP" sz="2800" b="0" kern="0" dirty="0" smtClean="0">
              <a:latin typeface="HGP創英角ｺﾞｼｯｸUB" pitchFamily="50" charset="-128"/>
              <a:ea typeface="HGP創英角ｺﾞｼｯｸUB" pitchFamily="50" charset="-128"/>
            </a:endParaRPr>
          </a:p>
          <a:p>
            <a:pPr marL="355600" lvl="1" eaLnBrk="1" hangingPunct="1">
              <a:buClr>
                <a:schemeClr val="tx1"/>
              </a:buClr>
              <a:buSzPct val="100000"/>
              <a:buFont typeface="HGP創英角ｺﾞｼｯｸUB" panose="020B0900000000000000" pitchFamily="50" charset="-128"/>
              <a:buChar char="•"/>
            </a:pPr>
            <a:r>
              <a:rPr lang="ja-JP" altLang="en-US" sz="2800" b="0" kern="0" dirty="0" smtClean="0">
                <a:latin typeface="HGP創英角ｺﾞｼｯｸUB" pitchFamily="50" charset="-128"/>
                <a:ea typeface="HGP創英角ｺﾞｼｯｸUB" pitchFamily="50" charset="-128"/>
              </a:rPr>
              <a:t>もし、</a:t>
            </a:r>
            <a:r>
              <a:rPr lang="ja-JP" altLang="en-US" sz="2800" b="0" u="sng" kern="0" dirty="0" smtClean="0">
                <a:solidFill>
                  <a:srgbClr val="FF0000"/>
                </a:solidFill>
                <a:latin typeface="HGP創英角ｺﾞｼｯｸUB" pitchFamily="50" charset="-128"/>
                <a:ea typeface="HGP創英角ｺﾞｼｯｸUB" pitchFamily="50" charset="-128"/>
              </a:rPr>
              <a:t>業務番号、工事番号、工事名称、事務所コード、事務所名等が誤っていた場合</a:t>
            </a:r>
            <a:r>
              <a:rPr lang="ja-JP" altLang="en-US" sz="2800" b="0" kern="0" dirty="0" smtClean="0">
                <a:latin typeface="HGP創英角ｺﾞｼｯｸUB" pitchFamily="50" charset="-128"/>
                <a:ea typeface="HGP創英角ｺﾞｼｯｸUB" pitchFamily="50" charset="-128"/>
              </a:rPr>
              <a:t>、電子納品・保管管理システムへ登録しても、その後に職員が検索をしても、目的の</a:t>
            </a:r>
            <a:r>
              <a:rPr lang="ja-JP" altLang="en-US" sz="2800" b="0" u="sng" kern="0" dirty="0" smtClean="0">
                <a:solidFill>
                  <a:srgbClr val="FF0000"/>
                </a:solidFill>
                <a:latin typeface="HGP創英角ｺﾞｼｯｸUB" pitchFamily="50" charset="-128"/>
                <a:ea typeface="HGP創英角ｺﾞｼｯｸUB" pitchFamily="50" charset="-128"/>
              </a:rPr>
              <a:t>電子成果品が見つからない</a:t>
            </a:r>
            <a:r>
              <a:rPr lang="ja-JP" altLang="en-US" sz="2800" b="0" kern="0" dirty="0" smtClean="0">
                <a:latin typeface="HGP創英角ｺﾞｼｯｸUB" pitchFamily="50" charset="-128"/>
                <a:ea typeface="HGP創英角ｺﾞｼｯｸUB" pitchFamily="50" charset="-128"/>
              </a:rPr>
              <a:t>ことが発生する。</a:t>
            </a:r>
            <a:endParaRPr lang="en-US" altLang="ja-JP" sz="2800" b="0" kern="0" dirty="0" smtClean="0">
              <a:latin typeface="HGP創英角ｺﾞｼｯｸUB" pitchFamily="50" charset="-128"/>
              <a:ea typeface="HGP創英角ｺﾞｼｯｸUB" pitchFamily="50" charset="-128"/>
            </a:endParaRPr>
          </a:p>
          <a:p>
            <a:pPr marL="355600" lvl="1" eaLnBrk="1" hangingPunct="1">
              <a:buClr>
                <a:schemeClr val="tx1"/>
              </a:buClr>
              <a:buSzPct val="100000"/>
              <a:buFont typeface="HGP創英角ｺﾞｼｯｸUB" panose="020B0900000000000000" pitchFamily="50" charset="-128"/>
              <a:buChar char="•"/>
            </a:pPr>
            <a:endParaRPr lang="en-US" altLang="ja-JP" sz="2800" b="0" kern="0" dirty="0" smtClean="0">
              <a:latin typeface="HGP創英角ｺﾞｼｯｸUB" pitchFamily="50" charset="-128"/>
              <a:ea typeface="HGP創英角ｺﾞｼｯｸUB" pitchFamily="50" charset="-128"/>
            </a:endParaRPr>
          </a:p>
          <a:p>
            <a:pPr marL="355600" lvl="1" eaLnBrk="1" hangingPunct="1">
              <a:buClr>
                <a:schemeClr val="tx1"/>
              </a:buClr>
              <a:buSzPct val="100000"/>
              <a:buFont typeface="HGP創英角ｺﾞｼｯｸUB" panose="020B0900000000000000" pitchFamily="50" charset="-128"/>
              <a:buChar char="○"/>
            </a:pPr>
            <a:endParaRPr lang="ja-JP" altLang="en-US" sz="2800" b="0" kern="0" dirty="0" smtClean="0">
              <a:latin typeface="HGP創英角ｺﾞｼｯｸUB" pitchFamily="50" charset="-128"/>
              <a:ea typeface="HGP創英角ｺﾞｼｯｸUB" pitchFamily="50" charset="-128"/>
            </a:endParaRPr>
          </a:p>
        </p:txBody>
      </p:sp>
    </p:spTree>
    <p:extLst>
      <p:ext uri="{BB962C8B-B14F-4D97-AF65-F5344CB8AC3E}">
        <p14:creationId xmlns="" xmlns:p14="http://schemas.microsoft.com/office/powerpoint/2010/main" val="2317183098"/>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bwMode="auto">
          <a:xfrm>
            <a:off x="108000" y="0"/>
            <a:ext cx="8316428" cy="648000"/>
          </a:xfrm>
          <a:prstGeom prst="rect">
            <a:avLst/>
          </a:prstGeom>
          <a:noFill/>
          <a:ln>
            <a:noFill/>
          </a:ln>
          <a:extLst/>
        </p:spPr>
        <p:txBody>
          <a:bodyPr anchor="ctr"/>
          <a:lstStyle>
            <a:lvl1pPr algn="l" rtl="0" eaLnBrk="0" fontAlgn="base" hangingPunct="0">
              <a:spcBef>
                <a:spcPct val="0"/>
              </a:spcBef>
              <a:spcAft>
                <a:spcPct val="0"/>
              </a:spcAft>
              <a:defRPr kumimoji="1" sz="3900" b="1">
                <a:solidFill>
                  <a:schemeClr val="tx2"/>
                </a:solidFill>
                <a:latin typeface="+mj-lt"/>
                <a:ea typeface="+mj-ea"/>
                <a:cs typeface="+mj-cs"/>
              </a:defRPr>
            </a:lvl1pPr>
            <a:lvl2pPr algn="l" rtl="0" eaLnBrk="0" fontAlgn="base" hangingPunct="0">
              <a:spcBef>
                <a:spcPct val="0"/>
              </a:spcBef>
              <a:spcAft>
                <a:spcPct val="0"/>
              </a:spcAft>
              <a:defRPr kumimoji="1" sz="3900" b="1">
                <a:solidFill>
                  <a:schemeClr val="tx2"/>
                </a:solidFill>
                <a:latin typeface="Arial" pitchFamily="34" charset="0"/>
                <a:ea typeface="ＭＳ Ｐゴシック" pitchFamily="50" charset="-128"/>
              </a:defRPr>
            </a:lvl2pPr>
            <a:lvl3pPr algn="l" rtl="0" eaLnBrk="0" fontAlgn="base" hangingPunct="0">
              <a:spcBef>
                <a:spcPct val="0"/>
              </a:spcBef>
              <a:spcAft>
                <a:spcPct val="0"/>
              </a:spcAft>
              <a:defRPr kumimoji="1" sz="3900" b="1">
                <a:solidFill>
                  <a:schemeClr val="tx2"/>
                </a:solidFill>
                <a:latin typeface="Arial" pitchFamily="34" charset="0"/>
                <a:ea typeface="ＭＳ Ｐゴシック" pitchFamily="50" charset="-128"/>
              </a:defRPr>
            </a:lvl3pPr>
            <a:lvl4pPr algn="l" rtl="0" eaLnBrk="0" fontAlgn="base" hangingPunct="0">
              <a:spcBef>
                <a:spcPct val="0"/>
              </a:spcBef>
              <a:spcAft>
                <a:spcPct val="0"/>
              </a:spcAft>
              <a:defRPr kumimoji="1" sz="3900" b="1">
                <a:solidFill>
                  <a:schemeClr val="tx2"/>
                </a:solidFill>
                <a:latin typeface="Arial" pitchFamily="34" charset="0"/>
                <a:ea typeface="ＭＳ Ｐゴシック" pitchFamily="50" charset="-128"/>
              </a:defRPr>
            </a:lvl4pPr>
            <a:lvl5pPr algn="l" rtl="0" eaLnBrk="0" fontAlgn="base" hangingPunct="0">
              <a:spcBef>
                <a:spcPct val="0"/>
              </a:spcBef>
              <a:spcAft>
                <a:spcPct val="0"/>
              </a:spcAft>
              <a:defRPr kumimoji="1" sz="3900" b="1">
                <a:solidFill>
                  <a:schemeClr val="tx2"/>
                </a:solidFill>
                <a:latin typeface="Arial" pitchFamily="34" charset="0"/>
                <a:ea typeface="ＭＳ Ｐゴシック" pitchFamily="50" charset="-128"/>
              </a:defRPr>
            </a:lvl5pPr>
            <a:lvl6pPr marL="457200" algn="l" rtl="0" fontAlgn="base">
              <a:spcBef>
                <a:spcPct val="0"/>
              </a:spcBef>
              <a:spcAft>
                <a:spcPct val="0"/>
              </a:spcAft>
              <a:defRPr kumimoji="1" sz="3900" b="1">
                <a:solidFill>
                  <a:schemeClr val="tx2"/>
                </a:solidFill>
                <a:latin typeface="Arial" pitchFamily="34" charset="0"/>
                <a:ea typeface="ＭＳ Ｐゴシック" pitchFamily="50" charset="-128"/>
              </a:defRPr>
            </a:lvl6pPr>
            <a:lvl7pPr marL="914400" algn="l" rtl="0" fontAlgn="base">
              <a:spcBef>
                <a:spcPct val="0"/>
              </a:spcBef>
              <a:spcAft>
                <a:spcPct val="0"/>
              </a:spcAft>
              <a:defRPr kumimoji="1" sz="3900" b="1">
                <a:solidFill>
                  <a:schemeClr val="tx2"/>
                </a:solidFill>
                <a:latin typeface="Arial" pitchFamily="34" charset="0"/>
                <a:ea typeface="ＭＳ Ｐゴシック" pitchFamily="50" charset="-128"/>
              </a:defRPr>
            </a:lvl7pPr>
            <a:lvl8pPr marL="1371600" algn="l" rtl="0" fontAlgn="base">
              <a:spcBef>
                <a:spcPct val="0"/>
              </a:spcBef>
              <a:spcAft>
                <a:spcPct val="0"/>
              </a:spcAft>
              <a:defRPr kumimoji="1" sz="3900" b="1">
                <a:solidFill>
                  <a:schemeClr val="tx2"/>
                </a:solidFill>
                <a:latin typeface="Arial" pitchFamily="34" charset="0"/>
                <a:ea typeface="ＭＳ Ｐゴシック" pitchFamily="50" charset="-128"/>
              </a:defRPr>
            </a:lvl8pPr>
            <a:lvl9pPr marL="1828800" algn="l" rtl="0" fontAlgn="base">
              <a:spcBef>
                <a:spcPct val="0"/>
              </a:spcBef>
              <a:spcAft>
                <a:spcPct val="0"/>
              </a:spcAft>
              <a:defRPr kumimoji="1" sz="3900" b="1">
                <a:solidFill>
                  <a:schemeClr val="tx2"/>
                </a:solidFill>
                <a:latin typeface="Arial" pitchFamily="34" charset="0"/>
                <a:ea typeface="ＭＳ Ｐゴシック" pitchFamily="50" charset="-128"/>
              </a:defRPr>
            </a:lvl9pPr>
          </a:lstStyle>
          <a:p>
            <a:pPr eaLnBrk="1" hangingPunct="1">
              <a:defRPr/>
            </a:pPr>
            <a:r>
              <a:rPr lang="ja-JP" altLang="en-US" sz="3600" b="0" kern="0" dirty="0" smtClean="0">
                <a:latin typeface="HGP創英角ｺﾞｼｯｸUB" panose="020B0900000000000000" pitchFamily="50" charset="-128"/>
                <a:ea typeface="HGP創英角ｺﾞｼｯｸUB" panose="020B0900000000000000" pitchFamily="50" charset="-128"/>
              </a:rPr>
              <a:t>目視チェックと電子納品チェックシステム</a:t>
            </a:r>
          </a:p>
        </p:txBody>
      </p:sp>
      <p:sp>
        <p:nvSpPr>
          <p:cNvPr id="3" name="Rectangle 3"/>
          <p:cNvSpPr txBox="1">
            <a:spLocks noChangeArrowheads="1"/>
          </p:cNvSpPr>
          <p:nvPr/>
        </p:nvSpPr>
        <p:spPr bwMode="auto">
          <a:xfrm>
            <a:off x="179512" y="648000"/>
            <a:ext cx="8856984"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lvl1pPr marL="342900" indent="-342900" algn="l" rtl="0" eaLnBrk="0" fontAlgn="base" hangingPunct="0">
              <a:spcBef>
                <a:spcPct val="20000"/>
              </a:spcBef>
              <a:spcAft>
                <a:spcPct val="0"/>
              </a:spcAft>
              <a:buClr>
                <a:schemeClr val="tx2"/>
              </a:buClr>
              <a:buSzPct val="70000"/>
              <a:buFont typeface="Wingdings" pitchFamily="2" charset="2"/>
              <a:buChar char="l"/>
              <a:defRPr kumimoji="1" sz="3000">
                <a:solidFill>
                  <a:schemeClr val="tx1"/>
                </a:solidFill>
                <a:latin typeface="+mn-lt"/>
                <a:ea typeface="+mn-ea"/>
                <a:cs typeface="+mn-cs"/>
              </a:defRPr>
            </a:lvl1pPr>
            <a:lvl2pPr marL="692150" indent="-347663" algn="l" rtl="0" eaLnBrk="0" fontAlgn="base" hangingPunct="0">
              <a:spcBef>
                <a:spcPct val="20000"/>
              </a:spcBef>
              <a:spcAft>
                <a:spcPct val="0"/>
              </a:spcAft>
              <a:buClr>
                <a:schemeClr val="accent2"/>
              </a:buClr>
              <a:buSzPct val="70000"/>
              <a:buFont typeface="Wingdings" pitchFamily="2" charset="2"/>
              <a:buChar char="l"/>
              <a:defRPr kumimoji="1" sz="2600">
                <a:solidFill>
                  <a:schemeClr val="tx1"/>
                </a:solidFill>
                <a:latin typeface="+mn-lt"/>
                <a:ea typeface="+mn-ea"/>
              </a:defRPr>
            </a:lvl2pPr>
            <a:lvl3pPr marL="987425" indent="-293688" algn="l" rtl="0" eaLnBrk="0" fontAlgn="base" hangingPunct="0">
              <a:spcBef>
                <a:spcPct val="20000"/>
              </a:spcBef>
              <a:spcAft>
                <a:spcPct val="0"/>
              </a:spcAft>
              <a:buClr>
                <a:schemeClr val="accent1"/>
              </a:buClr>
              <a:buSzPct val="70000"/>
              <a:buFont typeface="Wingdings" pitchFamily="2" charset="2"/>
              <a:buChar char="l"/>
              <a:defRPr kumimoji="1" sz="2300">
                <a:solidFill>
                  <a:schemeClr val="tx1"/>
                </a:solidFill>
                <a:latin typeface="+mn-lt"/>
                <a:ea typeface="+mn-ea"/>
              </a:defRPr>
            </a:lvl3pPr>
            <a:lvl4pPr marL="1281113" indent="-292100" algn="l" rtl="0" eaLnBrk="0" fontAlgn="base" hangingPunct="0">
              <a:spcBef>
                <a:spcPct val="20000"/>
              </a:spcBef>
              <a:spcAft>
                <a:spcPct val="0"/>
              </a:spcAft>
              <a:buClr>
                <a:schemeClr val="tx2"/>
              </a:buClr>
              <a:buSzPct val="75000"/>
              <a:buFont typeface="Wingdings" pitchFamily="2" charset="2"/>
              <a:buChar char="§"/>
              <a:defRPr kumimoji="1" sz="2000">
                <a:solidFill>
                  <a:schemeClr val="tx1"/>
                </a:solidFill>
                <a:latin typeface="+mn-lt"/>
                <a:ea typeface="+mn-ea"/>
              </a:defRPr>
            </a:lvl4pPr>
            <a:lvl5pPr marL="1598613" indent="-315913" algn="l" rtl="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mn-lt"/>
                <a:ea typeface="+mn-ea"/>
              </a:defRPr>
            </a:lvl5pPr>
            <a:lvl6pPr marL="2055813" indent="-315913" algn="l" rtl="0" fontAlgn="base">
              <a:spcBef>
                <a:spcPct val="20000"/>
              </a:spcBef>
              <a:spcAft>
                <a:spcPct val="0"/>
              </a:spcAft>
              <a:buClr>
                <a:schemeClr val="folHlink"/>
              </a:buClr>
              <a:buSzPct val="80000"/>
              <a:buFont typeface="Wingdings" pitchFamily="2" charset="2"/>
              <a:buChar char="§"/>
              <a:defRPr kumimoji="1" sz="2000">
                <a:solidFill>
                  <a:schemeClr val="tx1"/>
                </a:solidFill>
                <a:latin typeface="+mn-lt"/>
                <a:ea typeface="+mn-ea"/>
              </a:defRPr>
            </a:lvl6pPr>
            <a:lvl7pPr marL="2513013" indent="-315913" algn="l" rtl="0" fontAlgn="base">
              <a:spcBef>
                <a:spcPct val="20000"/>
              </a:spcBef>
              <a:spcAft>
                <a:spcPct val="0"/>
              </a:spcAft>
              <a:buClr>
                <a:schemeClr val="folHlink"/>
              </a:buClr>
              <a:buSzPct val="80000"/>
              <a:buFont typeface="Wingdings" pitchFamily="2" charset="2"/>
              <a:buChar char="§"/>
              <a:defRPr kumimoji="1" sz="2000">
                <a:solidFill>
                  <a:schemeClr val="tx1"/>
                </a:solidFill>
                <a:latin typeface="+mn-lt"/>
                <a:ea typeface="+mn-ea"/>
              </a:defRPr>
            </a:lvl7pPr>
            <a:lvl8pPr marL="2970213" indent="-315913" algn="l" rtl="0" fontAlgn="base">
              <a:spcBef>
                <a:spcPct val="20000"/>
              </a:spcBef>
              <a:spcAft>
                <a:spcPct val="0"/>
              </a:spcAft>
              <a:buClr>
                <a:schemeClr val="folHlink"/>
              </a:buClr>
              <a:buSzPct val="80000"/>
              <a:buFont typeface="Wingdings" pitchFamily="2" charset="2"/>
              <a:buChar char="§"/>
              <a:defRPr kumimoji="1" sz="2000">
                <a:solidFill>
                  <a:schemeClr val="tx1"/>
                </a:solidFill>
                <a:latin typeface="+mn-lt"/>
                <a:ea typeface="+mn-ea"/>
              </a:defRPr>
            </a:lvl8pPr>
            <a:lvl9pPr marL="3427413" indent="-315913" algn="l" rtl="0" fontAlgn="base">
              <a:spcBef>
                <a:spcPct val="20000"/>
              </a:spcBef>
              <a:spcAft>
                <a:spcPct val="0"/>
              </a:spcAft>
              <a:buClr>
                <a:schemeClr val="folHlink"/>
              </a:buClr>
              <a:buSzPct val="80000"/>
              <a:buFont typeface="Wingdings" pitchFamily="2" charset="2"/>
              <a:buChar char="§"/>
              <a:defRPr kumimoji="1" sz="2000">
                <a:solidFill>
                  <a:schemeClr val="tx1"/>
                </a:solidFill>
                <a:latin typeface="+mn-lt"/>
                <a:ea typeface="+mn-ea"/>
              </a:defRPr>
            </a:lvl9pPr>
          </a:lstStyle>
          <a:p>
            <a:pPr marL="355600" lvl="1" eaLnBrk="1" hangingPunct="1">
              <a:buClr>
                <a:schemeClr val="tx1"/>
              </a:buClr>
              <a:buSzPct val="100000"/>
              <a:buNone/>
            </a:pPr>
            <a:endParaRPr lang="ja-JP" altLang="en-US" sz="2800" b="0" kern="0" dirty="0" smtClean="0">
              <a:latin typeface="HGP創英角ｺﾞｼｯｸUB" pitchFamily="50" charset="-128"/>
              <a:ea typeface="HGP創英角ｺﾞｼｯｸUB" pitchFamily="50" charset="-128"/>
            </a:endParaRPr>
          </a:p>
        </p:txBody>
      </p:sp>
      <p:graphicFrame>
        <p:nvGraphicFramePr>
          <p:cNvPr id="4" name="表 3"/>
          <p:cNvGraphicFramePr>
            <a:graphicFrameLocks noGrp="1"/>
          </p:cNvGraphicFramePr>
          <p:nvPr/>
        </p:nvGraphicFramePr>
        <p:xfrm>
          <a:off x="539552" y="1880828"/>
          <a:ext cx="8316923" cy="4413962"/>
        </p:xfrm>
        <a:graphic>
          <a:graphicData uri="http://schemas.openxmlformats.org/drawingml/2006/table">
            <a:tbl>
              <a:tblPr firstRow="1" bandRow="1">
                <a:tableStyleId>{5C22544A-7EE6-4342-B048-85BDC9FD1C3A}</a:tableStyleId>
              </a:tblPr>
              <a:tblGrid>
                <a:gridCol w="2101321"/>
                <a:gridCol w="3207279"/>
                <a:gridCol w="1719261"/>
                <a:gridCol w="1289062"/>
              </a:tblGrid>
              <a:tr h="522661">
                <a:tc>
                  <a:txBody>
                    <a:bodyPr/>
                    <a:lstStyle/>
                    <a:p>
                      <a:pPr algn="ctr"/>
                      <a:endParaRPr kumimoji="1" lang="ja-JP" altLang="en-US" sz="1600" dirty="0"/>
                    </a:p>
                  </a:txBody>
                  <a:tcPr marL="91430" marR="91430" marT="45718" marB="45718"/>
                </a:tc>
                <a:tc>
                  <a:txBody>
                    <a:bodyPr/>
                    <a:lstStyle/>
                    <a:p>
                      <a:pPr algn="ctr"/>
                      <a:r>
                        <a:rPr kumimoji="1" lang="ja-JP" altLang="en-US" sz="1600" dirty="0" smtClean="0"/>
                        <a:t>必須</a:t>
                      </a:r>
                      <a:endParaRPr kumimoji="1" lang="ja-JP" altLang="en-US" sz="1600" dirty="0"/>
                    </a:p>
                  </a:txBody>
                  <a:tcPr marL="91430" marR="91430" marT="45718" marB="45718" anchor="ctr"/>
                </a:tc>
                <a:tc>
                  <a:txBody>
                    <a:bodyPr/>
                    <a:lstStyle/>
                    <a:p>
                      <a:pPr algn="ctr"/>
                      <a:r>
                        <a:rPr kumimoji="1" lang="ja-JP" altLang="en-US" sz="1600" dirty="0" smtClean="0"/>
                        <a:t>実施が望ましい</a:t>
                      </a:r>
                      <a:endParaRPr kumimoji="1" lang="ja-JP" altLang="en-US" sz="1600" dirty="0"/>
                    </a:p>
                  </a:txBody>
                  <a:tcPr marL="91430" marR="91430" marT="45718" marB="45718" anchor="ctr"/>
                </a:tc>
                <a:tc>
                  <a:txBody>
                    <a:bodyPr/>
                    <a:lstStyle/>
                    <a:p>
                      <a:pPr algn="ctr"/>
                      <a:r>
                        <a:rPr kumimoji="1" lang="ja-JP" altLang="en-US" sz="1600" dirty="0" smtClean="0"/>
                        <a:t>任意</a:t>
                      </a:r>
                      <a:endParaRPr kumimoji="1" lang="ja-JP" altLang="en-US" sz="1600" dirty="0"/>
                    </a:p>
                  </a:txBody>
                  <a:tcPr marL="91430" marR="91430" marT="45718" marB="45718" anchor="ctr"/>
                </a:tc>
              </a:tr>
              <a:tr h="1045322">
                <a:tc>
                  <a:txBody>
                    <a:bodyPr/>
                    <a:lstStyle/>
                    <a:p>
                      <a:r>
                        <a:rPr kumimoji="1" lang="ja-JP" altLang="en-US" sz="1800" dirty="0" smtClean="0"/>
                        <a:t>目視チェック</a:t>
                      </a:r>
                      <a:endParaRPr kumimoji="1" lang="en-US" altLang="ja-JP" sz="1800" dirty="0" smtClean="0"/>
                    </a:p>
                    <a:p>
                      <a:r>
                        <a:rPr kumimoji="1" lang="ja-JP" altLang="en-US" sz="1800" dirty="0" smtClean="0"/>
                        <a:t>（</a:t>
                      </a:r>
                      <a:r>
                        <a:rPr kumimoji="1" lang="en-US" altLang="ja-JP" sz="1800" dirty="0" smtClean="0"/>
                        <a:t>CAD</a:t>
                      </a:r>
                      <a:r>
                        <a:rPr kumimoji="1" lang="ja-JP" altLang="en-US" sz="1800" dirty="0" smtClean="0"/>
                        <a:t>図面の場合）</a:t>
                      </a:r>
                      <a:endParaRPr kumimoji="1" lang="en-US" altLang="ja-JP" sz="1800" dirty="0" smtClean="0"/>
                    </a:p>
                    <a:p>
                      <a:r>
                        <a:rPr kumimoji="1" lang="en-US" altLang="ja-JP" sz="1400" dirty="0" smtClean="0"/>
                        <a:t>SXF</a:t>
                      </a:r>
                      <a:r>
                        <a:rPr kumimoji="1" lang="ja-JP" altLang="en-US" sz="1400" dirty="0" smtClean="0"/>
                        <a:t>ビューア等を利用します。</a:t>
                      </a:r>
                      <a:endParaRPr kumimoji="1" lang="ja-JP" altLang="en-US" sz="1400" dirty="0"/>
                    </a:p>
                  </a:txBody>
                  <a:tcPr marL="91430" marR="91430" marT="45718" marB="45718"/>
                </a:tc>
                <a:tc>
                  <a:txBody>
                    <a:bodyPr/>
                    <a:lstStyle/>
                    <a:p>
                      <a:r>
                        <a:rPr kumimoji="1" lang="en-US" altLang="ja-JP" sz="1400" dirty="0" smtClean="0"/>
                        <a:t>1.</a:t>
                      </a:r>
                      <a:r>
                        <a:rPr kumimoji="1" lang="ja-JP" altLang="en-US" sz="1400" dirty="0" smtClean="0"/>
                        <a:t>作図されている内容</a:t>
                      </a:r>
                      <a:r>
                        <a:rPr kumimoji="1" lang="ja-JP" altLang="en-US" sz="1400" u="sng" dirty="0" smtClean="0"/>
                        <a:t>（必ず目視）</a:t>
                      </a:r>
                    </a:p>
                    <a:p>
                      <a:r>
                        <a:rPr kumimoji="1" lang="en-US" altLang="ja-JP" sz="1400" dirty="0" smtClean="0"/>
                        <a:t>2.</a:t>
                      </a:r>
                      <a:r>
                        <a:rPr kumimoji="1" lang="ja-JP" altLang="en-US" sz="1400" dirty="0" smtClean="0"/>
                        <a:t>適切なレイヤで作図（レイヤ名）</a:t>
                      </a:r>
                    </a:p>
                    <a:p>
                      <a:r>
                        <a:rPr kumimoji="1" lang="en-US" altLang="ja-JP" sz="1400" dirty="0" smtClean="0"/>
                        <a:t>3.</a:t>
                      </a:r>
                      <a:r>
                        <a:rPr kumimoji="1" lang="ja-JP" altLang="en-US" sz="1400" dirty="0" smtClean="0"/>
                        <a:t>紙図面との整合</a:t>
                      </a:r>
                    </a:p>
                    <a:p>
                      <a:r>
                        <a:rPr kumimoji="1" lang="en-US" altLang="ja-JP" sz="1400" dirty="0" smtClean="0"/>
                        <a:t>4.</a:t>
                      </a:r>
                      <a:r>
                        <a:rPr kumimoji="1" lang="ja-JP" altLang="en-US" sz="1400" dirty="0" smtClean="0"/>
                        <a:t>表題欄</a:t>
                      </a:r>
                      <a:endParaRPr kumimoji="1" lang="ja-JP" altLang="en-US" sz="1400" dirty="0"/>
                    </a:p>
                  </a:txBody>
                  <a:tcPr marL="91430" marR="91430" marT="45718" marB="45718"/>
                </a:tc>
                <a:tc>
                  <a:txBody>
                    <a:bodyPr/>
                    <a:lstStyle/>
                    <a:p>
                      <a:r>
                        <a:rPr kumimoji="1" lang="en-US" altLang="ja-JP" sz="1400" dirty="0" smtClean="0"/>
                        <a:t>5.</a:t>
                      </a:r>
                      <a:r>
                        <a:rPr kumimoji="1" lang="ja-JP" altLang="en-US" sz="1400" dirty="0" smtClean="0"/>
                        <a:t>図面の大きさ</a:t>
                      </a:r>
                    </a:p>
                    <a:p>
                      <a:r>
                        <a:rPr kumimoji="1" lang="en-US" altLang="ja-JP" sz="1400" dirty="0" smtClean="0"/>
                        <a:t>6.</a:t>
                      </a:r>
                      <a:r>
                        <a:rPr kumimoji="1" lang="ja-JP" altLang="en-US" sz="1400" dirty="0" smtClean="0"/>
                        <a:t>図面の正位</a:t>
                      </a:r>
                    </a:p>
                    <a:p>
                      <a:r>
                        <a:rPr kumimoji="1" lang="en-US" altLang="ja-JP" sz="1400" dirty="0" smtClean="0"/>
                        <a:t>7.</a:t>
                      </a:r>
                      <a:r>
                        <a:rPr kumimoji="1" lang="ja-JP" altLang="en-US" sz="1400" dirty="0" smtClean="0"/>
                        <a:t>輪郭線の余白</a:t>
                      </a:r>
                    </a:p>
                    <a:p>
                      <a:r>
                        <a:rPr kumimoji="1" lang="en-US" altLang="ja-JP" sz="1400" dirty="0" smtClean="0"/>
                        <a:t>8.</a:t>
                      </a:r>
                      <a:r>
                        <a:rPr kumimoji="1" lang="ja-JP" altLang="en-US" sz="1400" dirty="0" smtClean="0"/>
                        <a:t>尺度</a:t>
                      </a:r>
                      <a:endParaRPr kumimoji="1" lang="ja-JP" altLang="en-US" sz="1400" dirty="0"/>
                    </a:p>
                  </a:txBody>
                  <a:tcPr marL="91430" marR="91430" marT="45718" marB="45718"/>
                </a:tc>
                <a:tc>
                  <a:txBody>
                    <a:bodyPr/>
                    <a:lstStyle/>
                    <a:p>
                      <a:r>
                        <a:rPr kumimoji="1" lang="en-US" altLang="ja-JP" sz="1400" dirty="0" smtClean="0"/>
                        <a:t>9.</a:t>
                      </a:r>
                      <a:r>
                        <a:rPr kumimoji="1" lang="ja-JP" altLang="en-US" sz="1400" dirty="0" smtClean="0"/>
                        <a:t>色</a:t>
                      </a:r>
                    </a:p>
                    <a:p>
                      <a:r>
                        <a:rPr kumimoji="1" lang="en-US" altLang="ja-JP" sz="1400" dirty="0" smtClean="0"/>
                        <a:t>9.</a:t>
                      </a:r>
                      <a:r>
                        <a:rPr kumimoji="1" lang="ja-JP" altLang="en-US" sz="1400" dirty="0" smtClean="0"/>
                        <a:t>線</a:t>
                      </a:r>
                    </a:p>
                    <a:p>
                      <a:r>
                        <a:rPr kumimoji="1" lang="en-US" altLang="ja-JP" sz="1400" dirty="0" smtClean="0"/>
                        <a:t>9.</a:t>
                      </a:r>
                      <a:r>
                        <a:rPr kumimoji="1" lang="ja-JP" altLang="en-US" sz="1400" dirty="0" smtClean="0"/>
                        <a:t>文字</a:t>
                      </a:r>
                      <a:endParaRPr kumimoji="1" lang="ja-JP" altLang="en-US" sz="1400" dirty="0"/>
                    </a:p>
                  </a:txBody>
                  <a:tcPr marL="91430" marR="91430" marT="45718" marB="45718"/>
                </a:tc>
              </a:tr>
              <a:tr h="756369">
                <a:tc>
                  <a:txBody>
                    <a:bodyPr/>
                    <a:lstStyle/>
                    <a:p>
                      <a:r>
                        <a:rPr kumimoji="1" lang="ja-JP" altLang="en-US" sz="1800" dirty="0" smtClean="0">
                          <a:latin typeface="ＭＳ Ｐゴシック" pitchFamily="50" charset="-128"/>
                          <a:ea typeface="ＭＳ Ｐゴシック" pitchFamily="50" charset="-128"/>
                        </a:rPr>
                        <a:t>目視チェック</a:t>
                      </a:r>
                      <a:endParaRPr kumimoji="1" lang="ja-JP" altLang="en-US" sz="1400" dirty="0"/>
                    </a:p>
                  </a:txBody>
                  <a:tcPr marL="91430" marR="91430" marT="45718" marB="45718"/>
                </a:tc>
                <a:tc>
                  <a:txBody>
                    <a:bodyPr/>
                    <a:lstStyle/>
                    <a:p>
                      <a:r>
                        <a:rPr kumimoji="1" lang="ja-JP" altLang="en-US" sz="1400" dirty="0" smtClean="0"/>
                        <a:t>管理項目の記載内容</a:t>
                      </a:r>
                      <a:endParaRPr kumimoji="1" lang="en-US" altLang="ja-JP" sz="1400" dirty="0" smtClean="0"/>
                    </a:p>
                    <a:p>
                      <a:r>
                        <a:rPr kumimoji="1" lang="ja-JP" altLang="en-US" sz="1400" dirty="0" smtClean="0"/>
                        <a:t>・工事（業務）件名等</a:t>
                      </a:r>
                      <a:endParaRPr kumimoji="1" lang="en-US" altLang="ja-JP" sz="1400" dirty="0" smtClean="0"/>
                    </a:p>
                    <a:p>
                      <a:r>
                        <a:rPr kumimoji="1" lang="ja-JP" altLang="en-US" sz="1400" dirty="0" smtClean="0"/>
                        <a:t>・フォルダ構成</a:t>
                      </a:r>
                      <a:endParaRPr kumimoji="1" lang="ja-JP" altLang="en-US" sz="1400" dirty="0"/>
                    </a:p>
                  </a:txBody>
                  <a:tcPr marL="91430" marR="91430" marT="45718" marB="45718"/>
                </a:tc>
                <a:tc>
                  <a:txBody>
                    <a:bodyPr/>
                    <a:lstStyle/>
                    <a:p>
                      <a:endParaRPr kumimoji="1" lang="ja-JP" altLang="en-US" sz="1400" dirty="0"/>
                    </a:p>
                  </a:txBody>
                  <a:tcPr marL="91430" marR="91430" marT="45718" marB="45718"/>
                </a:tc>
                <a:tc>
                  <a:txBody>
                    <a:bodyPr/>
                    <a:lstStyle/>
                    <a:p>
                      <a:endParaRPr kumimoji="1" lang="ja-JP" altLang="en-US" sz="1400" dirty="0"/>
                    </a:p>
                  </a:txBody>
                  <a:tcPr marL="91430" marR="91430" marT="45718" marB="45718"/>
                </a:tc>
              </a:tr>
              <a:tr h="2068136">
                <a:tc>
                  <a:txBody>
                    <a:bodyPr/>
                    <a:lstStyle/>
                    <a:p>
                      <a:r>
                        <a:rPr kumimoji="1" lang="ja-JP" altLang="en-US" sz="1800" dirty="0" smtClean="0"/>
                        <a:t>電子納品</a:t>
                      </a:r>
                      <a:endParaRPr kumimoji="1" lang="en-US" altLang="ja-JP" sz="1800" dirty="0" smtClean="0"/>
                    </a:p>
                    <a:p>
                      <a:r>
                        <a:rPr kumimoji="1" lang="ja-JP" altLang="en-US" sz="1800" dirty="0" smtClean="0"/>
                        <a:t>チェックシステム</a:t>
                      </a:r>
                      <a:endParaRPr kumimoji="1" lang="ja-JP" altLang="en-US" sz="1800" dirty="0"/>
                    </a:p>
                  </a:txBody>
                  <a:tcPr marL="91430" marR="91430" marT="45718" marB="45718"/>
                </a:tc>
                <a:tc>
                  <a:txBody>
                    <a:bodyPr/>
                    <a:lstStyle/>
                    <a:p>
                      <a:r>
                        <a:rPr kumimoji="1" lang="en-US" altLang="ja-JP" sz="1400" dirty="0" smtClean="0"/>
                        <a:t>1.</a:t>
                      </a:r>
                      <a:r>
                        <a:rPr kumimoji="1" lang="ja-JP" altLang="en-US" sz="1400" dirty="0" smtClean="0"/>
                        <a:t>各管理項目（文字長や文字の種類）</a:t>
                      </a:r>
                      <a:endParaRPr kumimoji="1" lang="en-US" altLang="ja-JP" sz="1400" dirty="0" smtClean="0"/>
                    </a:p>
                    <a:p>
                      <a:r>
                        <a:rPr kumimoji="1" lang="en-US" altLang="ja-JP" sz="1400" dirty="0" smtClean="0"/>
                        <a:t>2.</a:t>
                      </a:r>
                      <a:r>
                        <a:rPr kumimoji="1" lang="ja-JP" altLang="en-US" sz="1400" dirty="0" smtClean="0"/>
                        <a:t>ファイル形式</a:t>
                      </a:r>
                    </a:p>
                    <a:p>
                      <a:r>
                        <a:rPr kumimoji="1" lang="en-US" altLang="ja-JP" sz="1400" dirty="0" smtClean="0"/>
                        <a:t>3.</a:t>
                      </a:r>
                      <a:r>
                        <a:rPr kumimoji="1" lang="ja-JP" altLang="en-US" sz="1400" dirty="0" smtClean="0"/>
                        <a:t>ファイル名・有無</a:t>
                      </a:r>
                    </a:p>
                    <a:p>
                      <a:r>
                        <a:rPr kumimoji="1" lang="en-US" altLang="ja-JP" sz="1400" dirty="0" smtClean="0"/>
                        <a:t>4.</a:t>
                      </a:r>
                      <a:r>
                        <a:rPr kumimoji="1" lang="ja-JP" altLang="en-US" sz="1400" dirty="0" smtClean="0"/>
                        <a:t>新規追加ファイル名</a:t>
                      </a:r>
                    </a:p>
                    <a:p>
                      <a:r>
                        <a:rPr kumimoji="1" lang="en-US" altLang="ja-JP" sz="1400" dirty="0" smtClean="0"/>
                        <a:t>5.</a:t>
                      </a:r>
                      <a:r>
                        <a:rPr kumimoji="1" lang="ja-JP" altLang="en-US" sz="1400" dirty="0" smtClean="0"/>
                        <a:t>レイヤ名</a:t>
                      </a:r>
                    </a:p>
                    <a:p>
                      <a:r>
                        <a:rPr kumimoji="1" lang="en-US" altLang="ja-JP" sz="1400" dirty="0" smtClean="0"/>
                        <a:t>6.</a:t>
                      </a:r>
                      <a:r>
                        <a:rPr kumimoji="1" lang="ja-JP" altLang="en-US" sz="1400" dirty="0" smtClean="0"/>
                        <a:t>新規追加レイヤ名</a:t>
                      </a:r>
                    </a:p>
                    <a:p>
                      <a:r>
                        <a:rPr kumimoji="1" lang="en-US" altLang="ja-JP" sz="1400" dirty="0" smtClean="0"/>
                        <a:t>7.</a:t>
                      </a:r>
                      <a:r>
                        <a:rPr kumimoji="1" lang="ja-JP" altLang="en-US" sz="1400" dirty="0" smtClean="0"/>
                        <a:t>追加サブフォルダ</a:t>
                      </a:r>
                      <a:endParaRPr kumimoji="1" lang="ja-JP" altLang="en-US" sz="1400" u="sng" dirty="0" smtClean="0"/>
                    </a:p>
                    <a:p>
                      <a:r>
                        <a:rPr kumimoji="1" lang="en-US" altLang="ja-JP" sz="1400" dirty="0" smtClean="0"/>
                        <a:t>8.SXF</a:t>
                      </a:r>
                      <a:r>
                        <a:rPr kumimoji="1" lang="ja-JP" altLang="en-US" sz="1400" dirty="0" smtClean="0"/>
                        <a:t>のバージョン</a:t>
                      </a:r>
                    </a:p>
                  </a:txBody>
                  <a:tcPr marL="91430" marR="91430" marT="45718" marB="45718"/>
                </a:tc>
                <a:tc>
                  <a:txBody>
                    <a:bodyPr/>
                    <a:lstStyle/>
                    <a:p>
                      <a:endParaRPr kumimoji="1" lang="ja-JP" altLang="en-US" sz="1800" dirty="0"/>
                    </a:p>
                  </a:txBody>
                  <a:tcPr marL="91430" marR="91430" marT="45718" marB="45718"/>
                </a:tc>
                <a:tc>
                  <a:txBody>
                    <a:bodyPr/>
                    <a:lstStyle/>
                    <a:p>
                      <a:endParaRPr kumimoji="1" lang="ja-JP" altLang="en-US" sz="1800" dirty="0"/>
                    </a:p>
                  </a:txBody>
                  <a:tcPr marL="91430" marR="91430" marT="45718" marB="45718"/>
                </a:tc>
              </a:tr>
            </a:tbl>
          </a:graphicData>
        </a:graphic>
      </p:graphicFrame>
      <p:sp>
        <p:nvSpPr>
          <p:cNvPr id="5" name="正方形/長方形 4"/>
          <p:cNvSpPr>
            <a:spLocks noChangeArrowheads="1"/>
          </p:cNvSpPr>
          <p:nvPr/>
        </p:nvSpPr>
        <p:spPr bwMode="auto">
          <a:xfrm>
            <a:off x="180000" y="648000"/>
            <a:ext cx="8867775" cy="10156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1200" b="1">
                <a:solidFill>
                  <a:schemeClr val="tx1"/>
                </a:solidFill>
                <a:latin typeface="Arial" charset="0"/>
                <a:ea typeface="ＭＳ Ｐゴシック" charset="-128"/>
              </a:defRPr>
            </a:lvl1pPr>
            <a:lvl2pPr marL="742950" indent="-285750" eaLnBrk="0" hangingPunct="0">
              <a:defRPr kumimoji="1" sz="1200" b="1">
                <a:solidFill>
                  <a:schemeClr val="tx1"/>
                </a:solidFill>
                <a:latin typeface="Arial" charset="0"/>
                <a:ea typeface="ＭＳ Ｐゴシック" charset="-128"/>
              </a:defRPr>
            </a:lvl2pPr>
            <a:lvl3pPr marL="1143000" indent="-228600" eaLnBrk="0" hangingPunct="0">
              <a:defRPr kumimoji="1" sz="1200" b="1">
                <a:solidFill>
                  <a:schemeClr val="tx1"/>
                </a:solidFill>
                <a:latin typeface="Arial" charset="0"/>
                <a:ea typeface="ＭＳ Ｐゴシック" charset="-128"/>
              </a:defRPr>
            </a:lvl3pPr>
            <a:lvl4pPr marL="1600200" indent="-228600" eaLnBrk="0" hangingPunct="0">
              <a:defRPr kumimoji="1" sz="1200" b="1">
                <a:solidFill>
                  <a:schemeClr val="tx1"/>
                </a:solidFill>
                <a:latin typeface="Arial" charset="0"/>
                <a:ea typeface="ＭＳ Ｐゴシック" charset="-128"/>
              </a:defRPr>
            </a:lvl4pPr>
            <a:lvl5pPr marL="2057400" indent="-228600" eaLnBrk="0" hangingPunct="0">
              <a:defRPr kumimoji="1" sz="1200" b="1">
                <a:solidFill>
                  <a:schemeClr val="tx1"/>
                </a:solidFill>
                <a:latin typeface="Arial" charset="0"/>
                <a:ea typeface="ＭＳ Ｐゴシック"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charset="-128"/>
              </a:defRPr>
            </a:lvl9pPr>
          </a:lstStyle>
          <a:p>
            <a:pPr algn="l" eaLnBrk="1" hangingPunct="1"/>
            <a:r>
              <a:rPr lang="ja-JP" altLang="en-US" sz="2000" b="0" dirty="0" smtClean="0">
                <a:solidFill>
                  <a:srgbClr val="FF0000"/>
                </a:solidFill>
                <a:latin typeface="HGP創英角ｺﾞｼｯｸUB" pitchFamily="50" charset="-128"/>
                <a:ea typeface="HGP創英角ｺﾞｼｯｸUB" pitchFamily="50" charset="-128"/>
              </a:rPr>
              <a:t>　チェックについて</a:t>
            </a:r>
            <a:endParaRPr lang="ja-JP" altLang="en-US" sz="2000" b="0" dirty="0">
              <a:solidFill>
                <a:srgbClr val="FF0000"/>
              </a:solidFill>
              <a:latin typeface="HGP創英角ｺﾞｼｯｸUB" pitchFamily="50" charset="-128"/>
              <a:ea typeface="HGP創英角ｺﾞｼｯｸUB" pitchFamily="50" charset="-128"/>
            </a:endParaRPr>
          </a:p>
          <a:p>
            <a:pPr algn="l" eaLnBrk="1" hangingPunct="1"/>
            <a:r>
              <a:rPr lang="ja-JP" altLang="en-US" sz="2000" b="0" dirty="0">
                <a:solidFill>
                  <a:srgbClr val="000000"/>
                </a:solidFill>
                <a:latin typeface="HGP創英角ｺﾞｼｯｸUB" pitchFamily="50" charset="-128"/>
                <a:ea typeface="HGP創英角ｺﾞｼｯｸUB" pitchFamily="50" charset="-128"/>
              </a:rPr>
              <a:t>　</a:t>
            </a:r>
            <a:r>
              <a:rPr lang="ja-JP" altLang="en-US" sz="2000" b="0" dirty="0" smtClean="0">
                <a:solidFill>
                  <a:srgbClr val="000000"/>
                </a:solidFill>
                <a:latin typeface="HGP創英角ｺﾞｼｯｸUB" pitchFamily="50" charset="-128"/>
                <a:ea typeface="HGP創英角ｺﾞｼｯｸUB" pitchFamily="50" charset="-128"/>
              </a:rPr>
              <a:t>発注者が行うチェックは、目視と電子納品チェックシステムでのチェックの両方を実施します。チェックを実施する項目を下記に記載します。</a:t>
            </a:r>
            <a:endParaRPr lang="en-US" altLang="ja-JP" sz="2000" b="0" dirty="0" smtClean="0">
              <a:solidFill>
                <a:srgbClr val="000000"/>
              </a:solidFill>
              <a:latin typeface="HGP創英角ｺﾞｼｯｸUB" pitchFamily="50" charset="-128"/>
              <a:ea typeface="HGP創英角ｺﾞｼｯｸUB" pitchFamily="50" charset="-128"/>
            </a:endParaRPr>
          </a:p>
        </p:txBody>
      </p:sp>
      <p:sp>
        <p:nvSpPr>
          <p:cNvPr id="6" name="雲形吹き出し 5"/>
          <p:cNvSpPr/>
          <p:nvPr/>
        </p:nvSpPr>
        <p:spPr bwMode="auto">
          <a:xfrm>
            <a:off x="5760132" y="3573016"/>
            <a:ext cx="3132348" cy="1404156"/>
          </a:xfrm>
          <a:prstGeom prst="cloudCallout">
            <a:avLst>
              <a:gd name="adj1" fmla="val -43194"/>
              <a:gd name="adj2" fmla="val 76786"/>
            </a:avLst>
          </a:prstGeom>
          <a:solidFill>
            <a:schemeClr val="accent6">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1" lang="ja-JP" altLang="en-US" sz="1200" b="1" i="0" u="none" strike="noStrike" cap="none" normalizeH="0" baseline="0" dirty="0" smtClean="0">
                <a:ln>
                  <a:noFill/>
                </a:ln>
                <a:solidFill>
                  <a:schemeClr val="tx1"/>
                </a:solidFill>
                <a:effectLst/>
                <a:latin typeface="Arial" charset="0"/>
                <a:ea typeface="ＭＳ Ｐゴシック" pitchFamily="50" charset="-128"/>
              </a:rPr>
              <a:t>チェックシステムは、</a:t>
            </a:r>
            <a:endParaRPr kumimoji="1" lang="en-US" altLang="ja-JP" sz="1200" b="1" i="0" u="none" strike="noStrike" cap="none" normalizeH="0" baseline="0" dirty="0" smtClean="0">
              <a:ln>
                <a:noFill/>
              </a:ln>
              <a:solidFill>
                <a:schemeClr val="tx1"/>
              </a:solidFill>
              <a:effectLst/>
              <a:latin typeface="Arial" charset="0"/>
              <a:ea typeface="ＭＳ Ｐゴシック" pitchFamily="50" charset="-128"/>
            </a:endParaRPr>
          </a:p>
          <a:p>
            <a:pPr marL="0" marR="0" indent="0" algn="ctr" defTabSz="914400" rtl="0" eaLnBrk="1" fontAlgn="base" latinLnBrk="0" hangingPunct="1">
              <a:lnSpc>
                <a:spcPct val="100000"/>
              </a:lnSpc>
              <a:spcBef>
                <a:spcPct val="0"/>
              </a:spcBef>
              <a:spcAft>
                <a:spcPct val="0"/>
              </a:spcAft>
              <a:buClrTx/>
              <a:buSzTx/>
              <a:buFontTx/>
              <a:buNone/>
              <a:tabLst/>
            </a:pPr>
            <a:r>
              <a:rPr lang="ja-JP" altLang="en-US" dirty="0" smtClean="0"/>
              <a:t>判断をすることはできません。</a:t>
            </a:r>
            <a:endParaRPr lang="en-US" altLang="ja-JP" dirty="0" smtClean="0"/>
          </a:p>
          <a:p>
            <a:pPr marL="0" marR="0" indent="0" algn="ctr" defTabSz="914400" rtl="0" eaLnBrk="1" fontAlgn="base" latinLnBrk="0" hangingPunct="1">
              <a:lnSpc>
                <a:spcPct val="100000"/>
              </a:lnSpc>
              <a:spcBef>
                <a:spcPct val="0"/>
              </a:spcBef>
              <a:spcAft>
                <a:spcPct val="0"/>
              </a:spcAft>
              <a:buClrTx/>
              <a:buSzTx/>
              <a:buFontTx/>
              <a:buNone/>
              <a:tabLst/>
            </a:pPr>
            <a:r>
              <a:rPr kumimoji="1" lang="ja-JP" altLang="en-US" sz="1200" b="1" i="0" u="none" strike="noStrike" cap="none" normalizeH="0" baseline="0" dirty="0" smtClean="0">
                <a:ln>
                  <a:noFill/>
                </a:ln>
                <a:solidFill>
                  <a:schemeClr val="tx1"/>
                </a:solidFill>
                <a:effectLst/>
                <a:latin typeface="Arial" charset="0"/>
                <a:ea typeface="ＭＳ Ｐゴシック" pitchFamily="50" charset="-128"/>
              </a:rPr>
              <a:t>そのため目視でのチェックを実施します。</a:t>
            </a:r>
          </a:p>
        </p:txBody>
      </p:sp>
    </p:spTree>
    <p:extLst>
      <p:ext uri="{BB962C8B-B14F-4D97-AF65-F5344CB8AC3E}">
        <p14:creationId xmlns="" xmlns:p14="http://schemas.microsoft.com/office/powerpoint/2010/main" val="3992468614"/>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ext Box 10"/>
          <p:cNvSpPr txBox="1">
            <a:spLocks noChangeArrowheads="1"/>
          </p:cNvSpPr>
          <p:nvPr/>
        </p:nvSpPr>
        <p:spPr bwMode="auto">
          <a:xfrm>
            <a:off x="360000" y="1800000"/>
            <a:ext cx="8280000" cy="7694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spcBef>
                <a:spcPct val="50000"/>
              </a:spcBef>
            </a:pPr>
            <a:r>
              <a:rPr lang="ja-JP" altLang="en-US" sz="4400" b="0" dirty="0">
                <a:solidFill>
                  <a:srgbClr val="330066"/>
                </a:solidFill>
                <a:latin typeface="HGP創英角ｺﾞｼｯｸUB" pitchFamily="50" charset="-128"/>
                <a:ea typeface="HGP創英角ｺﾞｼｯｸUB" pitchFamily="50" charset="-128"/>
              </a:rPr>
              <a:t>目視等による</a:t>
            </a:r>
            <a:r>
              <a:rPr lang="en-US" altLang="ja-JP" sz="4400" b="0" dirty="0">
                <a:solidFill>
                  <a:srgbClr val="330066"/>
                </a:solidFill>
                <a:latin typeface="HGP創英角ｺﾞｼｯｸUB" pitchFamily="50" charset="-128"/>
                <a:ea typeface="HGP創英角ｺﾞｼｯｸUB" pitchFamily="50" charset="-128"/>
              </a:rPr>
              <a:t>CAD</a:t>
            </a:r>
            <a:r>
              <a:rPr lang="ja-JP" altLang="en-US" sz="4400" b="0" dirty="0">
                <a:solidFill>
                  <a:srgbClr val="330066"/>
                </a:solidFill>
                <a:latin typeface="HGP創英角ｺﾞｼｯｸUB" pitchFamily="50" charset="-128"/>
                <a:ea typeface="HGP創英角ｺﾞｼｯｸUB" pitchFamily="50" charset="-128"/>
              </a:rPr>
              <a:t>データのチェック</a:t>
            </a:r>
            <a:endParaRPr lang="en-US" altLang="ja-JP" sz="4400" b="0" dirty="0">
              <a:solidFill>
                <a:srgbClr val="330066"/>
              </a:solidFill>
              <a:latin typeface="HGP創英角ｺﾞｼｯｸUB" pitchFamily="50" charset="-128"/>
              <a:ea typeface="HGP創英角ｺﾞｼｯｸUB" pitchFamily="50" charset="-128"/>
            </a:endParaRPr>
          </a:p>
        </p:txBody>
      </p:sp>
    </p:spTree>
    <p:extLst>
      <p:ext uri="{BB962C8B-B14F-4D97-AF65-F5344CB8AC3E}">
        <p14:creationId xmlns="" xmlns:p14="http://schemas.microsoft.com/office/powerpoint/2010/main" val="2123011853"/>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Rectangle 2"/>
          <p:cNvSpPr>
            <a:spLocks noGrp="1" noChangeArrowheads="1"/>
          </p:cNvSpPr>
          <p:nvPr>
            <p:ph type="title" idx="4294967295"/>
          </p:nvPr>
        </p:nvSpPr>
        <p:spPr>
          <a:xfrm>
            <a:off x="108000" y="0"/>
            <a:ext cx="8640000" cy="648000"/>
          </a:xfrm>
        </p:spPr>
        <p:txBody>
          <a:bodyPr lIns="91440" tIns="45720" rIns="91440" bIns="45720" anchor="ctr"/>
          <a:lstStyle/>
          <a:p>
            <a:pPr eaLnBrk="1" hangingPunct="1"/>
            <a:r>
              <a:rPr lang="en-US" altLang="ja-JP" sz="3600" b="0" dirty="0" smtClean="0">
                <a:latin typeface="HGP創英角ｺﾞｼｯｸUB" pitchFamily="50" charset="-128"/>
                <a:ea typeface="HGP創英角ｺﾞｼｯｸUB" pitchFamily="50" charset="-128"/>
              </a:rPr>
              <a:t>CAD</a:t>
            </a:r>
            <a:r>
              <a:rPr lang="ja-JP" altLang="en-US" sz="3600" b="0" dirty="0" smtClean="0">
                <a:latin typeface="HGP創英角ｺﾞｼｯｸUB" pitchFamily="50" charset="-128"/>
                <a:ea typeface="HGP創英角ｺﾞｼｯｸUB" pitchFamily="50" charset="-128"/>
              </a:rPr>
              <a:t>データの確認</a:t>
            </a:r>
          </a:p>
        </p:txBody>
      </p:sp>
      <p:sp>
        <p:nvSpPr>
          <p:cNvPr id="17414" name="テキスト ボックス 1"/>
          <p:cNvSpPr txBox="1">
            <a:spLocks noChangeArrowheads="1"/>
          </p:cNvSpPr>
          <p:nvPr/>
        </p:nvSpPr>
        <p:spPr bwMode="auto">
          <a:xfrm>
            <a:off x="180000" y="648000"/>
            <a:ext cx="8424428" cy="20621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kumimoji="1" sz="1200" b="1">
                <a:solidFill>
                  <a:schemeClr val="tx1"/>
                </a:solidFill>
                <a:latin typeface="Arial" charset="0"/>
                <a:ea typeface="ＭＳ Ｐゴシック" charset="-128"/>
              </a:defRPr>
            </a:lvl1pPr>
            <a:lvl2pPr marL="742950" indent="-285750" eaLnBrk="0" hangingPunct="0">
              <a:defRPr kumimoji="1" sz="1200" b="1">
                <a:solidFill>
                  <a:schemeClr val="tx1"/>
                </a:solidFill>
                <a:latin typeface="Arial" charset="0"/>
                <a:ea typeface="ＭＳ Ｐゴシック" charset="-128"/>
              </a:defRPr>
            </a:lvl2pPr>
            <a:lvl3pPr marL="1143000" indent="-228600" eaLnBrk="0" hangingPunct="0">
              <a:defRPr kumimoji="1" sz="1200" b="1">
                <a:solidFill>
                  <a:schemeClr val="tx1"/>
                </a:solidFill>
                <a:latin typeface="Arial" charset="0"/>
                <a:ea typeface="ＭＳ Ｐゴシック" charset="-128"/>
              </a:defRPr>
            </a:lvl3pPr>
            <a:lvl4pPr marL="1600200" indent="-228600" eaLnBrk="0" hangingPunct="0">
              <a:defRPr kumimoji="1" sz="1200" b="1">
                <a:solidFill>
                  <a:schemeClr val="tx1"/>
                </a:solidFill>
                <a:latin typeface="Arial" charset="0"/>
                <a:ea typeface="ＭＳ Ｐゴシック" charset="-128"/>
              </a:defRPr>
            </a:lvl4pPr>
            <a:lvl5pPr marL="2057400" indent="-228600" eaLnBrk="0" hangingPunct="0">
              <a:defRPr kumimoji="1" sz="1200" b="1">
                <a:solidFill>
                  <a:schemeClr val="tx1"/>
                </a:solidFill>
                <a:latin typeface="Arial" charset="0"/>
                <a:ea typeface="ＭＳ Ｐゴシック"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charset="-128"/>
              </a:defRPr>
            </a:lvl9pPr>
          </a:lstStyle>
          <a:p>
            <a:pPr algn="l" eaLnBrk="1" hangingPunct="1"/>
            <a:r>
              <a:rPr lang="ja-JP" altLang="en-US" sz="3200" b="0" dirty="0">
                <a:latin typeface="HGP創英角ｺﾞｼｯｸUB" pitchFamily="50" charset="-128"/>
                <a:ea typeface="HGP創英角ｺﾞｼｯｸUB" pitchFamily="50" charset="-128"/>
              </a:rPr>
              <a:t>受注者は、</a:t>
            </a:r>
            <a:r>
              <a:rPr lang="ja-JP" altLang="en-US" sz="3200" b="0" u="sng" dirty="0">
                <a:solidFill>
                  <a:srgbClr val="FF0000"/>
                </a:solidFill>
                <a:latin typeface="HGP創英角ｺﾞｼｯｸUB" pitchFamily="50" charset="-128"/>
                <a:ea typeface="HGP創英角ｺﾞｼｯｸUB" pitchFamily="50" charset="-128"/>
              </a:rPr>
              <a:t>すべての図面</a:t>
            </a:r>
            <a:r>
              <a:rPr lang="ja-JP" altLang="en-US" sz="3200" b="0" dirty="0">
                <a:latin typeface="HGP創英角ｺﾞｼｯｸUB" pitchFamily="50" charset="-128"/>
                <a:ea typeface="HGP創英角ｺﾞｼｯｸUB" pitchFamily="50" charset="-128"/>
              </a:rPr>
              <a:t>について「</a:t>
            </a:r>
            <a:r>
              <a:rPr lang="en-US" altLang="ja-JP" sz="3200" b="0" dirty="0">
                <a:latin typeface="HGP創英角ｺﾞｼｯｸUB" pitchFamily="50" charset="-128"/>
                <a:ea typeface="HGP創英角ｺﾞｼｯｸUB" pitchFamily="50" charset="-128"/>
              </a:rPr>
              <a:t>CAD </a:t>
            </a:r>
            <a:r>
              <a:rPr lang="ja-JP" altLang="en-US" sz="3200" b="0" dirty="0">
                <a:latin typeface="HGP創英角ｺﾞｼｯｸUB" pitchFamily="50" charset="-128"/>
                <a:ea typeface="HGP創英角ｺﾞｼｯｸUB" pitchFamily="50" charset="-128"/>
              </a:rPr>
              <a:t>基準」に適合しているか確認します。なお</a:t>
            </a:r>
            <a:r>
              <a:rPr lang="ja-JP" altLang="en-US" sz="3200" b="0" dirty="0" smtClean="0">
                <a:latin typeface="HGP創英角ｺﾞｼｯｸUB" pitchFamily="50" charset="-128"/>
                <a:ea typeface="HGP創英角ｺﾞｼｯｸUB" pitchFamily="50" charset="-128"/>
              </a:rPr>
              <a:t>、</a:t>
            </a:r>
            <a:r>
              <a:rPr lang="en-US" altLang="ja-JP" sz="3200" b="0" dirty="0" smtClean="0">
                <a:latin typeface="HGP創英角ｺﾞｼｯｸUB" pitchFamily="50" charset="-128"/>
                <a:ea typeface="HGP創英角ｺﾞｼｯｸUB" pitchFamily="50" charset="-128"/>
              </a:rPr>
              <a:t>CAD </a:t>
            </a:r>
            <a:r>
              <a:rPr lang="ja-JP" altLang="en-US" sz="3200" b="0" dirty="0">
                <a:latin typeface="HGP創英角ｺﾞｼｯｸUB" pitchFamily="50" charset="-128"/>
                <a:ea typeface="HGP創英角ｺﾞｼｯｸUB" pitchFamily="50" charset="-128"/>
              </a:rPr>
              <a:t>データのチェック内容の詳細については「</a:t>
            </a:r>
            <a:r>
              <a:rPr lang="en-US" altLang="ja-JP" sz="3200" b="0" dirty="0">
                <a:latin typeface="HGP創英角ｺﾞｼｯｸUB" pitchFamily="50" charset="-128"/>
                <a:ea typeface="HGP創英角ｺﾞｼｯｸUB" pitchFamily="50" charset="-128"/>
              </a:rPr>
              <a:t>CAD </a:t>
            </a:r>
            <a:r>
              <a:rPr lang="ja-JP" altLang="en-US" sz="3200" b="0" dirty="0">
                <a:latin typeface="HGP創英角ｺﾞｼｯｸUB" pitchFamily="50" charset="-128"/>
                <a:ea typeface="HGP創英角ｺﾞｼｯｸUB" pitchFamily="50" charset="-128"/>
              </a:rPr>
              <a:t>ガイドライン」を参照して</a:t>
            </a:r>
            <a:r>
              <a:rPr lang="ja-JP" altLang="en-US" sz="3200" b="0" dirty="0" smtClean="0">
                <a:latin typeface="HGP創英角ｺﾞｼｯｸUB" pitchFamily="50" charset="-128"/>
                <a:ea typeface="HGP創英角ｺﾞｼｯｸUB" pitchFamily="50" charset="-128"/>
              </a:rPr>
              <a:t>ください</a:t>
            </a:r>
            <a:r>
              <a:rPr lang="ja-JP" altLang="en-US" sz="3200" b="0" dirty="0">
                <a:latin typeface="HGP創英角ｺﾞｼｯｸUB" pitchFamily="50" charset="-128"/>
                <a:ea typeface="HGP創英角ｺﾞｼｯｸUB" pitchFamily="50" charset="-128"/>
              </a:rPr>
              <a:t>。</a:t>
            </a:r>
          </a:p>
        </p:txBody>
      </p:sp>
      <p:sp>
        <p:nvSpPr>
          <p:cNvPr id="9" name="正方形/長方形 180"/>
          <p:cNvSpPr>
            <a:spLocks noChangeArrowheads="1"/>
          </p:cNvSpPr>
          <p:nvPr/>
        </p:nvSpPr>
        <p:spPr bwMode="auto">
          <a:xfrm>
            <a:off x="4860032" y="5949269"/>
            <a:ext cx="3960813" cy="503238"/>
          </a:xfrm>
          <a:prstGeom prst="rect">
            <a:avLst/>
          </a:prstGeom>
          <a:solidFill>
            <a:schemeClr val="bg1"/>
          </a:solidFill>
          <a:ln w="9525" algn="ctr">
            <a:solidFill>
              <a:schemeClr val="tx1"/>
            </a:solidFill>
            <a:round/>
            <a:headEnd/>
            <a:tailEnd/>
          </a:ln>
        </p:spPr>
        <p:txBody>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r>
              <a:rPr lang="ja-JP" altLang="en-US" dirty="0" smtClean="0"/>
              <a:t>電子納品等運用ガイドライン</a:t>
            </a:r>
            <a:r>
              <a:rPr lang="en-US" altLang="ja-JP" dirty="0" smtClean="0"/>
              <a:t>【</a:t>
            </a:r>
            <a:r>
              <a:rPr lang="ja-JP" altLang="en-US" dirty="0" smtClean="0"/>
              <a:t>土木工事編</a:t>
            </a:r>
            <a:r>
              <a:rPr lang="en-US" altLang="ja-JP" dirty="0" smtClean="0"/>
              <a:t>】 </a:t>
            </a:r>
            <a:r>
              <a:rPr lang="ja-JP" altLang="en-US" dirty="0"/>
              <a:t>（</a:t>
            </a:r>
            <a:r>
              <a:rPr lang="en-US" altLang="ja-JP" dirty="0" smtClean="0"/>
              <a:t>H22.9</a:t>
            </a:r>
            <a:r>
              <a:rPr lang="ja-JP" altLang="en-US" dirty="0" smtClean="0"/>
              <a:t>）</a:t>
            </a:r>
            <a:r>
              <a:rPr lang="ja-JP" altLang="en-US" dirty="0"/>
              <a:t>より</a:t>
            </a:r>
            <a:endParaRPr lang="en-US" altLang="ja-JP" dirty="0"/>
          </a:p>
          <a:p>
            <a:pPr algn="l" eaLnBrk="1" hangingPunct="1"/>
            <a:r>
              <a:rPr lang="en-US" altLang="ja-JP" u="sng" dirty="0">
                <a:solidFill>
                  <a:srgbClr val="FF0000"/>
                </a:solidFill>
              </a:rPr>
              <a:t>http://www.cals-ed.go.jp/cri_guideline/</a:t>
            </a:r>
          </a:p>
          <a:p>
            <a:pPr eaLnBrk="1" hangingPunct="1"/>
            <a:endParaRPr lang="ja-JP" altLang="en-US" dirty="0"/>
          </a:p>
        </p:txBody>
      </p:sp>
      <p:sp>
        <p:nvSpPr>
          <p:cNvPr id="3" name="正方形/長方形 2"/>
          <p:cNvSpPr/>
          <p:nvPr/>
        </p:nvSpPr>
        <p:spPr>
          <a:xfrm>
            <a:off x="755576" y="2710103"/>
            <a:ext cx="8065268" cy="3477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pPr algn="l"/>
            <a:r>
              <a:rPr lang="ja-JP" altLang="en-US" sz="2000" b="0" dirty="0">
                <a:latin typeface="HGP創英角ｺﾞｼｯｸUB" pitchFamily="50" charset="-128"/>
                <a:ea typeface="HGP創英角ｺﾞｼｯｸUB" pitchFamily="50" charset="-128"/>
              </a:rPr>
              <a:t>ｱ</a:t>
            </a:r>
            <a:r>
              <a:rPr lang="en-US" altLang="ja-JP" sz="2000" b="0" dirty="0">
                <a:latin typeface="HGP創英角ｺﾞｼｯｸUB" pitchFamily="50" charset="-128"/>
                <a:ea typeface="HGP創英角ｺﾞｼｯｸUB" pitchFamily="50" charset="-128"/>
              </a:rPr>
              <a:t>) </a:t>
            </a:r>
            <a:r>
              <a:rPr lang="ja-JP" altLang="en-US" sz="2000" b="0" dirty="0">
                <a:latin typeface="HGP創英角ｺﾞｼｯｸUB" pitchFamily="50" charset="-128"/>
                <a:ea typeface="HGP創英角ｺﾞｼｯｸUB" pitchFamily="50" charset="-128"/>
              </a:rPr>
              <a:t>作図されている内容（データ欠落・文字化け等）</a:t>
            </a:r>
          </a:p>
          <a:p>
            <a:pPr algn="l"/>
            <a:r>
              <a:rPr lang="ja-JP" altLang="en-US" sz="2000" b="0" dirty="0">
                <a:latin typeface="HGP創英角ｺﾞｼｯｸUB" pitchFamily="50" charset="-128"/>
                <a:ea typeface="HGP創英角ｺﾞｼｯｸUB" pitchFamily="50" charset="-128"/>
              </a:rPr>
              <a:t>ｲ</a:t>
            </a:r>
            <a:r>
              <a:rPr lang="en-US" altLang="ja-JP" sz="2000" b="0" dirty="0">
                <a:latin typeface="HGP創英角ｺﾞｼｯｸUB" pitchFamily="50" charset="-128"/>
                <a:ea typeface="HGP創英角ｺﾞｼｯｸUB" pitchFamily="50" charset="-128"/>
              </a:rPr>
              <a:t>) </a:t>
            </a:r>
            <a:r>
              <a:rPr lang="ja-JP" altLang="en-US" sz="2000" b="0" dirty="0">
                <a:latin typeface="HGP創英角ｺﾞｼｯｸUB" pitchFamily="50" charset="-128"/>
                <a:ea typeface="HGP創英角ｺﾞｼｯｸUB" pitchFamily="50" charset="-128"/>
              </a:rPr>
              <a:t>適切なレイヤに作図（レイヤの内容確認）</a:t>
            </a:r>
          </a:p>
          <a:p>
            <a:pPr algn="l"/>
            <a:r>
              <a:rPr lang="ja-JP" altLang="en-US" sz="2000" b="0" dirty="0">
                <a:latin typeface="HGP創英角ｺﾞｼｯｸUB" pitchFamily="50" charset="-128"/>
                <a:ea typeface="HGP創英角ｺﾞｼｯｸUB" pitchFamily="50" charset="-128"/>
              </a:rPr>
              <a:t>ｳ</a:t>
            </a:r>
            <a:r>
              <a:rPr lang="en-US" altLang="ja-JP" sz="2000" b="0" dirty="0">
                <a:latin typeface="HGP創英角ｺﾞｼｯｸUB" pitchFamily="50" charset="-128"/>
                <a:ea typeface="HGP創英角ｺﾞｼｯｸUB" pitchFamily="50" charset="-128"/>
              </a:rPr>
              <a:t>) </a:t>
            </a:r>
            <a:r>
              <a:rPr lang="ja-JP" altLang="en-US" sz="2000" b="0" dirty="0">
                <a:latin typeface="HGP創英角ｺﾞｼｯｸUB" pitchFamily="50" charset="-128"/>
                <a:ea typeface="HGP創英角ｺﾞｼｯｸUB" pitchFamily="50" charset="-128"/>
              </a:rPr>
              <a:t>紙図面との整合（印刷時の見え方とデータとの同一性確認）</a:t>
            </a:r>
          </a:p>
          <a:p>
            <a:pPr algn="l"/>
            <a:r>
              <a:rPr lang="ja-JP" altLang="en-US" sz="2000" b="0" dirty="0">
                <a:latin typeface="HGP創英角ｺﾞｼｯｸUB" pitchFamily="50" charset="-128"/>
                <a:ea typeface="HGP創英角ｺﾞｼｯｸUB" pitchFamily="50" charset="-128"/>
              </a:rPr>
              <a:t>ｴ</a:t>
            </a:r>
            <a:r>
              <a:rPr lang="en-US" altLang="ja-JP" sz="2000" b="0" dirty="0">
                <a:latin typeface="HGP創英角ｺﾞｼｯｸUB" pitchFamily="50" charset="-128"/>
                <a:ea typeface="HGP創英角ｺﾞｼｯｸUB" pitchFamily="50" charset="-128"/>
              </a:rPr>
              <a:t>) </a:t>
            </a:r>
            <a:r>
              <a:rPr lang="ja-JP" altLang="en-US" sz="2000" b="0" dirty="0">
                <a:latin typeface="HGP創英角ｺﾞｼｯｸUB" pitchFamily="50" charset="-128"/>
                <a:ea typeface="HGP創英角ｺﾞｼｯｸUB" pitchFamily="50" charset="-128"/>
              </a:rPr>
              <a:t>図面の大きさ（設定確認）</a:t>
            </a:r>
          </a:p>
          <a:p>
            <a:pPr algn="l"/>
            <a:r>
              <a:rPr lang="ja-JP" altLang="en-US" sz="2000" b="0" dirty="0">
                <a:latin typeface="HGP創英角ｺﾞｼｯｸUB" pitchFamily="50" charset="-128"/>
                <a:ea typeface="HGP創英角ｺﾞｼｯｸUB" pitchFamily="50" charset="-128"/>
              </a:rPr>
              <a:t>ｵ</a:t>
            </a:r>
            <a:r>
              <a:rPr lang="en-US" altLang="ja-JP" sz="2000" b="0" dirty="0">
                <a:latin typeface="HGP創英角ｺﾞｼｯｸUB" pitchFamily="50" charset="-128"/>
                <a:ea typeface="HGP創英角ｺﾞｼｯｸUB" pitchFamily="50" charset="-128"/>
              </a:rPr>
              <a:t>) </a:t>
            </a:r>
            <a:r>
              <a:rPr lang="ja-JP" altLang="en-US" sz="2000" b="0" dirty="0">
                <a:latin typeface="HGP創英角ｺﾞｼｯｸUB" pitchFamily="50" charset="-128"/>
                <a:ea typeface="HGP創英角ｺﾞｼｯｸUB" pitchFamily="50" charset="-128"/>
              </a:rPr>
              <a:t>図面の正位（設定確認）</a:t>
            </a:r>
          </a:p>
          <a:p>
            <a:pPr algn="l"/>
            <a:r>
              <a:rPr lang="ja-JP" altLang="en-US" sz="2000" b="0" dirty="0">
                <a:latin typeface="HGP創英角ｺﾞｼｯｸUB" pitchFamily="50" charset="-128"/>
                <a:ea typeface="HGP創英角ｺﾞｼｯｸUB" pitchFamily="50" charset="-128"/>
              </a:rPr>
              <a:t>ｶ</a:t>
            </a:r>
            <a:r>
              <a:rPr lang="en-US" altLang="ja-JP" sz="2000" b="0" dirty="0">
                <a:latin typeface="HGP創英角ｺﾞｼｯｸUB" pitchFamily="50" charset="-128"/>
                <a:ea typeface="HGP創英角ｺﾞｼｯｸUB" pitchFamily="50" charset="-128"/>
              </a:rPr>
              <a:t>) </a:t>
            </a:r>
            <a:r>
              <a:rPr lang="ja-JP" altLang="en-US" sz="2000" b="0" dirty="0">
                <a:latin typeface="HGP創英角ｺﾞｼｯｸUB" pitchFamily="50" charset="-128"/>
                <a:ea typeface="HGP創英角ｺﾞｼｯｸUB" pitchFamily="50" charset="-128"/>
              </a:rPr>
              <a:t>輪郭線の余白（設定確認）</a:t>
            </a:r>
          </a:p>
          <a:p>
            <a:pPr algn="l"/>
            <a:r>
              <a:rPr lang="zh-TW" altLang="en-US" sz="2000" b="0" dirty="0">
                <a:latin typeface="HGP創英角ｺﾞｼｯｸUB" pitchFamily="50" charset="-128"/>
                <a:ea typeface="HGP創英角ｺﾞｼｯｸUB" pitchFamily="50" charset="-128"/>
              </a:rPr>
              <a:t>ｷ</a:t>
            </a:r>
            <a:r>
              <a:rPr lang="en-US" altLang="zh-TW" sz="2000" b="0" dirty="0">
                <a:latin typeface="HGP創英角ｺﾞｼｯｸUB" pitchFamily="50" charset="-128"/>
                <a:ea typeface="HGP創英角ｺﾞｼｯｸUB" pitchFamily="50" charset="-128"/>
              </a:rPr>
              <a:t>) </a:t>
            </a:r>
            <a:r>
              <a:rPr lang="zh-TW" altLang="en-US" sz="2000" b="0" dirty="0">
                <a:latin typeface="HGP創英角ｺﾞｼｯｸUB" pitchFamily="50" charset="-128"/>
                <a:ea typeface="HGP創英角ｺﾞｼｯｸUB" pitchFamily="50" charset="-128"/>
              </a:rPr>
              <a:t>表題欄（記載事項等内容確認）</a:t>
            </a:r>
          </a:p>
          <a:p>
            <a:pPr algn="l"/>
            <a:r>
              <a:rPr lang="ja-JP" altLang="en-US" sz="2000" b="0" dirty="0">
                <a:latin typeface="HGP創英角ｺﾞｼｯｸUB" pitchFamily="50" charset="-128"/>
                <a:ea typeface="HGP創英角ｺﾞｼｯｸUB" pitchFamily="50" charset="-128"/>
              </a:rPr>
              <a:t>ｸ</a:t>
            </a:r>
            <a:r>
              <a:rPr lang="en-US" altLang="ja-JP" sz="2000" b="0" dirty="0">
                <a:latin typeface="HGP創英角ｺﾞｼｯｸUB" pitchFamily="50" charset="-128"/>
                <a:ea typeface="HGP創英角ｺﾞｼｯｸUB" pitchFamily="50" charset="-128"/>
              </a:rPr>
              <a:t>) </a:t>
            </a:r>
            <a:r>
              <a:rPr lang="ja-JP" altLang="en-US" sz="2000" b="0" dirty="0">
                <a:latin typeface="HGP創英角ｺﾞｼｯｸUB" pitchFamily="50" charset="-128"/>
                <a:ea typeface="HGP創英角ｺﾞｼｯｸUB" pitchFamily="50" charset="-128"/>
              </a:rPr>
              <a:t>尺度（共通仕様書に示す縮尺）</a:t>
            </a:r>
          </a:p>
          <a:p>
            <a:pPr algn="l"/>
            <a:r>
              <a:rPr lang="ja-JP" altLang="en-US" sz="2000" b="0" dirty="0">
                <a:latin typeface="HGP創英角ｺﾞｼｯｸUB" pitchFamily="50" charset="-128"/>
                <a:ea typeface="HGP創英角ｺﾞｼｯｸUB" pitchFamily="50" charset="-128"/>
              </a:rPr>
              <a:t>ｹ</a:t>
            </a:r>
            <a:r>
              <a:rPr lang="en-US" altLang="ja-JP" sz="2000" b="0" dirty="0">
                <a:latin typeface="HGP創英角ｺﾞｼｯｸUB" pitchFamily="50" charset="-128"/>
                <a:ea typeface="HGP創英角ｺﾞｼｯｸUB" pitchFamily="50" charset="-128"/>
              </a:rPr>
              <a:t>) </a:t>
            </a:r>
            <a:r>
              <a:rPr lang="ja-JP" altLang="en-US" sz="2000" b="0" dirty="0">
                <a:latin typeface="HGP創英角ｺﾞｼｯｸUB" pitchFamily="50" charset="-128"/>
                <a:ea typeface="HGP創英角ｺﾞｼｯｸUB" pitchFamily="50" charset="-128"/>
              </a:rPr>
              <a:t>色</a:t>
            </a:r>
          </a:p>
          <a:p>
            <a:pPr algn="l"/>
            <a:r>
              <a:rPr lang="ja-JP" altLang="en-US" sz="2000" b="0" dirty="0">
                <a:latin typeface="HGP創英角ｺﾞｼｯｸUB" pitchFamily="50" charset="-128"/>
                <a:ea typeface="HGP創英角ｺﾞｼｯｸUB" pitchFamily="50" charset="-128"/>
              </a:rPr>
              <a:t>ｺ</a:t>
            </a:r>
            <a:r>
              <a:rPr lang="en-US" altLang="ja-JP" sz="2000" b="0" dirty="0">
                <a:latin typeface="HGP創英角ｺﾞｼｯｸUB" pitchFamily="50" charset="-128"/>
                <a:ea typeface="HGP創英角ｺﾞｼｯｸUB" pitchFamily="50" charset="-128"/>
              </a:rPr>
              <a:t>) </a:t>
            </a:r>
            <a:r>
              <a:rPr lang="ja-JP" altLang="en-US" sz="2000" b="0" dirty="0">
                <a:latin typeface="HGP創英角ｺﾞｼｯｸUB" pitchFamily="50" charset="-128"/>
                <a:ea typeface="HGP創英角ｺﾞｼｯｸUB" pitchFamily="50" charset="-128"/>
              </a:rPr>
              <a:t>線</a:t>
            </a:r>
          </a:p>
          <a:p>
            <a:pPr algn="l"/>
            <a:r>
              <a:rPr lang="ja-JP" altLang="en-US" sz="2000" b="0" dirty="0">
                <a:latin typeface="HGP創英角ｺﾞｼｯｸUB" pitchFamily="50" charset="-128"/>
                <a:ea typeface="HGP創英角ｺﾞｼｯｸUB" pitchFamily="50" charset="-128"/>
              </a:rPr>
              <a:t>ｻ</a:t>
            </a:r>
            <a:r>
              <a:rPr lang="en-US" altLang="ja-JP" sz="2000" b="0" dirty="0">
                <a:latin typeface="HGP創英角ｺﾞｼｯｸUB" pitchFamily="50" charset="-128"/>
                <a:ea typeface="HGP創英角ｺﾞｼｯｸUB" pitchFamily="50" charset="-128"/>
              </a:rPr>
              <a:t>) </a:t>
            </a:r>
            <a:r>
              <a:rPr lang="ja-JP" altLang="en-US" sz="2000" b="0" dirty="0">
                <a:latin typeface="HGP創英角ｺﾞｼｯｸUB" pitchFamily="50" charset="-128"/>
                <a:ea typeface="HGP創英角ｺﾞｼｯｸUB" pitchFamily="50" charset="-128"/>
              </a:rPr>
              <a:t>文字</a:t>
            </a:r>
          </a:p>
        </p:txBody>
      </p:sp>
    </p:spTree>
    <p:extLst>
      <p:ext uri="{BB962C8B-B14F-4D97-AF65-F5344CB8AC3E}">
        <p14:creationId xmlns="" xmlns:p14="http://schemas.microsoft.com/office/powerpoint/2010/main" val="1399019439"/>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p:cNvPicPr>
            <a:picLocks noChangeAspect="1" noChangeArrowheads="1"/>
          </p:cNvPicPr>
          <p:nvPr/>
        </p:nvPicPr>
        <p:blipFill>
          <a:blip r:embed="rId2" cstate="print"/>
          <a:srcRect/>
          <a:stretch>
            <a:fillRect/>
          </a:stretch>
        </p:blipFill>
        <p:spPr bwMode="auto">
          <a:xfrm>
            <a:off x="431540" y="1196752"/>
            <a:ext cx="8034338" cy="4830763"/>
          </a:xfrm>
          <a:prstGeom prst="rect">
            <a:avLst/>
          </a:prstGeom>
          <a:noFill/>
          <a:ln w="9525">
            <a:noFill/>
            <a:miter lim="800000"/>
            <a:headEnd/>
            <a:tailEnd/>
          </a:ln>
        </p:spPr>
      </p:pic>
      <p:sp>
        <p:nvSpPr>
          <p:cNvPr id="3" name="AutoShape 8"/>
          <p:cNvSpPr>
            <a:spLocks noChangeArrowheads="1"/>
          </p:cNvSpPr>
          <p:nvPr/>
        </p:nvSpPr>
        <p:spPr bwMode="auto">
          <a:xfrm>
            <a:off x="2071428" y="5076602"/>
            <a:ext cx="4968875" cy="1008063"/>
          </a:xfrm>
          <a:prstGeom prst="wedgeRectCallout">
            <a:avLst>
              <a:gd name="adj1" fmla="val 42111"/>
              <a:gd name="adj2" fmla="val 23069"/>
            </a:avLst>
          </a:prstGeom>
          <a:solidFill>
            <a:schemeClr val="bg1"/>
          </a:solidFill>
          <a:ln w="38100">
            <a:solidFill>
              <a:srgbClr val="FF00FF"/>
            </a:solidFill>
            <a:miter lim="800000"/>
            <a:headEnd/>
            <a:tailEnd/>
          </a:ln>
        </p:spPr>
        <p:txBody>
          <a:bodyPr/>
          <a:lstStyle/>
          <a:p>
            <a:pPr algn="l"/>
            <a:r>
              <a:rPr lang="ja-JP" altLang="en-US" sz="2000" dirty="0">
                <a:latin typeface="Arial" charset="0"/>
              </a:rPr>
              <a:t>「表示」→「全体表示」で</a:t>
            </a:r>
          </a:p>
          <a:p>
            <a:pPr algn="l"/>
            <a:r>
              <a:rPr lang="ja-JP" altLang="en-US" sz="2000" b="1" dirty="0">
                <a:latin typeface="Arial" charset="0"/>
              </a:rPr>
              <a:t>・図面の正位</a:t>
            </a:r>
            <a:r>
              <a:rPr lang="ja-JP" altLang="en-US" sz="2000" dirty="0">
                <a:latin typeface="Arial" charset="0"/>
              </a:rPr>
              <a:t>（長辺を横方向としているか）</a:t>
            </a:r>
            <a:endParaRPr lang="en-US" altLang="ja-JP" sz="2000" dirty="0">
              <a:latin typeface="Arial" charset="0"/>
            </a:endParaRPr>
          </a:p>
          <a:p>
            <a:pPr algn="l"/>
            <a:r>
              <a:rPr lang="ja-JP" altLang="en-US" sz="2000" dirty="0">
                <a:latin typeface="Arial" charset="0"/>
              </a:rPr>
              <a:t>をチェックします。</a:t>
            </a:r>
          </a:p>
        </p:txBody>
      </p:sp>
      <p:sp>
        <p:nvSpPr>
          <p:cNvPr id="5" name="Rectangle 2"/>
          <p:cNvSpPr txBox="1">
            <a:spLocks noChangeArrowheads="1"/>
          </p:cNvSpPr>
          <p:nvPr/>
        </p:nvSpPr>
        <p:spPr bwMode="auto">
          <a:xfrm>
            <a:off x="108000" y="0"/>
            <a:ext cx="8640000" cy="648000"/>
          </a:xfrm>
          <a:prstGeom prst="rect">
            <a:avLst/>
          </a:prstGeom>
          <a:noFill/>
          <a:ln>
            <a:noFill/>
          </a:ln>
          <a:extLst/>
        </p:spPr>
        <p:txBody>
          <a:bodyPr anchor="ctr"/>
          <a:lstStyle>
            <a:lvl1pPr algn="l" rtl="0" eaLnBrk="0" fontAlgn="base" hangingPunct="0">
              <a:spcBef>
                <a:spcPct val="0"/>
              </a:spcBef>
              <a:spcAft>
                <a:spcPct val="0"/>
              </a:spcAft>
              <a:defRPr kumimoji="1" sz="3900" b="1">
                <a:solidFill>
                  <a:schemeClr val="tx2"/>
                </a:solidFill>
                <a:latin typeface="+mj-lt"/>
                <a:ea typeface="+mj-ea"/>
                <a:cs typeface="+mj-cs"/>
              </a:defRPr>
            </a:lvl1pPr>
            <a:lvl2pPr algn="l" rtl="0" eaLnBrk="0" fontAlgn="base" hangingPunct="0">
              <a:spcBef>
                <a:spcPct val="0"/>
              </a:spcBef>
              <a:spcAft>
                <a:spcPct val="0"/>
              </a:spcAft>
              <a:defRPr kumimoji="1" sz="3900" b="1">
                <a:solidFill>
                  <a:schemeClr val="tx2"/>
                </a:solidFill>
                <a:latin typeface="Arial" pitchFamily="34" charset="0"/>
                <a:ea typeface="ＭＳ Ｐゴシック" pitchFamily="50" charset="-128"/>
              </a:defRPr>
            </a:lvl2pPr>
            <a:lvl3pPr algn="l" rtl="0" eaLnBrk="0" fontAlgn="base" hangingPunct="0">
              <a:spcBef>
                <a:spcPct val="0"/>
              </a:spcBef>
              <a:spcAft>
                <a:spcPct val="0"/>
              </a:spcAft>
              <a:defRPr kumimoji="1" sz="3900" b="1">
                <a:solidFill>
                  <a:schemeClr val="tx2"/>
                </a:solidFill>
                <a:latin typeface="Arial" pitchFamily="34" charset="0"/>
                <a:ea typeface="ＭＳ Ｐゴシック" pitchFamily="50" charset="-128"/>
              </a:defRPr>
            </a:lvl3pPr>
            <a:lvl4pPr algn="l" rtl="0" eaLnBrk="0" fontAlgn="base" hangingPunct="0">
              <a:spcBef>
                <a:spcPct val="0"/>
              </a:spcBef>
              <a:spcAft>
                <a:spcPct val="0"/>
              </a:spcAft>
              <a:defRPr kumimoji="1" sz="3900" b="1">
                <a:solidFill>
                  <a:schemeClr val="tx2"/>
                </a:solidFill>
                <a:latin typeface="Arial" pitchFamily="34" charset="0"/>
                <a:ea typeface="ＭＳ Ｐゴシック" pitchFamily="50" charset="-128"/>
              </a:defRPr>
            </a:lvl4pPr>
            <a:lvl5pPr algn="l" rtl="0" eaLnBrk="0" fontAlgn="base" hangingPunct="0">
              <a:spcBef>
                <a:spcPct val="0"/>
              </a:spcBef>
              <a:spcAft>
                <a:spcPct val="0"/>
              </a:spcAft>
              <a:defRPr kumimoji="1" sz="3900" b="1">
                <a:solidFill>
                  <a:schemeClr val="tx2"/>
                </a:solidFill>
                <a:latin typeface="Arial" pitchFamily="34" charset="0"/>
                <a:ea typeface="ＭＳ Ｐゴシック" pitchFamily="50" charset="-128"/>
              </a:defRPr>
            </a:lvl5pPr>
            <a:lvl6pPr marL="457200" algn="l" rtl="0" fontAlgn="base">
              <a:spcBef>
                <a:spcPct val="0"/>
              </a:spcBef>
              <a:spcAft>
                <a:spcPct val="0"/>
              </a:spcAft>
              <a:defRPr kumimoji="1" sz="3900" b="1">
                <a:solidFill>
                  <a:schemeClr val="tx2"/>
                </a:solidFill>
                <a:latin typeface="Arial" pitchFamily="34" charset="0"/>
                <a:ea typeface="ＭＳ Ｐゴシック" pitchFamily="50" charset="-128"/>
              </a:defRPr>
            </a:lvl6pPr>
            <a:lvl7pPr marL="914400" algn="l" rtl="0" fontAlgn="base">
              <a:spcBef>
                <a:spcPct val="0"/>
              </a:spcBef>
              <a:spcAft>
                <a:spcPct val="0"/>
              </a:spcAft>
              <a:defRPr kumimoji="1" sz="3900" b="1">
                <a:solidFill>
                  <a:schemeClr val="tx2"/>
                </a:solidFill>
                <a:latin typeface="Arial" pitchFamily="34" charset="0"/>
                <a:ea typeface="ＭＳ Ｐゴシック" pitchFamily="50" charset="-128"/>
              </a:defRPr>
            </a:lvl7pPr>
            <a:lvl8pPr marL="1371600" algn="l" rtl="0" fontAlgn="base">
              <a:spcBef>
                <a:spcPct val="0"/>
              </a:spcBef>
              <a:spcAft>
                <a:spcPct val="0"/>
              </a:spcAft>
              <a:defRPr kumimoji="1" sz="3900" b="1">
                <a:solidFill>
                  <a:schemeClr val="tx2"/>
                </a:solidFill>
                <a:latin typeface="Arial" pitchFamily="34" charset="0"/>
                <a:ea typeface="ＭＳ Ｐゴシック" pitchFamily="50" charset="-128"/>
              </a:defRPr>
            </a:lvl8pPr>
            <a:lvl9pPr marL="1828800" algn="l" rtl="0" fontAlgn="base">
              <a:spcBef>
                <a:spcPct val="0"/>
              </a:spcBef>
              <a:spcAft>
                <a:spcPct val="0"/>
              </a:spcAft>
              <a:defRPr kumimoji="1" sz="3900" b="1">
                <a:solidFill>
                  <a:schemeClr val="tx2"/>
                </a:solidFill>
                <a:latin typeface="Arial" pitchFamily="34" charset="0"/>
                <a:ea typeface="ＭＳ Ｐゴシック" pitchFamily="50" charset="-128"/>
              </a:defRPr>
            </a:lvl9pPr>
          </a:lstStyle>
          <a:p>
            <a:pPr eaLnBrk="1" hangingPunct="1">
              <a:defRPr/>
            </a:pPr>
            <a:r>
              <a:rPr lang="ja-JP" altLang="en-US" sz="3600" b="0" kern="0" dirty="0" smtClean="0">
                <a:latin typeface="HGP創英角ｺﾞｼｯｸUB" panose="020B0900000000000000" pitchFamily="50" charset="-128"/>
                <a:ea typeface="HGP創英角ｺﾞｼｯｸUB" panose="020B0900000000000000" pitchFamily="50" charset="-128"/>
              </a:rPr>
              <a:t>目視確認①　</a:t>
            </a:r>
            <a:r>
              <a:rPr lang="ja-JP" altLang="en-US" sz="2000" b="0" kern="0" dirty="0" smtClean="0">
                <a:latin typeface="HGP創英角ｺﾞｼｯｸUB" panose="020B0900000000000000" pitchFamily="50" charset="-128"/>
                <a:ea typeface="HGP創英角ｺﾞｼｯｸUB" panose="020B0900000000000000" pitchFamily="50" charset="-128"/>
              </a:rPr>
              <a:t>図面の正位</a:t>
            </a:r>
          </a:p>
        </p:txBody>
      </p:sp>
      <p:sp>
        <p:nvSpPr>
          <p:cNvPr id="6" name="Rectangle 2"/>
          <p:cNvSpPr txBox="1">
            <a:spLocks noChangeArrowheads="1"/>
          </p:cNvSpPr>
          <p:nvPr/>
        </p:nvSpPr>
        <p:spPr bwMode="auto">
          <a:xfrm>
            <a:off x="0" y="692696"/>
            <a:ext cx="8640000" cy="648000"/>
          </a:xfrm>
          <a:prstGeom prst="rect">
            <a:avLst/>
          </a:prstGeom>
          <a:noFill/>
          <a:ln>
            <a:noFill/>
          </a:ln>
          <a:extLst/>
        </p:spPr>
        <p:txBody>
          <a:bodyPr anchor="ctr"/>
          <a:lstStyle>
            <a:lvl1pPr algn="l" rtl="0" eaLnBrk="0" fontAlgn="base" hangingPunct="0">
              <a:spcBef>
                <a:spcPct val="0"/>
              </a:spcBef>
              <a:spcAft>
                <a:spcPct val="0"/>
              </a:spcAft>
              <a:defRPr kumimoji="1" sz="3900" b="1">
                <a:solidFill>
                  <a:schemeClr val="tx2"/>
                </a:solidFill>
                <a:latin typeface="+mj-lt"/>
                <a:ea typeface="+mj-ea"/>
                <a:cs typeface="+mj-cs"/>
              </a:defRPr>
            </a:lvl1pPr>
            <a:lvl2pPr algn="l" rtl="0" eaLnBrk="0" fontAlgn="base" hangingPunct="0">
              <a:spcBef>
                <a:spcPct val="0"/>
              </a:spcBef>
              <a:spcAft>
                <a:spcPct val="0"/>
              </a:spcAft>
              <a:defRPr kumimoji="1" sz="3900" b="1">
                <a:solidFill>
                  <a:schemeClr val="tx2"/>
                </a:solidFill>
                <a:latin typeface="Arial" pitchFamily="34" charset="0"/>
                <a:ea typeface="ＭＳ Ｐゴシック" pitchFamily="50" charset="-128"/>
              </a:defRPr>
            </a:lvl2pPr>
            <a:lvl3pPr algn="l" rtl="0" eaLnBrk="0" fontAlgn="base" hangingPunct="0">
              <a:spcBef>
                <a:spcPct val="0"/>
              </a:spcBef>
              <a:spcAft>
                <a:spcPct val="0"/>
              </a:spcAft>
              <a:defRPr kumimoji="1" sz="3900" b="1">
                <a:solidFill>
                  <a:schemeClr val="tx2"/>
                </a:solidFill>
                <a:latin typeface="Arial" pitchFamily="34" charset="0"/>
                <a:ea typeface="ＭＳ Ｐゴシック" pitchFamily="50" charset="-128"/>
              </a:defRPr>
            </a:lvl3pPr>
            <a:lvl4pPr algn="l" rtl="0" eaLnBrk="0" fontAlgn="base" hangingPunct="0">
              <a:spcBef>
                <a:spcPct val="0"/>
              </a:spcBef>
              <a:spcAft>
                <a:spcPct val="0"/>
              </a:spcAft>
              <a:defRPr kumimoji="1" sz="3900" b="1">
                <a:solidFill>
                  <a:schemeClr val="tx2"/>
                </a:solidFill>
                <a:latin typeface="Arial" pitchFamily="34" charset="0"/>
                <a:ea typeface="ＭＳ Ｐゴシック" pitchFamily="50" charset="-128"/>
              </a:defRPr>
            </a:lvl4pPr>
            <a:lvl5pPr algn="l" rtl="0" eaLnBrk="0" fontAlgn="base" hangingPunct="0">
              <a:spcBef>
                <a:spcPct val="0"/>
              </a:spcBef>
              <a:spcAft>
                <a:spcPct val="0"/>
              </a:spcAft>
              <a:defRPr kumimoji="1" sz="3900" b="1">
                <a:solidFill>
                  <a:schemeClr val="tx2"/>
                </a:solidFill>
                <a:latin typeface="Arial" pitchFamily="34" charset="0"/>
                <a:ea typeface="ＭＳ Ｐゴシック" pitchFamily="50" charset="-128"/>
              </a:defRPr>
            </a:lvl5pPr>
            <a:lvl6pPr marL="457200" algn="l" rtl="0" fontAlgn="base">
              <a:spcBef>
                <a:spcPct val="0"/>
              </a:spcBef>
              <a:spcAft>
                <a:spcPct val="0"/>
              </a:spcAft>
              <a:defRPr kumimoji="1" sz="3900" b="1">
                <a:solidFill>
                  <a:schemeClr val="tx2"/>
                </a:solidFill>
                <a:latin typeface="Arial" pitchFamily="34" charset="0"/>
                <a:ea typeface="ＭＳ Ｐゴシック" pitchFamily="50" charset="-128"/>
              </a:defRPr>
            </a:lvl6pPr>
            <a:lvl7pPr marL="914400" algn="l" rtl="0" fontAlgn="base">
              <a:spcBef>
                <a:spcPct val="0"/>
              </a:spcBef>
              <a:spcAft>
                <a:spcPct val="0"/>
              </a:spcAft>
              <a:defRPr kumimoji="1" sz="3900" b="1">
                <a:solidFill>
                  <a:schemeClr val="tx2"/>
                </a:solidFill>
                <a:latin typeface="Arial" pitchFamily="34" charset="0"/>
                <a:ea typeface="ＭＳ Ｐゴシック" pitchFamily="50" charset="-128"/>
              </a:defRPr>
            </a:lvl7pPr>
            <a:lvl8pPr marL="1371600" algn="l" rtl="0" fontAlgn="base">
              <a:spcBef>
                <a:spcPct val="0"/>
              </a:spcBef>
              <a:spcAft>
                <a:spcPct val="0"/>
              </a:spcAft>
              <a:defRPr kumimoji="1" sz="3900" b="1">
                <a:solidFill>
                  <a:schemeClr val="tx2"/>
                </a:solidFill>
                <a:latin typeface="Arial" pitchFamily="34" charset="0"/>
                <a:ea typeface="ＭＳ Ｐゴシック" pitchFamily="50" charset="-128"/>
              </a:defRPr>
            </a:lvl8pPr>
            <a:lvl9pPr marL="1828800" algn="l" rtl="0" fontAlgn="base">
              <a:spcBef>
                <a:spcPct val="0"/>
              </a:spcBef>
              <a:spcAft>
                <a:spcPct val="0"/>
              </a:spcAft>
              <a:defRPr kumimoji="1" sz="3900" b="1">
                <a:solidFill>
                  <a:schemeClr val="tx2"/>
                </a:solidFill>
                <a:latin typeface="Arial" pitchFamily="34" charset="0"/>
                <a:ea typeface="ＭＳ Ｐゴシック" pitchFamily="50" charset="-128"/>
              </a:defRPr>
            </a:lvl9pPr>
          </a:lstStyle>
          <a:p>
            <a:pPr eaLnBrk="1" hangingPunct="1">
              <a:defRPr/>
            </a:pPr>
            <a:r>
              <a:rPr lang="en-US" altLang="ja-JP" sz="1800" b="0" kern="0" dirty="0" smtClean="0">
                <a:latin typeface="HGP創英角ｺﾞｼｯｸUB" panose="020B0900000000000000" pitchFamily="50" charset="-128"/>
                <a:ea typeface="HGP創英角ｺﾞｼｯｸUB" panose="020B0900000000000000" pitchFamily="50" charset="-128"/>
              </a:rPr>
              <a:t>Autodesk</a:t>
            </a:r>
            <a:r>
              <a:rPr lang="ja-JP" altLang="en-US" sz="1800" b="0" kern="0" dirty="0" smtClean="0">
                <a:latin typeface="HGP創英角ｺﾞｼｯｸUB" panose="020B0900000000000000" pitchFamily="50" charset="-128"/>
                <a:ea typeface="HGP創英角ｺﾞｼｯｸUB" panose="020B0900000000000000" pitchFamily="50" charset="-128"/>
              </a:rPr>
              <a:t>社の</a:t>
            </a:r>
            <a:r>
              <a:rPr lang="en-US" altLang="ja-JP" sz="1800" b="0" kern="0" dirty="0" smtClean="0">
                <a:latin typeface="HGP創英角ｺﾞｼｯｸUB" panose="020B0900000000000000" pitchFamily="50" charset="-128"/>
                <a:ea typeface="HGP創英角ｺﾞｼｯｸUB" panose="020B0900000000000000" pitchFamily="50" charset="-128"/>
              </a:rPr>
              <a:t>CALSTOOLS</a:t>
            </a:r>
            <a:r>
              <a:rPr lang="ja-JP" altLang="en-US" sz="1800" b="0" kern="0" dirty="0" smtClean="0">
                <a:latin typeface="HGP創英角ｺﾞｼｯｸUB" panose="020B0900000000000000" pitchFamily="50" charset="-128"/>
                <a:ea typeface="HGP創英角ｺﾞｼｯｸUB" panose="020B0900000000000000" pitchFamily="50" charset="-128"/>
              </a:rPr>
              <a:t>を利用した際の目視確認の例を記載します。</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bwMode="auto">
          <a:xfrm>
            <a:off x="108000" y="0"/>
            <a:ext cx="8640000" cy="648000"/>
          </a:xfrm>
          <a:prstGeom prst="rect">
            <a:avLst/>
          </a:prstGeom>
          <a:noFill/>
          <a:ln>
            <a:noFill/>
          </a:ln>
          <a:extLst/>
        </p:spPr>
        <p:txBody>
          <a:bodyPr anchor="ctr"/>
          <a:lstStyle>
            <a:lvl1pPr algn="l" rtl="0" eaLnBrk="0" fontAlgn="base" hangingPunct="0">
              <a:spcBef>
                <a:spcPct val="0"/>
              </a:spcBef>
              <a:spcAft>
                <a:spcPct val="0"/>
              </a:spcAft>
              <a:defRPr kumimoji="1" sz="3900" b="1">
                <a:solidFill>
                  <a:schemeClr val="tx2"/>
                </a:solidFill>
                <a:latin typeface="+mj-lt"/>
                <a:ea typeface="+mj-ea"/>
                <a:cs typeface="+mj-cs"/>
              </a:defRPr>
            </a:lvl1pPr>
            <a:lvl2pPr algn="l" rtl="0" eaLnBrk="0" fontAlgn="base" hangingPunct="0">
              <a:spcBef>
                <a:spcPct val="0"/>
              </a:spcBef>
              <a:spcAft>
                <a:spcPct val="0"/>
              </a:spcAft>
              <a:defRPr kumimoji="1" sz="3900" b="1">
                <a:solidFill>
                  <a:schemeClr val="tx2"/>
                </a:solidFill>
                <a:latin typeface="Arial" pitchFamily="34" charset="0"/>
                <a:ea typeface="ＭＳ Ｐゴシック" pitchFamily="50" charset="-128"/>
              </a:defRPr>
            </a:lvl2pPr>
            <a:lvl3pPr algn="l" rtl="0" eaLnBrk="0" fontAlgn="base" hangingPunct="0">
              <a:spcBef>
                <a:spcPct val="0"/>
              </a:spcBef>
              <a:spcAft>
                <a:spcPct val="0"/>
              </a:spcAft>
              <a:defRPr kumimoji="1" sz="3900" b="1">
                <a:solidFill>
                  <a:schemeClr val="tx2"/>
                </a:solidFill>
                <a:latin typeface="Arial" pitchFamily="34" charset="0"/>
                <a:ea typeface="ＭＳ Ｐゴシック" pitchFamily="50" charset="-128"/>
              </a:defRPr>
            </a:lvl3pPr>
            <a:lvl4pPr algn="l" rtl="0" eaLnBrk="0" fontAlgn="base" hangingPunct="0">
              <a:spcBef>
                <a:spcPct val="0"/>
              </a:spcBef>
              <a:spcAft>
                <a:spcPct val="0"/>
              </a:spcAft>
              <a:defRPr kumimoji="1" sz="3900" b="1">
                <a:solidFill>
                  <a:schemeClr val="tx2"/>
                </a:solidFill>
                <a:latin typeface="Arial" pitchFamily="34" charset="0"/>
                <a:ea typeface="ＭＳ Ｐゴシック" pitchFamily="50" charset="-128"/>
              </a:defRPr>
            </a:lvl4pPr>
            <a:lvl5pPr algn="l" rtl="0" eaLnBrk="0" fontAlgn="base" hangingPunct="0">
              <a:spcBef>
                <a:spcPct val="0"/>
              </a:spcBef>
              <a:spcAft>
                <a:spcPct val="0"/>
              </a:spcAft>
              <a:defRPr kumimoji="1" sz="3900" b="1">
                <a:solidFill>
                  <a:schemeClr val="tx2"/>
                </a:solidFill>
                <a:latin typeface="Arial" pitchFamily="34" charset="0"/>
                <a:ea typeface="ＭＳ Ｐゴシック" pitchFamily="50" charset="-128"/>
              </a:defRPr>
            </a:lvl5pPr>
            <a:lvl6pPr marL="457200" algn="l" rtl="0" fontAlgn="base">
              <a:spcBef>
                <a:spcPct val="0"/>
              </a:spcBef>
              <a:spcAft>
                <a:spcPct val="0"/>
              </a:spcAft>
              <a:defRPr kumimoji="1" sz="3900" b="1">
                <a:solidFill>
                  <a:schemeClr val="tx2"/>
                </a:solidFill>
                <a:latin typeface="Arial" pitchFamily="34" charset="0"/>
                <a:ea typeface="ＭＳ Ｐゴシック" pitchFamily="50" charset="-128"/>
              </a:defRPr>
            </a:lvl6pPr>
            <a:lvl7pPr marL="914400" algn="l" rtl="0" fontAlgn="base">
              <a:spcBef>
                <a:spcPct val="0"/>
              </a:spcBef>
              <a:spcAft>
                <a:spcPct val="0"/>
              </a:spcAft>
              <a:defRPr kumimoji="1" sz="3900" b="1">
                <a:solidFill>
                  <a:schemeClr val="tx2"/>
                </a:solidFill>
                <a:latin typeface="Arial" pitchFamily="34" charset="0"/>
                <a:ea typeface="ＭＳ Ｐゴシック" pitchFamily="50" charset="-128"/>
              </a:defRPr>
            </a:lvl7pPr>
            <a:lvl8pPr marL="1371600" algn="l" rtl="0" fontAlgn="base">
              <a:spcBef>
                <a:spcPct val="0"/>
              </a:spcBef>
              <a:spcAft>
                <a:spcPct val="0"/>
              </a:spcAft>
              <a:defRPr kumimoji="1" sz="3900" b="1">
                <a:solidFill>
                  <a:schemeClr val="tx2"/>
                </a:solidFill>
                <a:latin typeface="Arial" pitchFamily="34" charset="0"/>
                <a:ea typeface="ＭＳ Ｐゴシック" pitchFamily="50" charset="-128"/>
              </a:defRPr>
            </a:lvl8pPr>
            <a:lvl9pPr marL="1828800" algn="l" rtl="0" fontAlgn="base">
              <a:spcBef>
                <a:spcPct val="0"/>
              </a:spcBef>
              <a:spcAft>
                <a:spcPct val="0"/>
              </a:spcAft>
              <a:defRPr kumimoji="1" sz="3900" b="1">
                <a:solidFill>
                  <a:schemeClr val="tx2"/>
                </a:solidFill>
                <a:latin typeface="Arial" pitchFamily="34" charset="0"/>
                <a:ea typeface="ＭＳ Ｐゴシック" pitchFamily="50" charset="-128"/>
              </a:defRPr>
            </a:lvl9pPr>
          </a:lstStyle>
          <a:p>
            <a:pPr eaLnBrk="1" hangingPunct="1">
              <a:defRPr/>
            </a:pPr>
            <a:r>
              <a:rPr lang="ja-JP" altLang="en-US" sz="3600" b="0" kern="0" dirty="0" smtClean="0">
                <a:latin typeface="HGP創英角ｺﾞｼｯｸUB" panose="020B0900000000000000" pitchFamily="50" charset="-128"/>
                <a:ea typeface="HGP創英角ｺﾞｼｯｸUB" panose="020B0900000000000000" pitchFamily="50" charset="-128"/>
              </a:rPr>
              <a:t>目視確認②　</a:t>
            </a:r>
            <a:r>
              <a:rPr lang="ja-JP" altLang="en-US" sz="2400" dirty="0" smtClean="0"/>
              <a:t>作図されている内容・表題欄・尺度</a:t>
            </a:r>
            <a:endParaRPr lang="ja-JP" altLang="en-US" sz="2400" b="0" kern="0" dirty="0" smtClean="0">
              <a:latin typeface="HGP創英角ｺﾞｼｯｸUB" panose="020B0900000000000000" pitchFamily="50" charset="-128"/>
              <a:ea typeface="HGP創英角ｺﾞｼｯｸUB" panose="020B0900000000000000" pitchFamily="50" charset="-128"/>
            </a:endParaRPr>
          </a:p>
        </p:txBody>
      </p:sp>
      <p:pic>
        <p:nvPicPr>
          <p:cNvPr id="3" name="Picture 6"/>
          <p:cNvPicPr>
            <a:picLocks noChangeAspect="1" noChangeArrowheads="1"/>
          </p:cNvPicPr>
          <p:nvPr/>
        </p:nvPicPr>
        <p:blipFill>
          <a:blip r:embed="rId2" cstate="print"/>
          <a:srcRect/>
          <a:stretch>
            <a:fillRect/>
          </a:stretch>
        </p:blipFill>
        <p:spPr bwMode="auto">
          <a:xfrm>
            <a:off x="395536" y="944724"/>
            <a:ext cx="8034337" cy="4830763"/>
          </a:xfrm>
          <a:prstGeom prst="rect">
            <a:avLst/>
          </a:prstGeom>
          <a:noFill/>
          <a:ln w="9525">
            <a:noFill/>
            <a:miter lim="800000"/>
            <a:headEnd/>
            <a:tailEnd/>
          </a:ln>
        </p:spPr>
      </p:pic>
      <p:sp>
        <p:nvSpPr>
          <p:cNvPr id="4" name="AutoShape 6"/>
          <p:cNvSpPr>
            <a:spLocks noChangeArrowheads="1"/>
          </p:cNvSpPr>
          <p:nvPr/>
        </p:nvSpPr>
        <p:spPr bwMode="auto">
          <a:xfrm>
            <a:off x="1976686" y="4494374"/>
            <a:ext cx="5184775" cy="1439863"/>
          </a:xfrm>
          <a:prstGeom prst="wedgeRectCallout">
            <a:avLst>
              <a:gd name="adj1" fmla="val 7218"/>
              <a:gd name="adj2" fmla="val 3431"/>
            </a:avLst>
          </a:prstGeom>
          <a:solidFill>
            <a:schemeClr val="bg1"/>
          </a:solidFill>
          <a:ln w="38100">
            <a:solidFill>
              <a:srgbClr val="FF00FF"/>
            </a:solidFill>
            <a:miter lim="800000"/>
            <a:headEnd/>
            <a:tailEnd/>
          </a:ln>
        </p:spPr>
        <p:txBody>
          <a:bodyPr/>
          <a:lstStyle/>
          <a:p>
            <a:pPr algn="l"/>
            <a:r>
              <a:rPr lang="ja-JP" altLang="en-US" sz="2000" dirty="0">
                <a:latin typeface="Arial" charset="0"/>
              </a:rPr>
              <a:t>拡大して</a:t>
            </a:r>
          </a:p>
          <a:p>
            <a:pPr algn="l"/>
            <a:r>
              <a:rPr lang="ja-JP" altLang="en-US" sz="2000" b="1" dirty="0">
                <a:latin typeface="Arial" charset="0"/>
              </a:rPr>
              <a:t>・作図している内容</a:t>
            </a:r>
            <a:r>
              <a:rPr lang="en-US" altLang="ja-JP" sz="2000" b="1" dirty="0">
                <a:latin typeface="Arial" charset="0"/>
              </a:rPr>
              <a:t>(</a:t>
            </a:r>
            <a:r>
              <a:rPr lang="ja-JP" altLang="en-US" sz="2000" b="1" dirty="0">
                <a:latin typeface="Arial" charset="0"/>
              </a:rPr>
              <a:t>データ欠落・文字化け等</a:t>
            </a:r>
            <a:r>
              <a:rPr lang="en-US" altLang="ja-JP" sz="2000" b="1" dirty="0">
                <a:latin typeface="Arial" charset="0"/>
              </a:rPr>
              <a:t>)</a:t>
            </a:r>
          </a:p>
          <a:p>
            <a:pPr algn="l"/>
            <a:r>
              <a:rPr lang="ja-JP" altLang="en-US" sz="2000" b="1" dirty="0">
                <a:latin typeface="Arial" charset="0"/>
              </a:rPr>
              <a:t>・表題欄</a:t>
            </a:r>
            <a:r>
              <a:rPr lang="en-US" altLang="ja-JP" sz="2000" b="1" dirty="0">
                <a:latin typeface="Arial" charset="0"/>
              </a:rPr>
              <a:t>(</a:t>
            </a:r>
            <a:r>
              <a:rPr lang="ja-JP" altLang="en-US" sz="2000" b="1" dirty="0">
                <a:latin typeface="Arial" charset="0"/>
              </a:rPr>
              <a:t>縮尺等</a:t>
            </a:r>
            <a:r>
              <a:rPr lang="en-US" altLang="ja-JP" sz="2000" b="1" dirty="0">
                <a:latin typeface="Arial" charset="0"/>
              </a:rPr>
              <a:t>)</a:t>
            </a:r>
          </a:p>
          <a:p>
            <a:pPr algn="l"/>
            <a:r>
              <a:rPr lang="ja-JP" altLang="en-US" sz="2000" dirty="0">
                <a:latin typeface="Arial" charset="0"/>
              </a:rPr>
              <a:t>をチェックします。</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bwMode="auto">
          <a:xfrm>
            <a:off x="180000" y="648000"/>
            <a:ext cx="7453312" cy="365957"/>
          </a:xfrm>
          <a:prstGeom prst="rect">
            <a:avLst/>
          </a:prstGeom>
          <a:noFill/>
          <a:ln w="9525">
            <a:noFill/>
            <a:miter lim="800000"/>
            <a:headEnd/>
            <a:tailEnd/>
          </a:ln>
        </p:spPr>
        <p:txBody>
          <a:bodyPr/>
          <a:lstStyle/>
          <a:p>
            <a:pPr marL="342900" indent="-342900" algn="l">
              <a:lnSpc>
                <a:spcPct val="80000"/>
              </a:lnSpc>
              <a:spcBef>
                <a:spcPct val="20000"/>
              </a:spcBef>
              <a:buClr>
                <a:schemeClr val="tx2"/>
              </a:buClr>
              <a:buSzPct val="100000"/>
              <a:buFont typeface="HGP創英角ｺﾞｼｯｸUB" panose="020B0900000000000000" pitchFamily="50" charset="-128"/>
              <a:buChar char="○"/>
              <a:defRPr/>
            </a:pPr>
            <a:r>
              <a:rPr lang="ja-JP" altLang="en-US" sz="1800" b="0" kern="0" dirty="0">
                <a:latin typeface="HGP創英角ｺﾞｼｯｸUB" pitchFamily="50" charset="-128"/>
                <a:ea typeface="HGP創英角ｺﾞｼｯｸUB" pitchFamily="50" charset="-128"/>
              </a:rPr>
              <a:t>工事関係書類の明確化</a:t>
            </a:r>
            <a:r>
              <a:rPr lang="en-US" altLang="ja-JP" sz="1800" b="0" kern="0" dirty="0" smtClean="0">
                <a:latin typeface="HGP創英角ｺﾞｼｯｸUB" pitchFamily="50" charset="-128"/>
                <a:ea typeface="HGP創英角ｺﾞｼｯｸUB" pitchFamily="50" charset="-128"/>
              </a:rPr>
              <a:t>(</a:t>
            </a:r>
            <a:r>
              <a:rPr lang="ja-JP" altLang="en-US" sz="1800" b="0" kern="0" dirty="0" smtClean="0">
                <a:solidFill>
                  <a:srgbClr val="FF0000"/>
                </a:solidFill>
                <a:latin typeface="HGP創英角ｺﾞｼｯｸUB" pitchFamily="50" charset="-128"/>
                <a:ea typeface="HGP創英角ｺﾞｼｯｸUB" pitchFamily="50" charset="-128"/>
              </a:rPr>
              <a:t>利用用途の違い</a:t>
            </a:r>
            <a:r>
              <a:rPr lang="en-US" altLang="ja-JP" sz="1800" b="0" kern="0" dirty="0" smtClean="0">
                <a:latin typeface="HGP創英角ｺﾞｼｯｸUB" pitchFamily="50" charset="-128"/>
                <a:ea typeface="HGP創英角ｺﾞｼｯｸUB" pitchFamily="50" charset="-128"/>
              </a:rPr>
              <a:t>)</a:t>
            </a:r>
            <a:endParaRPr lang="en-US" altLang="ja-JP" sz="1800" b="0" kern="0" dirty="0">
              <a:latin typeface="HGP創英角ｺﾞｼｯｸUB" pitchFamily="50" charset="-128"/>
              <a:ea typeface="HGP創英角ｺﾞｼｯｸUB" pitchFamily="50" charset="-128"/>
            </a:endParaRPr>
          </a:p>
        </p:txBody>
      </p:sp>
      <p:sp>
        <p:nvSpPr>
          <p:cNvPr id="15363" name="Rectangle 8"/>
          <p:cNvSpPr>
            <a:spLocks noChangeArrowheads="1"/>
          </p:cNvSpPr>
          <p:nvPr/>
        </p:nvSpPr>
        <p:spPr bwMode="auto">
          <a:xfrm>
            <a:off x="360000" y="1016000"/>
            <a:ext cx="8316913" cy="503238"/>
          </a:xfrm>
          <a:prstGeom prst="rect">
            <a:avLst/>
          </a:prstGeom>
          <a:solidFill>
            <a:srgbClr val="CCFFFF"/>
          </a:solidFill>
          <a:ln w="9525">
            <a:solidFill>
              <a:schemeClr val="tx1"/>
            </a:solidFill>
            <a:miter lim="800000"/>
            <a:headEnd/>
            <a:tailEnd/>
          </a:ln>
        </p:spPr>
        <p:txBody>
          <a:bodyPr wrap="none" anchor="ct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r>
              <a:rPr lang="ja-JP" altLang="en-US" sz="1600" b="0" dirty="0">
                <a:latin typeface="HGP創英角ｺﾞｼｯｸUB" pitchFamily="50" charset="-128"/>
                <a:ea typeface="HGP創英角ｺﾞｼｯｸUB" pitchFamily="50" charset="-128"/>
              </a:rPr>
              <a:t>工事完成図書＝施工中に監督職員へ提出した工事帳票＋工事完成図書＋工事写真</a:t>
            </a:r>
          </a:p>
          <a:p>
            <a:pPr algn="l" eaLnBrk="1" hangingPunct="1"/>
            <a:r>
              <a:rPr lang="ja-JP" altLang="en-US" sz="1600" b="0" dirty="0">
                <a:latin typeface="HGP創英角ｺﾞｼｯｸUB" pitchFamily="50" charset="-128"/>
                <a:ea typeface="HGP創英角ｺﾞｼｯｸUB" pitchFamily="50" charset="-128"/>
              </a:rPr>
              <a:t>   </a:t>
            </a:r>
            <a:r>
              <a:rPr lang="en-US" altLang="ja-JP" sz="1600" b="0" dirty="0">
                <a:latin typeface="HGP創英角ｺﾞｼｯｸUB" pitchFamily="50" charset="-128"/>
                <a:ea typeface="HGP創英角ｺﾞｼｯｸUB" pitchFamily="50" charset="-128"/>
              </a:rPr>
              <a:t>(</a:t>
            </a:r>
            <a:r>
              <a:rPr lang="ja-JP" altLang="en-US" sz="1600" b="0" dirty="0">
                <a:latin typeface="HGP創英角ｺﾞｼｯｸUB" pitchFamily="50" charset="-128"/>
                <a:ea typeface="HGP創英角ｺﾞｼｯｸUB" pitchFamily="50" charset="-128"/>
              </a:rPr>
              <a:t>以前</a:t>
            </a:r>
            <a:r>
              <a:rPr lang="en-US" altLang="ja-JP" sz="1600" b="0" dirty="0">
                <a:latin typeface="HGP創英角ｺﾞｼｯｸUB" pitchFamily="50" charset="-128"/>
                <a:ea typeface="HGP創英角ｺﾞｼｯｸUB" pitchFamily="50" charset="-128"/>
              </a:rPr>
              <a:t>)</a:t>
            </a:r>
            <a:r>
              <a:rPr lang="ja-JP" altLang="en-US" sz="1600" b="0" dirty="0">
                <a:latin typeface="HGP創英角ｺﾞｼｯｸUB" pitchFamily="50" charset="-128"/>
                <a:ea typeface="HGP創英角ｺﾞｼｯｸUB" pitchFamily="50" charset="-128"/>
              </a:rPr>
              <a:t>　  　　＝完成検査時に確認する書類一式</a:t>
            </a:r>
          </a:p>
        </p:txBody>
      </p:sp>
      <p:sp>
        <p:nvSpPr>
          <p:cNvPr id="15364" name="Rectangle 9"/>
          <p:cNvSpPr>
            <a:spLocks noChangeArrowheads="1"/>
          </p:cNvSpPr>
          <p:nvPr/>
        </p:nvSpPr>
        <p:spPr bwMode="auto">
          <a:xfrm>
            <a:off x="2987675" y="1663700"/>
            <a:ext cx="2376488" cy="323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r>
              <a:rPr lang="ja-JP" altLang="en-US" sz="1600" dirty="0">
                <a:latin typeface="HGP創英角ｺﾞｼｯｸUB" pitchFamily="50" charset="-128"/>
                <a:ea typeface="HGP創英角ｺﾞｼｯｸUB" pitchFamily="50" charset="-128"/>
              </a:rPr>
              <a:t>書類の必要性の</a:t>
            </a:r>
            <a:r>
              <a:rPr lang="ja-JP" altLang="en-US" sz="1600" dirty="0" smtClean="0">
                <a:latin typeface="HGP創英角ｺﾞｼｯｸUB" pitchFamily="50" charset="-128"/>
                <a:ea typeface="HGP創英角ｺﾞｼｯｸUB" pitchFamily="50" charset="-128"/>
              </a:rPr>
              <a:t>明確化</a:t>
            </a:r>
            <a:endParaRPr lang="ja-JP" altLang="en-US" sz="1600" dirty="0">
              <a:latin typeface="HGP創英角ｺﾞｼｯｸUB" pitchFamily="50" charset="-128"/>
              <a:ea typeface="HGP創英角ｺﾞｼｯｸUB" pitchFamily="50" charset="-128"/>
            </a:endParaRPr>
          </a:p>
        </p:txBody>
      </p:sp>
      <p:sp>
        <p:nvSpPr>
          <p:cNvPr id="15365" name="AutoShape 10"/>
          <p:cNvSpPr>
            <a:spLocks noChangeArrowheads="1"/>
          </p:cNvSpPr>
          <p:nvPr/>
        </p:nvSpPr>
        <p:spPr bwMode="auto">
          <a:xfrm>
            <a:off x="3671888" y="1628775"/>
            <a:ext cx="971550" cy="576263"/>
          </a:xfrm>
          <a:prstGeom prst="downArrow">
            <a:avLst>
              <a:gd name="adj1" fmla="val 50000"/>
              <a:gd name="adj2" fmla="val 34333"/>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vert="eaVert" wrap="none" anchor="ct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endParaRPr lang="ja-JP" altLang="en-US">
              <a:latin typeface="HGP創英角ｺﾞｼｯｸUB" pitchFamily="50" charset="-128"/>
              <a:ea typeface="HGP創英角ｺﾞｼｯｸUB" pitchFamily="50" charset="-128"/>
            </a:endParaRPr>
          </a:p>
        </p:txBody>
      </p:sp>
      <p:sp>
        <p:nvSpPr>
          <p:cNvPr id="15366" name="Rectangle 11"/>
          <p:cNvSpPr>
            <a:spLocks noChangeArrowheads="1"/>
          </p:cNvSpPr>
          <p:nvPr/>
        </p:nvSpPr>
        <p:spPr bwMode="auto">
          <a:xfrm>
            <a:off x="360000" y="2924944"/>
            <a:ext cx="3492500" cy="2519362"/>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r>
              <a:rPr lang="ja-JP" altLang="en-US" sz="1000">
                <a:latin typeface="HGP創英角ｺﾞｼｯｸUB" pitchFamily="50" charset="-128"/>
                <a:ea typeface="HGP創英角ｺﾞｼｯｸUB" pitchFamily="50" charset="-128"/>
              </a:rPr>
              <a:t>以下の必要性がある場合に限り、施工中において、受注者に対して工事書類の提出を求める。</a:t>
            </a:r>
          </a:p>
          <a:p>
            <a:pPr algn="l" eaLnBrk="1" hangingPunct="1"/>
            <a:r>
              <a:rPr lang="en-US" altLang="ja-JP" sz="1600">
                <a:solidFill>
                  <a:srgbClr val="FF3300"/>
                </a:solidFill>
                <a:latin typeface="HGP創英角ｺﾞｼｯｸUB" pitchFamily="50" charset="-128"/>
                <a:ea typeface="HGP創英角ｺﾞｼｯｸUB" pitchFamily="50" charset="-128"/>
              </a:rPr>
              <a:t>1)</a:t>
            </a:r>
            <a:r>
              <a:rPr lang="ja-JP" altLang="en-US" sz="1600" u="sng">
                <a:solidFill>
                  <a:srgbClr val="FF3300"/>
                </a:solidFill>
                <a:latin typeface="HGP創英角ｺﾞｼｯｸUB" pitchFamily="50" charset="-128"/>
                <a:ea typeface="HGP創英角ｺﾞｼｯｸUB" pitchFamily="50" charset="-128"/>
              </a:rPr>
              <a:t>施工中に監督行為として監督職員の所持が必要な書類</a:t>
            </a:r>
          </a:p>
          <a:p>
            <a:pPr algn="l" eaLnBrk="1" hangingPunct="1"/>
            <a:r>
              <a:rPr lang="ja-JP" altLang="en-US" sz="1000">
                <a:latin typeface="HGP創英角ｺﾞｼｯｸUB" pitchFamily="50" charset="-128"/>
                <a:ea typeface="HGP創英角ｺﾞｼｯｸUB" pitchFamily="50" charset="-128"/>
              </a:rPr>
              <a:t>　　手元に所持する必要がないのであれば、「提示」を請求して「確認」する。</a:t>
            </a:r>
          </a:p>
          <a:p>
            <a:pPr algn="l" eaLnBrk="1" hangingPunct="1"/>
            <a:r>
              <a:rPr lang="en-US" altLang="ja-JP" sz="1600">
                <a:solidFill>
                  <a:srgbClr val="FF3300"/>
                </a:solidFill>
                <a:latin typeface="HGP創英角ｺﾞｼｯｸUB" pitchFamily="50" charset="-128"/>
                <a:ea typeface="HGP創英角ｺﾞｼｯｸUB" pitchFamily="50" charset="-128"/>
              </a:rPr>
              <a:t>2)</a:t>
            </a:r>
            <a:r>
              <a:rPr lang="ja-JP" altLang="en-US" sz="1600">
                <a:solidFill>
                  <a:srgbClr val="FF3300"/>
                </a:solidFill>
                <a:latin typeface="HGP創英角ｺﾞｼｯｸUB" pitchFamily="50" charset="-128"/>
                <a:ea typeface="HGP創英角ｺﾞｼｯｸUB" pitchFamily="50" charset="-128"/>
              </a:rPr>
              <a:t>粗雑工事発生の際に、</a:t>
            </a:r>
            <a:r>
              <a:rPr lang="ja-JP" altLang="en-US" sz="1600" u="sng">
                <a:solidFill>
                  <a:srgbClr val="FF3300"/>
                </a:solidFill>
                <a:latin typeface="HGP創英角ｺﾞｼｯｸUB" pitchFamily="50" charset="-128"/>
                <a:ea typeface="HGP創英角ｺﾞｼｯｸUB" pitchFamily="50" charset="-128"/>
              </a:rPr>
              <a:t>発注者が受注者の瑕疵担保責任を請求する為に必要な書類</a:t>
            </a:r>
          </a:p>
          <a:p>
            <a:pPr algn="l" eaLnBrk="1" hangingPunct="1"/>
            <a:r>
              <a:rPr lang="ja-JP" altLang="en-US" sz="1000">
                <a:latin typeface="HGP創英角ｺﾞｼｯｸUB" pitchFamily="50" charset="-128"/>
                <a:ea typeface="HGP創英角ｺﾞｼｯｸUB" pitchFamily="50" charset="-128"/>
              </a:rPr>
              <a:t>　建設業法施工規則が一部改正され平成</a:t>
            </a:r>
            <a:r>
              <a:rPr lang="en-US" altLang="ja-JP" sz="1000">
                <a:latin typeface="HGP創英角ｺﾞｼｯｸUB" pitchFamily="50" charset="-128"/>
                <a:ea typeface="HGP創英角ｺﾞｼｯｸUB" pitchFamily="50" charset="-128"/>
              </a:rPr>
              <a:t>20</a:t>
            </a:r>
            <a:r>
              <a:rPr lang="ja-JP" altLang="en-US" sz="1000">
                <a:latin typeface="HGP創英角ｺﾞｼｯｸUB" pitchFamily="50" charset="-128"/>
                <a:ea typeface="HGP創英角ｺﾞｼｯｸUB" pitchFamily="50" charset="-128"/>
              </a:rPr>
              <a:t>年</a:t>
            </a:r>
            <a:r>
              <a:rPr lang="en-US" altLang="ja-JP" sz="1000">
                <a:latin typeface="HGP創英角ｺﾞｼｯｸUB" pitchFamily="50" charset="-128"/>
                <a:ea typeface="HGP創英角ｺﾞｼｯｸUB" pitchFamily="50" charset="-128"/>
              </a:rPr>
              <a:t>11</a:t>
            </a:r>
            <a:r>
              <a:rPr lang="ja-JP" altLang="en-US" sz="1000">
                <a:latin typeface="HGP創英角ｺﾞｼｯｸUB" pitchFamily="50" charset="-128"/>
                <a:ea typeface="HGP創英角ｺﾞｼｯｸUB" pitchFamily="50" charset="-128"/>
              </a:rPr>
              <a:t>月</a:t>
            </a:r>
            <a:r>
              <a:rPr lang="en-US" altLang="ja-JP" sz="1000">
                <a:latin typeface="HGP創英角ｺﾞｼｯｸUB" pitchFamily="50" charset="-128"/>
                <a:ea typeface="HGP創英角ｺﾞｼｯｸUB" pitchFamily="50" charset="-128"/>
              </a:rPr>
              <a:t>28</a:t>
            </a:r>
            <a:r>
              <a:rPr lang="ja-JP" altLang="en-US" sz="1000">
                <a:latin typeface="HGP創英角ｺﾞｼｯｸUB" pitchFamily="50" charset="-128"/>
                <a:ea typeface="HGP創英角ｺﾞｼｯｸUB" pitchFamily="50" charset="-128"/>
              </a:rPr>
              <a:t>日から、受注者に一部の工事帳報の保存が義務づけられたことを踏まえ、</a:t>
            </a:r>
            <a:r>
              <a:rPr lang="ja-JP" altLang="en-US" sz="1000" u="sng">
                <a:latin typeface="HGP創英角ｺﾞｼｯｸUB" pitchFamily="50" charset="-128"/>
                <a:ea typeface="HGP創英角ｺﾞｼｯｸUB" pitchFamily="50" charset="-128"/>
              </a:rPr>
              <a:t>発注者が瑕疵担保責任期間は保存すべき書類</a:t>
            </a:r>
          </a:p>
        </p:txBody>
      </p:sp>
      <p:sp>
        <p:nvSpPr>
          <p:cNvPr id="15367" name="Rectangle 12"/>
          <p:cNvSpPr>
            <a:spLocks noChangeArrowheads="1"/>
          </p:cNvSpPr>
          <p:nvPr/>
        </p:nvSpPr>
        <p:spPr bwMode="auto">
          <a:xfrm>
            <a:off x="360000" y="2312876"/>
            <a:ext cx="3492500" cy="611187"/>
          </a:xfrm>
          <a:prstGeom prst="rect">
            <a:avLst/>
          </a:prstGeom>
          <a:solidFill>
            <a:srgbClr val="CCFFFF"/>
          </a:solidFill>
          <a:ln w="9525">
            <a:solidFill>
              <a:schemeClr val="tx1"/>
            </a:solidFill>
            <a:miter lim="800000"/>
            <a:headEnd/>
            <a:tailEnd/>
          </a:ln>
        </p:spPr>
        <p:txBody>
          <a:bodyPr wrap="none" anchor="ct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r>
              <a:rPr lang="en-US" altLang="ja-JP" sz="1800" b="0" dirty="0">
                <a:latin typeface="HGP創英角ｺﾞｼｯｸUB" pitchFamily="50" charset="-128"/>
                <a:ea typeface="HGP創英角ｺﾞｼｯｸUB" pitchFamily="50" charset="-128"/>
              </a:rPr>
              <a:t>①</a:t>
            </a:r>
            <a:r>
              <a:rPr lang="ja-JP" altLang="en-US" sz="1800" b="0" dirty="0">
                <a:latin typeface="HGP創英角ｺﾞｼｯｸUB" pitchFamily="50" charset="-128"/>
                <a:ea typeface="HGP創英角ｺﾞｼｯｸUB" pitchFamily="50" charset="-128"/>
              </a:rPr>
              <a:t>工事書類（工事帳票</a:t>
            </a:r>
            <a:r>
              <a:rPr lang="en-US" altLang="ja-JP" sz="1800" b="0" dirty="0">
                <a:latin typeface="HGP創英角ｺﾞｼｯｸUB" pitchFamily="50" charset="-128"/>
                <a:ea typeface="HGP創英角ｺﾞｼｯｸUB" pitchFamily="50" charset="-128"/>
              </a:rPr>
              <a:t>+</a:t>
            </a:r>
            <a:r>
              <a:rPr lang="ja-JP" altLang="en-US" sz="1800" b="0" dirty="0">
                <a:latin typeface="HGP創英角ｺﾞｼｯｸUB" pitchFamily="50" charset="-128"/>
                <a:ea typeface="HGP創英角ｺﾞｼｯｸUB" pitchFamily="50" charset="-128"/>
              </a:rPr>
              <a:t>工事写真）</a:t>
            </a:r>
          </a:p>
          <a:p>
            <a:pPr algn="l" eaLnBrk="1" hangingPunct="1"/>
            <a:r>
              <a:rPr lang="ja-JP" altLang="en-US" sz="1800" b="0" dirty="0">
                <a:latin typeface="HGP創英角ｺﾞｼｯｸUB" pitchFamily="50" charset="-128"/>
                <a:ea typeface="HGP創英角ｺﾞｼｯｸUB" pitchFamily="50" charset="-128"/>
              </a:rPr>
              <a:t>　　　</a:t>
            </a:r>
            <a:r>
              <a:rPr lang="en-US" altLang="ja-JP" sz="1800" b="0" dirty="0">
                <a:latin typeface="HGP創英角ｺﾞｼｯｸUB" pitchFamily="50" charset="-128"/>
                <a:ea typeface="HGP創英角ｺﾞｼｯｸUB" pitchFamily="50" charset="-128"/>
              </a:rPr>
              <a:t>(</a:t>
            </a:r>
            <a:r>
              <a:rPr lang="ja-JP" altLang="en-US" sz="1800" b="0" dirty="0">
                <a:latin typeface="HGP創英角ｺﾞｼｯｸUB" pitchFamily="50" charset="-128"/>
                <a:ea typeface="HGP創英角ｺﾞｼｯｸUB" pitchFamily="50" charset="-128"/>
              </a:rPr>
              <a:t>短期保存する書類</a:t>
            </a:r>
            <a:r>
              <a:rPr lang="en-US" altLang="ja-JP" sz="1800" b="0" dirty="0">
                <a:latin typeface="HGP創英角ｺﾞｼｯｸUB" pitchFamily="50" charset="-128"/>
                <a:ea typeface="HGP創英角ｺﾞｼｯｸUB" pitchFamily="50" charset="-128"/>
              </a:rPr>
              <a:t>)</a:t>
            </a:r>
          </a:p>
        </p:txBody>
      </p:sp>
      <p:sp>
        <p:nvSpPr>
          <p:cNvPr id="15368" name="Rectangle 13"/>
          <p:cNvSpPr>
            <a:spLocks noChangeArrowheads="1"/>
          </p:cNvSpPr>
          <p:nvPr/>
        </p:nvSpPr>
        <p:spPr bwMode="auto">
          <a:xfrm>
            <a:off x="3924300" y="2241550"/>
            <a:ext cx="431800" cy="3024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eaVert"/>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r>
              <a:rPr lang="ja-JP" altLang="en-US" sz="1600" b="0" dirty="0">
                <a:latin typeface="HGP創英角ｺﾞｼｯｸUB" pitchFamily="50" charset="-128"/>
                <a:ea typeface="HGP創英角ｺﾞｼｯｸUB" pitchFamily="50" charset="-128"/>
              </a:rPr>
              <a:t>各情報の必要性から明確に区分</a:t>
            </a:r>
          </a:p>
        </p:txBody>
      </p:sp>
      <p:sp>
        <p:nvSpPr>
          <p:cNvPr id="15369" name="Rectangle 15"/>
          <p:cNvSpPr>
            <a:spLocks noChangeArrowheads="1"/>
          </p:cNvSpPr>
          <p:nvPr/>
        </p:nvSpPr>
        <p:spPr bwMode="auto">
          <a:xfrm>
            <a:off x="4392613" y="2924175"/>
            <a:ext cx="3527425" cy="2520950"/>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r>
              <a:rPr lang="ja-JP" altLang="en-US" sz="1000">
                <a:latin typeface="HGP創英角ｺﾞｼｯｸUB" pitchFamily="50" charset="-128"/>
                <a:ea typeface="HGP創英角ｺﾞｼｯｸUB" pitchFamily="50" charset="-128"/>
              </a:rPr>
              <a:t>以下の必要性がある場合に限り、成果品として工事完成図書として納品を求める。</a:t>
            </a:r>
          </a:p>
          <a:p>
            <a:pPr algn="l" eaLnBrk="1" hangingPunct="1"/>
            <a:r>
              <a:rPr lang="en-US" altLang="ja-JP" sz="1600">
                <a:solidFill>
                  <a:srgbClr val="FF3300"/>
                </a:solidFill>
                <a:latin typeface="HGP創英角ｺﾞｼｯｸUB" pitchFamily="50" charset="-128"/>
                <a:ea typeface="HGP創英角ｺﾞｼｯｸUB" pitchFamily="50" charset="-128"/>
              </a:rPr>
              <a:t>1)</a:t>
            </a:r>
            <a:r>
              <a:rPr lang="ja-JP" altLang="en-US" sz="1600" u="sng">
                <a:solidFill>
                  <a:srgbClr val="FF3300"/>
                </a:solidFill>
                <a:latin typeface="HGP創英角ｺﾞｼｯｸUB" pitchFamily="50" charset="-128"/>
                <a:ea typeface="HGP創英角ｺﾞｼｯｸUB" pitchFamily="50" charset="-128"/>
              </a:rPr>
              <a:t>維持管理</a:t>
            </a:r>
            <a:r>
              <a:rPr lang="ja-JP" altLang="en-US" sz="1600">
                <a:solidFill>
                  <a:srgbClr val="FF3300"/>
                </a:solidFill>
                <a:latin typeface="HGP創英角ｺﾞｼｯｸUB" pitchFamily="50" charset="-128"/>
                <a:ea typeface="HGP創英角ｺﾞｼｯｸUB" pitchFamily="50" charset="-128"/>
              </a:rPr>
              <a:t>での必要性</a:t>
            </a:r>
          </a:p>
          <a:p>
            <a:pPr algn="l" eaLnBrk="1" hangingPunct="1"/>
            <a:r>
              <a:rPr lang="ja-JP" altLang="en-US" sz="1000">
                <a:latin typeface="HGP創英角ｺﾞｼｯｸUB" pitchFamily="50" charset="-128"/>
                <a:ea typeface="HGP創英角ｺﾞｼｯｸUB" pitchFamily="50" charset="-128"/>
              </a:rPr>
              <a:t>　　補修及び取替えの現状復旧のため、既設構造物の変状の原因、機能を確認するために必要となる。</a:t>
            </a:r>
          </a:p>
          <a:p>
            <a:pPr algn="l" eaLnBrk="1" hangingPunct="1"/>
            <a:r>
              <a:rPr lang="en-US" altLang="ja-JP" sz="1600">
                <a:solidFill>
                  <a:srgbClr val="FF3300"/>
                </a:solidFill>
                <a:latin typeface="HGP創英角ｺﾞｼｯｸUB" pitchFamily="50" charset="-128"/>
                <a:ea typeface="HGP創英角ｺﾞｼｯｸUB" pitchFamily="50" charset="-128"/>
              </a:rPr>
              <a:t>2)</a:t>
            </a:r>
            <a:r>
              <a:rPr lang="ja-JP" altLang="en-US" sz="1600" u="sng">
                <a:solidFill>
                  <a:srgbClr val="FF3300"/>
                </a:solidFill>
                <a:latin typeface="HGP創英角ｺﾞｼｯｸUB" pitchFamily="50" charset="-128"/>
                <a:ea typeface="HGP創英角ｺﾞｼｯｸUB" pitchFamily="50" charset="-128"/>
              </a:rPr>
              <a:t>後工事</a:t>
            </a:r>
            <a:r>
              <a:rPr lang="ja-JP" altLang="en-US" sz="1600">
                <a:solidFill>
                  <a:srgbClr val="FF3300"/>
                </a:solidFill>
                <a:latin typeface="HGP創英角ｺﾞｼｯｸUB" pitchFamily="50" charset="-128"/>
                <a:ea typeface="HGP創英角ｺﾞｼｯｸUB" pitchFamily="50" charset="-128"/>
              </a:rPr>
              <a:t>での必要性</a:t>
            </a:r>
          </a:p>
          <a:p>
            <a:pPr algn="l" eaLnBrk="1" hangingPunct="1"/>
            <a:r>
              <a:rPr lang="ja-JP" altLang="en-US" sz="1000">
                <a:latin typeface="HGP創英角ｺﾞｼｯｸUB" pitchFamily="50" charset="-128"/>
                <a:ea typeface="HGP創英角ｺﾞｼｯｸUB" pitchFamily="50" charset="-128"/>
              </a:rPr>
              <a:t>　前工事の出来形などを確認の上、後工事の施工が必要となる。</a:t>
            </a:r>
          </a:p>
          <a:p>
            <a:pPr algn="l" eaLnBrk="1" hangingPunct="1"/>
            <a:r>
              <a:rPr lang="en-US" altLang="ja-JP" sz="1600">
                <a:solidFill>
                  <a:srgbClr val="FF3300"/>
                </a:solidFill>
                <a:latin typeface="HGP創英角ｺﾞｼｯｸUB" pitchFamily="50" charset="-128"/>
                <a:ea typeface="HGP創英角ｺﾞｼｯｸUB" pitchFamily="50" charset="-128"/>
              </a:rPr>
              <a:t>3)</a:t>
            </a:r>
            <a:r>
              <a:rPr lang="ja-JP" altLang="en-US" sz="1600" u="sng">
                <a:solidFill>
                  <a:srgbClr val="FF3300"/>
                </a:solidFill>
                <a:latin typeface="HGP創英角ｺﾞｼｯｸUB" pitchFamily="50" charset="-128"/>
                <a:ea typeface="HGP創英角ｺﾞｼｯｸUB" pitchFamily="50" charset="-128"/>
              </a:rPr>
              <a:t>復旧工事</a:t>
            </a:r>
            <a:r>
              <a:rPr lang="ja-JP" altLang="en-US" sz="1600">
                <a:solidFill>
                  <a:srgbClr val="FF3300"/>
                </a:solidFill>
                <a:latin typeface="HGP創英角ｺﾞｼｯｸUB" pitchFamily="50" charset="-128"/>
                <a:ea typeface="HGP創英角ｺﾞｼｯｸUB" pitchFamily="50" charset="-128"/>
              </a:rPr>
              <a:t>での必要性</a:t>
            </a:r>
          </a:p>
          <a:p>
            <a:pPr algn="l" eaLnBrk="1" hangingPunct="1"/>
            <a:r>
              <a:rPr lang="ja-JP" altLang="en-US" sz="1000">
                <a:latin typeface="HGP創英角ｺﾞｼｯｸUB" pitchFamily="50" charset="-128"/>
                <a:ea typeface="HGP創英角ｺﾞｼｯｸUB" pitchFamily="50" charset="-128"/>
              </a:rPr>
              <a:t>　不可抗力な災害による法面崩壊などでは、復旧のために構造物の元の情報が必要となる。</a:t>
            </a:r>
          </a:p>
        </p:txBody>
      </p:sp>
      <p:sp>
        <p:nvSpPr>
          <p:cNvPr id="15370" name="Rectangle 14"/>
          <p:cNvSpPr>
            <a:spLocks noChangeArrowheads="1"/>
          </p:cNvSpPr>
          <p:nvPr/>
        </p:nvSpPr>
        <p:spPr bwMode="auto">
          <a:xfrm>
            <a:off x="4392613" y="2324100"/>
            <a:ext cx="3527425" cy="611188"/>
          </a:xfrm>
          <a:prstGeom prst="rect">
            <a:avLst/>
          </a:prstGeom>
          <a:solidFill>
            <a:srgbClr val="CCFFFF"/>
          </a:solidFill>
          <a:ln w="9525">
            <a:solidFill>
              <a:schemeClr val="tx1"/>
            </a:solidFill>
            <a:miter lim="800000"/>
            <a:headEnd/>
            <a:tailEnd/>
          </a:ln>
        </p:spPr>
        <p:txBody>
          <a:bodyPr wrap="none" anchor="ct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r>
              <a:rPr lang="en-US" altLang="ja-JP" sz="1800" dirty="0">
                <a:latin typeface="HGP創英角ｺﾞｼｯｸUB" pitchFamily="50" charset="-128"/>
                <a:ea typeface="HGP創英角ｺﾞｼｯｸUB" pitchFamily="50" charset="-128"/>
              </a:rPr>
              <a:t>②</a:t>
            </a:r>
            <a:r>
              <a:rPr lang="ja-JP" altLang="en-US" sz="1800" dirty="0">
                <a:solidFill>
                  <a:srgbClr val="FF0000"/>
                </a:solidFill>
                <a:latin typeface="HGP創英角ｺﾞｼｯｸUB" pitchFamily="50" charset="-128"/>
                <a:ea typeface="HGP創英角ｺﾞｼｯｸUB" pitchFamily="50" charset="-128"/>
              </a:rPr>
              <a:t>工事完成図書</a:t>
            </a:r>
          </a:p>
          <a:p>
            <a:pPr algn="l" eaLnBrk="1" hangingPunct="1"/>
            <a:r>
              <a:rPr lang="ja-JP" altLang="en-US" sz="1800" dirty="0">
                <a:latin typeface="HGP創英角ｺﾞｼｯｸUB" pitchFamily="50" charset="-128"/>
                <a:ea typeface="HGP創英角ｺﾞｼｯｸUB" pitchFamily="50" charset="-128"/>
              </a:rPr>
              <a:t>　　　</a:t>
            </a:r>
            <a:r>
              <a:rPr lang="en-US" altLang="ja-JP" sz="1800" dirty="0">
                <a:latin typeface="HGP創英角ｺﾞｼｯｸUB" pitchFamily="50" charset="-128"/>
                <a:ea typeface="HGP創英角ｺﾞｼｯｸUB" pitchFamily="50" charset="-128"/>
              </a:rPr>
              <a:t>(</a:t>
            </a:r>
            <a:r>
              <a:rPr lang="ja-JP" altLang="en-US" sz="1800" dirty="0">
                <a:latin typeface="HGP創英角ｺﾞｼｯｸUB" pitchFamily="50" charset="-128"/>
                <a:ea typeface="HGP創英角ｺﾞｼｯｸUB" pitchFamily="50" charset="-128"/>
              </a:rPr>
              <a:t>長期保存する書類</a:t>
            </a:r>
            <a:r>
              <a:rPr lang="en-US" altLang="ja-JP" sz="1800" dirty="0">
                <a:latin typeface="HGP創英角ｺﾞｼｯｸUB" pitchFamily="50" charset="-128"/>
                <a:ea typeface="HGP創英角ｺﾞｼｯｸUB" pitchFamily="50" charset="-128"/>
              </a:rPr>
              <a:t>)</a:t>
            </a:r>
          </a:p>
        </p:txBody>
      </p:sp>
      <p:sp>
        <p:nvSpPr>
          <p:cNvPr id="15371" name="Rectangle 17"/>
          <p:cNvSpPr>
            <a:spLocks noChangeArrowheads="1"/>
          </p:cNvSpPr>
          <p:nvPr/>
        </p:nvSpPr>
        <p:spPr bwMode="auto">
          <a:xfrm>
            <a:off x="0" y="115888"/>
            <a:ext cx="7916863" cy="514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r>
              <a:rPr lang="ja-JP" altLang="en-US" sz="2400">
                <a:solidFill>
                  <a:schemeClr val="tx2"/>
                </a:solidFill>
                <a:latin typeface="HGP創英角ｺﾞｼｯｸUB" pitchFamily="50" charset="-128"/>
                <a:ea typeface="HGP創英角ｺﾞｼｯｸUB" pitchFamily="50" charset="-128"/>
              </a:rPr>
              <a:t>　</a:t>
            </a:r>
          </a:p>
        </p:txBody>
      </p:sp>
      <p:sp>
        <p:nvSpPr>
          <p:cNvPr id="15372" name="AutoShape 44"/>
          <p:cNvSpPr>
            <a:spLocks noChangeArrowheads="1"/>
          </p:cNvSpPr>
          <p:nvPr/>
        </p:nvSpPr>
        <p:spPr bwMode="auto">
          <a:xfrm>
            <a:off x="1854200" y="5678488"/>
            <a:ext cx="395288" cy="323850"/>
          </a:xfrm>
          <a:prstGeom prst="rightArrow">
            <a:avLst>
              <a:gd name="adj1" fmla="val 50000"/>
              <a:gd name="adj2" fmla="val 30515"/>
            </a:avLst>
          </a:prstGeom>
          <a:solidFill>
            <a:schemeClr val="hlink"/>
          </a:solidFill>
          <a:ln w="9525">
            <a:solidFill>
              <a:schemeClr val="tx1"/>
            </a:solidFill>
            <a:miter lim="800000"/>
            <a:headEnd/>
            <a:tailEnd/>
          </a:ln>
        </p:spPr>
        <p:txBody>
          <a:bodyPr wrap="none" anchor="ct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endParaRPr lang="ja-JP" altLang="en-US">
              <a:latin typeface="HGP創英角ｺﾞｼｯｸUB" pitchFamily="50" charset="-128"/>
              <a:ea typeface="HGP創英角ｺﾞｼｯｸUB" pitchFamily="50" charset="-128"/>
            </a:endParaRPr>
          </a:p>
        </p:txBody>
      </p:sp>
      <p:sp>
        <p:nvSpPr>
          <p:cNvPr id="15373" name="Rectangle 45"/>
          <p:cNvSpPr>
            <a:spLocks noChangeArrowheads="1"/>
          </p:cNvSpPr>
          <p:nvPr/>
        </p:nvSpPr>
        <p:spPr bwMode="auto">
          <a:xfrm>
            <a:off x="2555875" y="5715000"/>
            <a:ext cx="5832475" cy="287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r>
              <a:rPr lang="ja-JP" altLang="en-US" sz="1600" dirty="0">
                <a:solidFill>
                  <a:srgbClr val="FF3300"/>
                </a:solidFill>
                <a:latin typeface="HGP創英角ｺﾞｼｯｸUB" pitchFamily="50" charset="-128"/>
                <a:ea typeface="HGP創英角ｺﾞｼｯｸUB" pitchFamily="50" charset="-128"/>
              </a:rPr>
              <a:t>「土木工事の受発注者の業務効率化実施方針」において定義</a:t>
            </a:r>
            <a:endParaRPr lang="en-US" altLang="ja-JP" sz="1600" dirty="0">
              <a:solidFill>
                <a:srgbClr val="FF3300"/>
              </a:solidFill>
              <a:latin typeface="HGP創英角ｺﾞｼｯｸUB" pitchFamily="50" charset="-128"/>
              <a:ea typeface="HGP創英角ｺﾞｼｯｸUB" pitchFamily="50" charset="-128"/>
            </a:endParaRPr>
          </a:p>
          <a:p>
            <a:pPr algn="l" eaLnBrk="1" hangingPunct="1"/>
            <a:r>
              <a:rPr lang="en-US" altLang="ja-JP" sz="1400" u="sng" dirty="0">
                <a:solidFill>
                  <a:srgbClr val="0000FF"/>
                </a:solidFill>
                <a:latin typeface="HGP創英角ｺﾞｼｯｸUB" pitchFamily="50" charset="-128"/>
                <a:ea typeface="HGP創英角ｺﾞｼｯｸUB" pitchFamily="50" charset="-128"/>
              </a:rPr>
              <a:t>http://www.mlit.go.jp/tec/sekisan/sekou/pdf/220929kouritsuka02.pdf</a:t>
            </a:r>
            <a:endParaRPr lang="ja-JP" altLang="en-US" sz="1400" u="sng" dirty="0">
              <a:solidFill>
                <a:srgbClr val="0000FF"/>
              </a:solidFill>
              <a:latin typeface="HGP創英角ｺﾞｼｯｸUB" pitchFamily="50" charset="-128"/>
              <a:ea typeface="HGP創英角ｺﾞｼｯｸUB" pitchFamily="50" charset="-128"/>
            </a:endParaRPr>
          </a:p>
        </p:txBody>
      </p:sp>
      <p:sp>
        <p:nvSpPr>
          <p:cNvPr id="15374" name="角丸四角形吹き出し 1"/>
          <p:cNvSpPr>
            <a:spLocks noChangeArrowheads="1"/>
          </p:cNvSpPr>
          <p:nvPr/>
        </p:nvSpPr>
        <p:spPr bwMode="auto">
          <a:xfrm>
            <a:off x="7810500" y="1751013"/>
            <a:ext cx="1189038" cy="536575"/>
          </a:xfrm>
          <a:prstGeom prst="wedgeRoundRectCallout">
            <a:avLst>
              <a:gd name="adj1" fmla="val -68639"/>
              <a:gd name="adj2" fmla="val 116722"/>
              <a:gd name="adj3" fmla="val 16667"/>
            </a:avLst>
          </a:prstGeom>
          <a:solidFill>
            <a:srgbClr val="FFFF00"/>
          </a:solidFill>
          <a:ln w="31750" algn="ctr">
            <a:solidFill>
              <a:srgbClr val="FF0000"/>
            </a:solidFill>
            <a:round/>
            <a:headEnd/>
            <a:tailEnd/>
          </a:ln>
        </p:spPr>
        <p:txBody>
          <a:bodyPr anchor="ct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r>
              <a:rPr lang="ja-JP" altLang="en-US" sz="1600" b="0" dirty="0">
                <a:latin typeface="HGP創英角ｺﾞｼｯｸUB" pitchFamily="50" charset="-128"/>
                <a:ea typeface="HGP創英角ｺﾞｼｯｸUB" pitchFamily="50" charset="-128"/>
              </a:rPr>
              <a:t>電子</a:t>
            </a:r>
            <a:r>
              <a:rPr lang="ja-JP" altLang="en-US" sz="1600" b="0" dirty="0" smtClean="0">
                <a:latin typeface="HGP創英角ｺﾞｼｯｸUB" pitchFamily="50" charset="-128"/>
                <a:ea typeface="HGP創英角ｺﾞｼｯｸUB" pitchFamily="50" charset="-128"/>
              </a:rPr>
              <a:t>納品</a:t>
            </a:r>
            <a:endParaRPr lang="ja-JP" altLang="en-US" sz="1600" b="0" dirty="0">
              <a:latin typeface="HGP創英角ｺﾞｼｯｸUB" pitchFamily="50" charset="-128"/>
              <a:ea typeface="HGP創英角ｺﾞｼｯｸUB" pitchFamily="50" charset="-128"/>
            </a:endParaRPr>
          </a:p>
        </p:txBody>
      </p:sp>
      <p:sp>
        <p:nvSpPr>
          <p:cNvPr id="15376" name="Rectangle 6"/>
          <p:cNvSpPr txBox="1">
            <a:spLocks noChangeArrowheads="1"/>
          </p:cNvSpPr>
          <p:nvPr/>
        </p:nvSpPr>
        <p:spPr bwMode="auto">
          <a:xfrm>
            <a:off x="107999" y="0"/>
            <a:ext cx="6048325" cy="612000"/>
          </a:xfrm>
          <a:prstGeom prst="rect">
            <a:avLst/>
          </a:prstGeom>
          <a:noFill/>
          <a:ln>
            <a:noFill/>
          </a:ln>
        </p:spPr>
        <p:txBody>
          <a:bodyPr anchor="ctr"/>
          <a:lstStyle>
            <a:defPPr>
              <a:defRPr lang="ja-JP"/>
            </a:defPPr>
            <a:lvl1pPr algn="l">
              <a:defRPr sz="3200" b="0" kern="0">
                <a:solidFill>
                  <a:srgbClr val="330066"/>
                </a:solidFill>
                <a:latin typeface="HGP創英角ｺﾞｼｯｸUB" panose="020B0900000000000000" pitchFamily="50" charset="-128"/>
                <a:ea typeface="HGP創英角ｺﾞｼｯｸUB" panose="020B0900000000000000" pitchFamily="50" charset="-128"/>
              </a:defRPr>
            </a:lvl1pPr>
          </a:lstStyle>
          <a:p>
            <a:r>
              <a:rPr lang="ja-JP" altLang="en-US" dirty="0"/>
              <a:t>工事関係書類の明確化に向けて</a:t>
            </a:r>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bwMode="auto">
          <a:xfrm>
            <a:off x="108000" y="0"/>
            <a:ext cx="8640000" cy="648000"/>
          </a:xfrm>
          <a:prstGeom prst="rect">
            <a:avLst/>
          </a:prstGeom>
          <a:noFill/>
          <a:ln>
            <a:noFill/>
          </a:ln>
          <a:extLst/>
        </p:spPr>
        <p:txBody>
          <a:bodyPr anchor="ctr"/>
          <a:lstStyle>
            <a:lvl1pPr algn="l" rtl="0" eaLnBrk="0" fontAlgn="base" hangingPunct="0">
              <a:spcBef>
                <a:spcPct val="0"/>
              </a:spcBef>
              <a:spcAft>
                <a:spcPct val="0"/>
              </a:spcAft>
              <a:defRPr kumimoji="1" sz="3900" b="1">
                <a:solidFill>
                  <a:schemeClr val="tx2"/>
                </a:solidFill>
                <a:latin typeface="+mj-lt"/>
                <a:ea typeface="+mj-ea"/>
                <a:cs typeface="+mj-cs"/>
              </a:defRPr>
            </a:lvl1pPr>
            <a:lvl2pPr algn="l" rtl="0" eaLnBrk="0" fontAlgn="base" hangingPunct="0">
              <a:spcBef>
                <a:spcPct val="0"/>
              </a:spcBef>
              <a:spcAft>
                <a:spcPct val="0"/>
              </a:spcAft>
              <a:defRPr kumimoji="1" sz="3900" b="1">
                <a:solidFill>
                  <a:schemeClr val="tx2"/>
                </a:solidFill>
                <a:latin typeface="Arial" pitchFamily="34" charset="0"/>
                <a:ea typeface="ＭＳ Ｐゴシック" pitchFamily="50" charset="-128"/>
              </a:defRPr>
            </a:lvl2pPr>
            <a:lvl3pPr algn="l" rtl="0" eaLnBrk="0" fontAlgn="base" hangingPunct="0">
              <a:spcBef>
                <a:spcPct val="0"/>
              </a:spcBef>
              <a:spcAft>
                <a:spcPct val="0"/>
              </a:spcAft>
              <a:defRPr kumimoji="1" sz="3900" b="1">
                <a:solidFill>
                  <a:schemeClr val="tx2"/>
                </a:solidFill>
                <a:latin typeface="Arial" pitchFamily="34" charset="0"/>
                <a:ea typeface="ＭＳ Ｐゴシック" pitchFamily="50" charset="-128"/>
              </a:defRPr>
            </a:lvl3pPr>
            <a:lvl4pPr algn="l" rtl="0" eaLnBrk="0" fontAlgn="base" hangingPunct="0">
              <a:spcBef>
                <a:spcPct val="0"/>
              </a:spcBef>
              <a:spcAft>
                <a:spcPct val="0"/>
              </a:spcAft>
              <a:defRPr kumimoji="1" sz="3900" b="1">
                <a:solidFill>
                  <a:schemeClr val="tx2"/>
                </a:solidFill>
                <a:latin typeface="Arial" pitchFamily="34" charset="0"/>
                <a:ea typeface="ＭＳ Ｐゴシック" pitchFamily="50" charset="-128"/>
              </a:defRPr>
            </a:lvl4pPr>
            <a:lvl5pPr algn="l" rtl="0" eaLnBrk="0" fontAlgn="base" hangingPunct="0">
              <a:spcBef>
                <a:spcPct val="0"/>
              </a:spcBef>
              <a:spcAft>
                <a:spcPct val="0"/>
              </a:spcAft>
              <a:defRPr kumimoji="1" sz="3900" b="1">
                <a:solidFill>
                  <a:schemeClr val="tx2"/>
                </a:solidFill>
                <a:latin typeface="Arial" pitchFamily="34" charset="0"/>
                <a:ea typeface="ＭＳ Ｐゴシック" pitchFamily="50" charset="-128"/>
              </a:defRPr>
            </a:lvl5pPr>
            <a:lvl6pPr marL="457200" algn="l" rtl="0" fontAlgn="base">
              <a:spcBef>
                <a:spcPct val="0"/>
              </a:spcBef>
              <a:spcAft>
                <a:spcPct val="0"/>
              </a:spcAft>
              <a:defRPr kumimoji="1" sz="3900" b="1">
                <a:solidFill>
                  <a:schemeClr val="tx2"/>
                </a:solidFill>
                <a:latin typeface="Arial" pitchFamily="34" charset="0"/>
                <a:ea typeface="ＭＳ Ｐゴシック" pitchFamily="50" charset="-128"/>
              </a:defRPr>
            </a:lvl6pPr>
            <a:lvl7pPr marL="914400" algn="l" rtl="0" fontAlgn="base">
              <a:spcBef>
                <a:spcPct val="0"/>
              </a:spcBef>
              <a:spcAft>
                <a:spcPct val="0"/>
              </a:spcAft>
              <a:defRPr kumimoji="1" sz="3900" b="1">
                <a:solidFill>
                  <a:schemeClr val="tx2"/>
                </a:solidFill>
                <a:latin typeface="Arial" pitchFamily="34" charset="0"/>
                <a:ea typeface="ＭＳ Ｐゴシック" pitchFamily="50" charset="-128"/>
              </a:defRPr>
            </a:lvl7pPr>
            <a:lvl8pPr marL="1371600" algn="l" rtl="0" fontAlgn="base">
              <a:spcBef>
                <a:spcPct val="0"/>
              </a:spcBef>
              <a:spcAft>
                <a:spcPct val="0"/>
              </a:spcAft>
              <a:defRPr kumimoji="1" sz="3900" b="1">
                <a:solidFill>
                  <a:schemeClr val="tx2"/>
                </a:solidFill>
                <a:latin typeface="Arial" pitchFamily="34" charset="0"/>
                <a:ea typeface="ＭＳ Ｐゴシック" pitchFamily="50" charset="-128"/>
              </a:defRPr>
            </a:lvl8pPr>
            <a:lvl9pPr marL="1828800" algn="l" rtl="0" fontAlgn="base">
              <a:spcBef>
                <a:spcPct val="0"/>
              </a:spcBef>
              <a:spcAft>
                <a:spcPct val="0"/>
              </a:spcAft>
              <a:defRPr kumimoji="1" sz="3900" b="1">
                <a:solidFill>
                  <a:schemeClr val="tx2"/>
                </a:solidFill>
                <a:latin typeface="Arial" pitchFamily="34" charset="0"/>
                <a:ea typeface="ＭＳ Ｐゴシック" pitchFamily="50" charset="-128"/>
              </a:defRPr>
            </a:lvl9pPr>
          </a:lstStyle>
          <a:p>
            <a:pPr eaLnBrk="1" hangingPunct="1">
              <a:defRPr/>
            </a:pPr>
            <a:r>
              <a:rPr lang="ja-JP" altLang="en-US" sz="3600" b="0" kern="0" dirty="0" smtClean="0">
                <a:latin typeface="HGP創英角ｺﾞｼｯｸUB" panose="020B0900000000000000" pitchFamily="50" charset="-128"/>
                <a:ea typeface="HGP創英角ｺﾞｼｯｸUB" panose="020B0900000000000000" pitchFamily="50" charset="-128"/>
              </a:rPr>
              <a:t>目視確認③　</a:t>
            </a:r>
            <a:r>
              <a:rPr lang="ja-JP" altLang="en-US" sz="2400" dirty="0" smtClean="0"/>
              <a:t>紙図面との整合・図面の大きさ</a:t>
            </a:r>
            <a:endParaRPr lang="ja-JP" altLang="en-US" sz="2400" b="0" kern="0" dirty="0" smtClean="0">
              <a:latin typeface="HGP創英角ｺﾞｼｯｸUB" panose="020B0900000000000000" pitchFamily="50" charset="-128"/>
              <a:ea typeface="HGP創英角ｺﾞｼｯｸUB" panose="020B0900000000000000" pitchFamily="50" charset="-128"/>
            </a:endParaRPr>
          </a:p>
        </p:txBody>
      </p:sp>
      <p:pic>
        <p:nvPicPr>
          <p:cNvPr id="3" name="Picture 9"/>
          <p:cNvPicPr>
            <a:picLocks noChangeAspect="1" noChangeArrowheads="1"/>
          </p:cNvPicPr>
          <p:nvPr/>
        </p:nvPicPr>
        <p:blipFill>
          <a:blip r:embed="rId2" cstate="print"/>
          <a:srcRect/>
          <a:stretch>
            <a:fillRect/>
          </a:stretch>
        </p:blipFill>
        <p:spPr bwMode="auto">
          <a:xfrm>
            <a:off x="683568" y="1232756"/>
            <a:ext cx="3490913" cy="2936875"/>
          </a:xfrm>
          <a:prstGeom prst="rect">
            <a:avLst/>
          </a:prstGeom>
          <a:noFill/>
          <a:ln w="9525">
            <a:noFill/>
            <a:miter lim="800000"/>
            <a:headEnd/>
            <a:tailEnd/>
          </a:ln>
        </p:spPr>
      </p:pic>
      <p:pic>
        <p:nvPicPr>
          <p:cNvPr id="4" name="Picture 10"/>
          <p:cNvPicPr>
            <a:picLocks noChangeAspect="1" noChangeArrowheads="1"/>
          </p:cNvPicPr>
          <p:nvPr/>
        </p:nvPicPr>
        <p:blipFill>
          <a:blip r:embed="rId3" cstate="print"/>
          <a:srcRect/>
          <a:stretch>
            <a:fillRect/>
          </a:stretch>
        </p:blipFill>
        <p:spPr bwMode="auto">
          <a:xfrm>
            <a:off x="4501506" y="2793268"/>
            <a:ext cx="4427537" cy="3313113"/>
          </a:xfrm>
          <a:prstGeom prst="rect">
            <a:avLst/>
          </a:prstGeom>
          <a:noFill/>
          <a:ln w="9525">
            <a:noFill/>
            <a:miter lim="800000"/>
            <a:headEnd/>
            <a:tailEnd/>
          </a:ln>
        </p:spPr>
      </p:pic>
      <p:sp>
        <p:nvSpPr>
          <p:cNvPr id="5" name="AutoShape 4"/>
          <p:cNvSpPr>
            <a:spLocks noChangeArrowheads="1"/>
          </p:cNvSpPr>
          <p:nvPr/>
        </p:nvSpPr>
        <p:spPr bwMode="auto">
          <a:xfrm>
            <a:off x="3998268" y="1227993"/>
            <a:ext cx="4364038" cy="1444625"/>
          </a:xfrm>
          <a:prstGeom prst="wedgeRectCallout">
            <a:avLst>
              <a:gd name="adj1" fmla="val -73343"/>
              <a:gd name="adj2" fmla="val 14847"/>
            </a:avLst>
          </a:prstGeom>
          <a:solidFill>
            <a:schemeClr val="bg1"/>
          </a:solidFill>
          <a:ln w="38100">
            <a:solidFill>
              <a:srgbClr val="FF00FF"/>
            </a:solidFill>
            <a:miter lim="800000"/>
            <a:headEnd/>
            <a:tailEnd/>
          </a:ln>
        </p:spPr>
        <p:txBody>
          <a:bodyPr/>
          <a:lstStyle/>
          <a:p>
            <a:pPr algn="l"/>
            <a:r>
              <a:rPr lang="ja-JP" altLang="en-US" sz="2000" dirty="0">
                <a:latin typeface="Arial" charset="0"/>
              </a:rPr>
              <a:t>「アプリケーションボタン」</a:t>
            </a:r>
            <a:endParaRPr lang="en-US" altLang="ja-JP" sz="2000" dirty="0">
              <a:latin typeface="Arial" charset="0"/>
            </a:endParaRPr>
          </a:p>
          <a:p>
            <a:pPr algn="l"/>
            <a:r>
              <a:rPr lang="ja-JP" altLang="en-US" sz="2000" dirty="0">
                <a:latin typeface="Arial" charset="0"/>
              </a:rPr>
              <a:t>→「印刷プレビュー」で</a:t>
            </a:r>
          </a:p>
          <a:p>
            <a:pPr algn="l"/>
            <a:r>
              <a:rPr lang="ja-JP" altLang="en-US" sz="2000" b="1" dirty="0">
                <a:latin typeface="Arial" charset="0"/>
              </a:rPr>
              <a:t>・紙図面との整合</a:t>
            </a:r>
          </a:p>
          <a:p>
            <a:pPr algn="l"/>
            <a:r>
              <a:rPr lang="ja-JP" altLang="en-US" sz="2000" dirty="0">
                <a:latin typeface="Arial" charset="0"/>
              </a:rPr>
              <a:t>をチェックします。</a:t>
            </a:r>
          </a:p>
        </p:txBody>
      </p:sp>
      <p:sp>
        <p:nvSpPr>
          <p:cNvPr id="6" name="AutoShape 9"/>
          <p:cNvSpPr>
            <a:spLocks noChangeArrowheads="1"/>
          </p:cNvSpPr>
          <p:nvPr/>
        </p:nvSpPr>
        <p:spPr bwMode="auto">
          <a:xfrm>
            <a:off x="359532" y="4753831"/>
            <a:ext cx="4791261" cy="1357312"/>
          </a:xfrm>
          <a:prstGeom prst="wedgeRectCallout">
            <a:avLst>
              <a:gd name="adj1" fmla="val 59699"/>
              <a:gd name="adj2" fmla="val -130671"/>
            </a:avLst>
          </a:prstGeom>
          <a:solidFill>
            <a:schemeClr val="bg1"/>
          </a:solidFill>
          <a:ln w="9525">
            <a:solidFill>
              <a:schemeClr val="tx1"/>
            </a:solidFill>
            <a:miter lim="800000"/>
            <a:headEnd/>
            <a:tailEnd/>
          </a:ln>
        </p:spPr>
        <p:txBody>
          <a:bodyPr/>
          <a:lstStyle/>
          <a:p>
            <a:pPr algn="l"/>
            <a:r>
              <a:rPr lang="ja-JP" altLang="en-US" sz="2000" dirty="0">
                <a:latin typeface="Arial" charset="0"/>
              </a:rPr>
              <a:t>「アプリケーションボタン」→「図面情報」</a:t>
            </a:r>
          </a:p>
          <a:p>
            <a:pPr algn="l"/>
            <a:r>
              <a:rPr lang="ja-JP" altLang="en-US" sz="2000" dirty="0">
                <a:latin typeface="Arial" charset="0"/>
              </a:rPr>
              <a:t>→用紙・その他で</a:t>
            </a:r>
            <a:endParaRPr lang="en-US" altLang="ja-JP" sz="2000" dirty="0">
              <a:latin typeface="Arial" charset="0"/>
            </a:endParaRPr>
          </a:p>
          <a:p>
            <a:pPr algn="l"/>
            <a:r>
              <a:rPr lang="ja-JP" altLang="en-US" sz="2000" b="1" dirty="0">
                <a:latin typeface="Arial" charset="0"/>
              </a:rPr>
              <a:t>・図面の大きさ</a:t>
            </a:r>
          </a:p>
          <a:p>
            <a:pPr algn="l"/>
            <a:r>
              <a:rPr lang="ja-JP" altLang="en-US" sz="2000" dirty="0">
                <a:latin typeface="Arial" charset="0"/>
              </a:rPr>
              <a:t>を</a:t>
            </a:r>
            <a:r>
              <a:rPr lang="ja-JP" altLang="en-US" sz="2000" b="1" dirty="0">
                <a:solidFill>
                  <a:srgbClr val="FF3300"/>
                </a:solidFill>
                <a:latin typeface="Arial" charset="0"/>
              </a:rPr>
              <a:t>「用紙種別」</a:t>
            </a:r>
            <a:r>
              <a:rPr lang="ja-JP" altLang="en-US" sz="2000" dirty="0">
                <a:latin typeface="Arial" charset="0"/>
              </a:rPr>
              <a:t>をチェックします。</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bwMode="auto">
          <a:xfrm>
            <a:off x="108000" y="0"/>
            <a:ext cx="8640000" cy="648000"/>
          </a:xfrm>
          <a:prstGeom prst="rect">
            <a:avLst/>
          </a:prstGeom>
          <a:noFill/>
          <a:ln>
            <a:noFill/>
          </a:ln>
          <a:extLst/>
        </p:spPr>
        <p:txBody>
          <a:bodyPr anchor="ctr"/>
          <a:lstStyle>
            <a:lvl1pPr algn="l" rtl="0" eaLnBrk="0" fontAlgn="base" hangingPunct="0">
              <a:spcBef>
                <a:spcPct val="0"/>
              </a:spcBef>
              <a:spcAft>
                <a:spcPct val="0"/>
              </a:spcAft>
              <a:defRPr kumimoji="1" sz="3900" b="1">
                <a:solidFill>
                  <a:schemeClr val="tx2"/>
                </a:solidFill>
                <a:latin typeface="+mj-lt"/>
                <a:ea typeface="+mj-ea"/>
                <a:cs typeface="+mj-cs"/>
              </a:defRPr>
            </a:lvl1pPr>
            <a:lvl2pPr algn="l" rtl="0" eaLnBrk="0" fontAlgn="base" hangingPunct="0">
              <a:spcBef>
                <a:spcPct val="0"/>
              </a:spcBef>
              <a:spcAft>
                <a:spcPct val="0"/>
              </a:spcAft>
              <a:defRPr kumimoji="1" sz="3900" b="1">
                <a:solidFill>
                  <a:schemeClr val="tx2"/>
                </a:solidFill>
                <a:latin typeface="Arial" pitchFamily="34" charset="0"/>
                <a:ea typeface="ＭＳ Ｐゴシック" pitchFamily="50" charset="-128"/>
              </a:defRPr>
            </a:lvl2pPr>
            <a:lvl3pPr algn="l" rtl="0" eaLnBrk="0" fontAlgn="base" hangingPunct="0">
              <a:spcBef>
                <a:spcPct val="0"/>
              </a:spcBef>
              <a:spcAft>
                <a:spcPct val="0"/>
              </a:spcAft>
              <a:defRPr kumimoji="1" sz="3900" b="1">
                <a:solidFill>
                  <a:schemeClr val="tx2"/>
                </a:solidFill>
                <a:latin typeface="Arial" pitchFamily="34" charset="0"/>
                <a:ea typeface="ＭＳ Ｐゴシック" pitchFamily="50" charset="-128"/>
              </a:defRPr>
            </a:lvl3pPr>
            <a:lvl4pPr algn="l" rtl="0" eaLnBrk="0" fontAlgn="base" hangingPunct="0">
              <a:spcBef>
                <a:spcPct val="0"/>
              </a:spcBef>
              <a:spcAft>
                <a:spcPct val="0"/>
              </a:spcAft>
              <a:defRPr kumimoji="1" sz="3900" b="1">
                <a:solidFill>
                  <a:schemeClr val="tx2"/>
                </a:solidFill>
                <a:latin typeface="Arial" pitchFamily="34" charset="0"/>
                <a:ea typeface="ＭＳ Ｐゴシック" pitchFamily="50" charset="-128"/>
              </a:defRPr>
            </a:lvl4pPr>
            <a:lvl5pPr algn="l" rtl="0" eaLnBrk="0" fontAlgn="base" hangingPunct="0">
              <a:spcBef>
                <a:spcPct val="0"/>
              </a:spcBef>
              <a:spcAft>
                <a:spcPct val="0"/>
              </a:spcAft>
              <a:defRPr kumimoji="1" sz="3900" b="1">
                <a:solidFill>
                  <a:schemeClr val="tx2"/>
                </a:solidFill>
                <a:latin typeface="Arial" pitchFamily="34" charset="0"/>
                <a:ea typeface="ＭＳ Ｐゴシック" pitchFamily="50" charset="-128"/>
              </a:defRPr>
            </a:lvl5pPr>
            <a:lvl6pPr marL="457200" algn="l" rtl="0" fontAlgn="base">
              <a:spcBef>
                <a:spcPct val="0"/>
              </a:spcBef>
              <a:spcAft>
                <a:spcPct val="0"/>
              </a:spcAft>
              <a:defRPr kumimoji="1" sz="3900" b="1">
                <a:solidFill>
                  <a:schemeClr val="tx2"/>
                </a:solidFill>
                <a:latin typeface="Arial" pitchFamily="34" charset="0"/>
                <a:ea typeface="ＭＳ Ｐゴシック" pitchFamily="50" charset="-128"/>
              </a:defRPr>
            </a:lvl6pPr>
            <a:lvl7pPr marL="914400" algn="l" rtl="0" fontAlgn="base">
              <a:spcBef>
                <a:spcPct val="0"/>
              </a:spcBef>
              <a:spcAft>
                <a:spcPct val="0"/>
              </a:spcAft>
              <a:defRPr kumimoji="1" sz="3900" b="1">
                <a:solidFill>
                  <a:schemeClr val="tx2"/>
                </a:solidFill>
                <a:latin typeface="Arial" pitchFamily="34" charset="0"/>
                <a:ea typeface="ＭＳ Ｐゴシック" pitchFamily="50" charset="-128"/>
              </a:defRPr>
            </a:lvl7pPr>
            <a:lvl8pPr marL="1371600" algn="l" rtl="0" fontAlgn="base">
              <a:spcBef>
                <a:spcPct val="0"/>
              </a:spcBef>
              <a:spcAft>
                <a:spcPct val="0"/>
              </a:spcAft>
              <a:defRPr kumimoji="1" sz="3900" b="1">
                <a:solidFill>
                  <a:schemeClr val="tx2"/>
                </a:solidFill>
                <a:latin typeface="Arial" pitchFamily="34" charset="0"/>
                <a:ea typeface="ＭＳ Ｐゴシック" pitchFamily="50" charset="-128"/>
              </a:defRPr>
            </a:lvl8pPr>
            <a:lvl9pPr marL="1828800" algn="l" rtl="0" fontAlgn="base">
              <a:spcBef>
                <a:spcPct val="0"/>
              </a:spcBef>
              <a:spcAft>
                <a:spcPct val="0"/>
              </a:spcAft>
              <a:defRPr kumimoji="1" sz="3900" b="1">
                <a:solidFill>
                  <a:schemeClr val="tx2"/>
                </a:solidFill>
                <a:latin typeface="Arial" pitchFamily="34" charset="0"/>
                <a:ea typeface="ＭＳ Ｐゴシック" pitchFamily="50" charset="-128"/>
              </a:defRPr>
            </a:lvl9pPr>
          </a:lstStyle>
          <a:p>
            <a:pPr eaLnBrk="1" hangingPunct="1">
              <a:defRPr/>
            </a:pPr>
            <a:r>
              <a:rPr lang="ja-JP" altLang="en-US" sz="3600" b="0" kern="0" dirty="0" smtClean="0">
                <a:latin typeface="HGP創英角ｺﾞｼｯｸUB" panose="020B0900000000000000" pitchFamily="50" charset="-128"/>
                <a:ea typeface="HGP創英角ｺﾞｼｯｸUB" panose="020B0900000000000000" pitchFamily="50" charset="-128"/>
              </a:rPr>
              <a:t>目視確認④　</a:t>
            </a:r>
            <a:r>
              <a:rPr lang="ja-JP" altLang="en-US" sz="2000" dirty="0" smtClean="0"/>
              <a:t>適切なレイヤで作図</a:t>
            </a:r>
            <a:endParaRPr lang="ja-JP" altLang="en-US" sz="2000" b="0" kern="0" dirty="0" smtClean="0">
              <a:latin typeface="HGP創英角ｺﾞｼｯｸUB" panose="020B0900000000000000" pitchFamily="50" charset="-128"/>
              <a:ea typeface="HGP創英角ｺﾞｼｯｸUB" panose="020B0900000000000000" pitchFamily="50" charset="-128"/>
            </a:endParaRPr>
          </a:p>
        </p:txBody>
      </p:sp>
      <p:pic>
        <p:nvPicPr>
          <p:cNvPr id="3" name="Picture 9"/>
          <p:cNvPicPr>
            <a:picLocks noChangeAspect="1" noChangeArrowheads="1"/>
          </p:cNvPicPr>
          <p:nvPr/>
        </p:nvPicPr>
        <p:blipFill>
          <a:blip r:embed="rId2" cstate="print"/>
          <a:srcRect/>
          <a:stretch>
            <a:fillRect/>
          </a:stretch>
        </p:blipFill>
        <p:spPr bwMode="auto">
          <a:xfrm>
            <a:off x="400050" y="1855788"/>
            <a:ext cx="8002588" cy="4676775"/>
          </a:xfrm>
          <a:prstGeom prst="rect">
            <a:avLst/>
          </a:prstGeom>
          <a:noFill/>
          <a:ln w="9525">
            <a:noFill/>
            <a:miter lim="800000"/>
            <a:headEnd/>
            <a:tailEnd/>
          </a:ln>
        </p:spPr>
      </p:pic>
      <p:sp>
        <p:nvSpPr>
          <p:cNvPr id="4" name="AutoShape 4"/>
          <p:cNvSpPr>
            <a:spLocks noChangeArrowheads="1"/>
          </p:cNvSpPr>
          <p:nvPr/>
        </p:nvSpPr>
        <p:spPr bwMode="auto">
          <a:xfrm>
            <a:off x="3711575" y="2790825"/>
            <a:ext cx="4752975" cy="1081088"/>
          </a:xfrm>
          <a:prstGeom prst="wedgeRectCallout">
            <a:avLst>
              <a:gd name="adj1" fmla="val -66125"/>
              <a:gd name="adj2" fmla="val 43856"/>
            </a:avLst>
          </a:prstGeom>
          <a:solidFill>
            <a:schemeClr val="bg1"/>
          </a:solidFill>
          <a:ln w="38100">
            <a:solidFill>
              <a:srgbClr val="FF00FF"/>
            </a:solidFill>
            <a:miter lim="800000"/>
            <a:headEnd/>
            <a:tailEnd/>
          </a:ln>
        </p:spPr>
        <p:txBody>
          <a:bodyPr/>
          <a:lstStyle/>
          <a:p>
            <a:pPr algn="l"/>
            <a:r>
              <a:rPr lang="ja-JP" altLang="en-US" sz="2000" dirty="0">
                <a:latin typeface="Arial" charset="0"/>
              </a:rPr>
              <a:t>「管理」→「レイヤ」を選択し、</a:t>
            </a:r>
          </a:p>
          <a:p>
            <a:pPr algn="l"/>
            <a:r>
              <a:rPr lang="ja-JP" altLang="en-US" sz="2000" b="1" dirty="0">
                <a:latin typeface="Arial" charset="0"/>
              </a:rPr>
              <a:t>・適切なレイヤで作図</a:t>
            </a:r>
            <a:r>
              <a:rPr lang="en-US" altLang="ja-JP" sz="2000" b="1" dirty="0">
                <a:latin typeface="Arial" charset="0"/>
              </a:rPr>
              <a:t>(</a:t>
            </a:r>
            <a:r>
              <a:rPr lang="ja-JP" altLang="en-US" sz="2000" b="1" dirty="0">
                <a:latin typeface="Arial" charset="0"/>
              </a:rPr>
              <a:t>レイヤの内容確認</a:t>
            </a:r>
            <a:r>
              <a:rPr lang="en-US" altLang="ja-JP" sz="2000" b="1" dirty="0">
                <a:latin typeface="Arial" charset="0"/>
              </a:rPr>
              <a:t>)</a:t>
            </a:r>
          </a:p>
          <a:p>
            <a:pPr algn="l"/>
            <a:r>
              <a:rPr lang="ja-JP" altLang="en-US" sz="2000" dirty="0">
                <a:latin typeface="Arial" charset="0"/>
              </a:rPr>
              <a:t>をチェックします。</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bwMode="auto">
          <a:xfrm>
            <a:off x="108000" y="0"/>
            <a:ext cx="8640000" cy="648000"/>
          </a:xfrm>
          <a:prstGeom prst="rect">
            <a:avLst/>
          </a:prstGeom>
          <a:noFill/>
          <a:ln>
            <a:noFill/>
          </a:ln>
          <a:extLst/>
        </p:spPr>
        <p:txBody>
          <a:bodyPr anchor="ctr"/>
          <a:lstStyle>
            <a:lvl1pPr algn="l" rtl="0" eaLnBrk="0" fontAlgn="base" hangingPunct="0">
              <a:spcBef>
                <a:spcPct val="0"/>
              </a:spcBef>
              <a:spcAft>
                <a:spcPct val="0"/>
              </a:spcAft>
              <a:defRPr kumimoji="1" sz="3900" b="1">
                <a:solidFill>
                  <a:schemeClr val="tx2"/>
                </a:solidFill>
                <a:latin typeface="+mj-lt"/>
                <a:ea typeface="+mj-ea"/>
                <a:cs typeface="+mj-cs"/>
              </a:defRPr>
            </a:lvl1pPr>
            <a:lvl2pPr algn="l" rtl="0" eaLnBrk="0" fontAlgn="base" hangingPunct="0">
              <a:spcBef>
                <a:spcPct val="0"/>
              </a:spcBef>
              <a:spcAft>
                <a:spcPct val="0"/>
              </a:spcAft>
              <a:defRPr kumimoji="1" sz="3900" b="1">
                <a:solidFill>
                  <a:schemeClr val="tx2"/>
                </a:solidFill>
                <a:latin typeface="Arial" pitchFamily="34" charset="0"/>
                <a:ea typeface="ＭＳ Ｐゴシック" pitchFamily="50" charset="-128"/>
              </a:defRPr>
            </a:lvl2pPr>
            <a:lvl3pPr algn="l" rtl="0" eaLnBrk="0" fontAlgn="base" hangingPunct="0">
              <a:spcBef>
                <a:spcPct val="0"/>
              </a:spcBef>
              <a:spcAft>
                <a:spcPct val="0"/>
              </a:spcAft>
              <a:defRPr kumimoji="1" sz="3900" b="1">
                <a:solidFill>
                  <a:schemeClr val="tx2"/>
                </a:solidFill>
                <a:latin typeface="Arial" pitchFamily="34" charset="0"/>
                <a:ea typeface="ＭＳ Ｐゴシック" pitchFamily="50" charset="-128"/>
              </a:defRPr>
            </a:lvl3pPr>
            <a:lvl4pPr algn="l" rtl="0" eaLnBrk="0" fontAlgn="base" hangingPunct="0">
              <a:spcBef>
                <a:spcPct val="0"/>
              </a:spcBef>
              <a:spcAft>
                <a:spcPct val="0"/>
              </a:spcAft>
              <a:defRPr kumimoji="1" sz="3900" b="1">
                <a:solidFill>
                  <a:schemeClr val="tx2"/>
                </a:solidFill>
                <a:latin typeface="Arial" pitchFamily="34" charset="0"/>
                <a:ea typeface="ＭＳ Ｐゴシック" pitchFamily="50" charset="-128"/>
              </a:defRPr>
            </a:lvl4pPr>
            <a:lvl5pPr algn="l" rtl="0" eaLnBrk="0" fontAlgn="base" hangingPunct="0">
              <a:spcBef>
                <a:spcPct val="0"/>
              </a:spcBef>
              <a:spcAft>
                <a:spcPct val="0"/>
              </a:spcAft>
              <a:defRPr kumimoji="1" sz="3900" b="1">
                <a:solidFill>
                  <a:schemeClr val="tx2"/>
                </a:solidFill>
                <a:latin typeface="Arial" pitchFamily="34" charset="0"/>
                <a:ea typeface="ＭＳ Ｐゴシック" pitchFamily="50" charset="-128"/>
              </a:defRPr>
            </a:lvl5pPr>
            <a:lvl6pPr marL="457200" algn="l" rtl="0" fontAlgn="base">
              <a:spcBef>
                <a:spcPct val="0"/>
              </a:spcBef>
              <a:spcAft>
                <a:spcPct val="0"/>
              </a:spcAft>
              <a:defRPr kumimoji="1" sz="3900" b="1">
                <a:solidFill>
                  <a:schemeClr val="tx2"/>
                </a:solidFill>
                <a:latin typeface="Arial" pitchFamily="34" charset="0"/>
                <a:ea typeface="ＭＳ Ｐゴシック" pitchFamily="50" charset="-128"/>
              </a:defRPr>
            </a:lvl6pPr>
            <a:lvl7pPr marL="914400" algn="l" rtl="0" fontAlgn="base">
              <a:spcBef>
                <a:spcPct val="0"/>
              </a:spcBef>
              <a:spcAft>
                <a:spcPct val="0"/>
              </a:spcAft>
              <a:defRPr kumimoji="1" sz="3900" b="1">
                <a:solidFill>
                  <a:schemeClr val="tx2"/>
                </a:solidFill>
                <a:latin typeface="Arial" pitchFamily="34" charset="0"/>
                <a:ea typeface="ＭＳ Ｐゴシック" pitchFamily="50" charset="-128"/>
              </a:defRPr>
            </a:lvl7pPr>
            <a:lvl8pPr marL="1371600" algn="l" rtl="0" fontAlgn="base">
              <a:spcBef>
                <a:spcPct val="0"/>
              </a:spcBef>
              <a:spcAft>
                <a:spcPct val="0"/>
              </a:spcAft>
              <a:defRPr kumimoji="1" sz="3900" b="1">
                <a:solidFill>
                  <a:schemeClr val="tx2"/>
                </a:solidFill>
                <a:latin typeface="Arial" pitchFamily="34" charset="0"/>
                <a:ea typeface="ＭＳ Ｐゴシック" pitchFamily="50" charset="-128"/>
              </a:defRPr>
            </a:lvl8pPr>
            <a:lvl9pPr marL="1828800" algn="l" rtl="0" fontAlgn="base">
              <a:spcBef>
                <a:spcPct val="0"/>
              </a:spcBef>
              <a:spcAft>
                <a:spcPct val="0"/>
              </a:spcAft>
              <a:defRPr kumimoji="1" sz="3900" b="1">
                <a:solidFill>
                  <a:schemeClr val="tx2"/>
                </a:solidFill>
                <a:latin typeface="Arial" pitchFamily="34" charset="0"/>
                <a:ea typeface="ＭＳ Ｐゴシック" pitchFamily="50" charset="-128"/>
              </a:defRPr>
            </a:lvl9pPr>
          </a:lstStyle>
          <a:p>
            <a:pPr eaLnBrk="1" hangingPunct="1">
              <a:defRPr/>
            </a:pPr>
            <a:r>
              <a:rPr lang="ja-JP" altLang="en-US" sz="3600" b="0" kern="0" dirty="0" smtClean="0">
                <a:latin typeface="HGP創英角ｺﾞｼｯｸUB" panose="020B0900000000000000" pitchFamily="50" charset="-128"/>
                <a:ea typeface="HGP創英角ｺﾞｼｯｸUB" panose="020B0900000000000000" pitchFamily="50" charset="-128"/>
              </a:rPr>
              <a:t>目視確認⑤　</a:t>
            </a:r>
            <a:r>
              <a:rPr lang="en-US" altLang="ja-JP" sz="2000" dirty="0" smtClean="0"/>
              <a:t> CAD</a:t>
            </a:r>
            <a:r>
              <a:rPr lang="ja-JP" altLang="en-US" sz="2000" dirty="0" smtClean="0"/>
              <a:t>製図基準のチェック</a:t>
            </a:r>
            <a:endParaRPr lang="ja-JP" altLang="en-US" sz="2000" b="0" kern="0" dirty="0" smtClean="0">
              <a:latin typeface="HGP創英角ｺﾞｼｯｸUB" panose="020B0900000000000000" pitchFamily="50" charset="-128"/>
              <a:ea typeface="HGP創英角ｺﾞｼｯｸUB" panose="020B0900000000000000" pitchFamily="50" charset="-128"/>
            </a:endParaRPr>
          </a:p>
        </p:txBody>
      </p:sp>
      <p:pic>
        <p:nvPicPr>
          <p:cNvPr id="3" name="Picture 6"/>
          <p:cNvPicPr>
            <a:picLocks noChangeAspect="1" noChangeArrowheads="1"/>
          </p:cNvPicPr>
          <p:nvPr/>
        </p:nvPicPr>
        <p:blipFill>
          <a:blip r:embed="rId2" cstate="print"/>
          <a:srcRect/>
          <a:stretch>
            <a:fillRect/>
          </a:stretch>
        </p:blipFill>
        <p:spPr bwMode="auto">
          <a:xfrm>
            <a:off x="1295636" y="908720"/>
            <a:ext cx="7485232" cy="3888432"/>
          </a:xfrm>
          <a:prstGeom prst="rect">
            <a:avLst/>
          </a:prstGeom>
          <a:noFill/>
          <a:ln w="9525">
            <a:noFill/>
            <a:miter lim="800000"/>
            <a:headEnd/>
            <a:tailEnd/>
          </a:ln>
        </p:spPr>
      </p:pic>
      <p:sp>
        <p:nvSpPr>
          <p:cNvPr id="4" name="AutoShape 4"/>
          <p:cNvSpPr>
            <a:spLocks noChangeArrowheads="1"/>
          </p:cNvSpPr>
          <p:nvPr/>
        </p:nvSpPr>
        <p:spPr bwMode="auto">
          <a:xfrm>
            <a:off x="1619672" y="3861048"/>
            <a:ext cx="5645150" cy="1728787"/>
          </a:xfrm>
          <a:prstGeom prst="wedgeRectCallout">
            <a:avLst>
              <a:gd name="adj1" fmla="val -29519"/>
              <a:gd name="adj2" fmla="val -139944"/>
            </a:avLst>
          </a:prstGeom>
          <a:solidFill>
            <a:schemeClr val="bg1"/>
          </a:solidFill>
          <a:ln w="38100">
            <a:solidFill>
              <a:srgbClr val="FF00FF"/>
            </a:solidFill>
            <a:miter lim="800000"/>
            <a:headEnd/>
            <a:tailEnd/>
          </a:ln>
        </p:spPr>
        <p:txBody>
          <a:bodyPr/>
          <a:lstStyle/>
          <a:p>
            <a:pPr algn="l"/>
            <a:r>
              <a:rPr lang="ja-JP" altLang="en-US" sz="2000" dirty="0">
                <a:latin typeface="Arial" charset="0"/>
              </a:rPr>
              <a:t>①「</a:t>
            </a:r>
            <a:r>
              <a:rPr lang="en-US" altLang="ja-JP" sz="2000" dirty="0">
                <a:latin typeface="Arial" charset="0"/>
              </a:rPr>
              <a:t>CAD</a:t>
            </a:r>
            <a:r>
              <a:rPr lang="ja-JP" altLang="en-US" sz="2000" dirty="0">
                <a:latin typeface="Arial" charset="0"/>
              </a:rPr>
              <a:t>製図基準チェック」を選択。</a:t>
            </a:r>
            <a:endParaRPr lang="en-US" altLang="ja-JP" sz="2000" dirty="0">
              <a:latin typeface="Arial" charset="0"/>
            </a:endParaRPr>
          </a:p>
          <a:p>
            <a:pPr algn="l"/>
            <a:r>
              <a:rPr lang="ja-JP" altLang="en-US" sz="2000" dirty="0">
                <a:latin typeface="Arial" charset="0"/>
              </a:rPr>
              <a:t>②</a:t>
            </a:r>
            <a:r>
              <a:rPr lang="en-US" altLang="ja-JP" sz="2000" dirty="0">
                <a:latin typeface="Arial" charset="0"/>
              </a:rPr>
              <a:t>SXF</a:t>
            </a:r>
            <a:r>
              <a:rPr lang="ja-JP" altLang="en-US" sz="2000" dirty="0">
                <a:latin typeface="Arial" charset="0"/>
              </a:rPr>
              <a:t>表示機能及び確認機能要件書（案）を選択。</a:t>
            </a:r>
            <a:endParaRPr lang="en-US" altLang="ja-JP" sz="2000" dirty="0">
              <a:latin typeface="Arial" charset="0"/>
            </a:endParaRPr>
          </a:p>
          <a:p>
            <a:pPr algn="l"/>
            <a:r>
              <a:rPr lang="ja-JP" altLang="en-US" sz="2000" dirty="0">
                <a:latin typeface="Arial" charset="0"/>
              </a:rPr>
              <a:t>レイヤや余白等についてチェックをします。</a:t>
            </a:r>
            <a:endParaRPr lang="en-US" altLang="ja-JP" sz="2000" dirty="0">
              <a:latin typeface="Arial" charset="0"/>
            </a:endParaRPr>
          </a:p>
          <a:p>
            <a:pPr algn="l"/>
            <a:r>
              <a:rPr lang="ja-JP" altLang="en-US" sz="2000" dirty="0">
                <a:solidFill>
                  <a:srgbClr val="FF0000"/>
                </a:solidFill>
                <a:latin typeface="Arial" charset="0"/>
              </a:rPr>
              <a:t>（作図内容はチェックできないので目視が必要）</a:t>
            </a:r>
            <a:endParaRPr lang="en-US" altLang="ja-JP" sz="2000" dirty="0">
              <a:solidFill>
                <a:srgbClr val="FF0000"/>
              </a:solidFill>
              <a:latin typeface="Arial" charset="0"/>
            </a:endParaRP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ext Box 10"/>
          <p:cNvSpPr txBox="1">
            <a:spLocks noChangeArrowheads="1"/>
          </p:cNvSpPr>
          <p:nvPr/>
        </p:nvSpPr>
        <p:spPr bwMode="auto">
          <a:xfrm>
            <a:off x="360000" y="1800000"/>
            <a:ext cx="8280000" cy="144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spcBef>
                <a:spcPct val="50000"/>
              </a:spcBef>
            </a:pPr>
            <a:r>
              <a:rPr lang="ja-JP" altLang="en-US" sz="4400" b="0" dirty="0" smtClean="0">
                <a:solidFill>
                  <a:srgbClr val="330066"/>
                </a:solidFill>
                <a:latin typeface="HGP創英角ｺﾞｼｯｸUB" pitchFamily="50" charset="-128"/>
                <a:ea typeface="HGP創英角ｺﾞｼｯｸUB" pitchFamily="50" charset="-128"/>
              </a:rPr>
              <a:t>電子納品チェックシステムを利用した成果品のチェック</a:t>
            </a:r>
            <a:endParaRPr lang="ja-JP" altLang="en-US" sz="4400" b="0" dirty="0">
              <a:solidFill>
                <a:srgbClr val="330066"/>
              </a:solidFill>
              <a:latin typeface="HGP創英角ｺﾞｼｯｸUB" pitchFamily="50" charset="-128"/>
              <a:ea typeface="HGP創英角ｺﾞｼｯｸUB" pitchFamily="50" charset="-128"/>
            </a:endParaRPr>
          </a:p>
        </p:txBody>
      </p:sp>
    </p:spTree>
    <p:extLst>
      <p:ext uri="{BB962C8B-B14F-4D97-AF65-F5344CB8AC3E}">
        <p14:creationId xmlns="" xmlns:p14="http://schemas.microsoft.com/office/powerpoint/2010/main" val="1081413744"/>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180"/>
          <p:cNvSpPr>
            <a:spLocks noChangeArrowheads="1"/>
          </p:cNvSpPr>
          <p:nvPr/>
        </p:nvSpPr>
        <p:spPr bwMode="auto">
          <a:xfrm>
            <a:off x="5003800" y="5842000"/>
            <a:ext cx="3960813" cy="503238"/>
          </a:xfrm>
          <a:prstGeom prst="rect">
            <a:avLst/>
          </a:prstGeom>
          <a:solidFill>
            <a:schemeClr val="bg1"/>
          </a:solidFill>
          <a:ln w="9525" algn="ctr">
            <a:solidFill>
              <a:schemeClr val="tx1"/>
            </a:solidFill>
            <a:round/>
            <a:headEnd/>
            <a:tailEnd/>
          </a:ln>
        </p:spPr>
        <p:txBody>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r>
              <a:rPr lang="ja-JP" altLang="en-US" dirty="0" smtClean="0"/>
              <a:t>電子納品等運用ガイドライン</a:t>
            </a:r>
            <a:r>
              <a:rPr lang="en-US" altLang="ja-JP" dirty="0" smtClean="0"/>
              <a:t>【</a:t>
            </a:r>
            <a:r>
              <a:rPr lang="ja-JP" altLang="en-US" dirty="0" smtClean="0"/>
              <a:t>土木工事編</a:t>
            </a:r>
            <a:r>
              <a:rPr lang="en-US" altLang="ja-JP" dirty="0" smtClean="0"/>
              <a:t>】 </a:t>
            </a:r>
            <a:r>
              <a:rPr lang="ja-JP" altLang="en-US" dirty="0"/>
              <a:t>（</a:t>
            </a:r>
            <a:r>
              <a:rPr lang="en-US" altLang="ja-JP" dirty="0" smtClean="0"/>
              <a:t>H22.9</a:t>
            </a:r>
            <a:r>
              <a:rPr lang="ja-JP" altLang="en-US" dirty="0" smtClean="0"/>
              <a:t>）</a:t>
            </a:r>
            <a:r>
              <a:rPr lang="ja-JP" altLang="en-US" dirty="0"/>
              <a:t>より</a:t>
            </a:r>
            <a:endParaRPr lang="en-US" altLang="ja-JP" dirty="0"/>
          </a:p>
          <a:p>
            <a:pPr algn="l" eaLnBrk="1" hangingPunct="1"/>
            <a:r>
              <a:rPr lang="en-US" altLang="ja-JP" u="sng" dirty="0">
                <a:solidFill>
                  <a:srgbClr val="FF0000"/>
                </a:solidFill>
              </a:rPr>
              <a:t>http://www.cals-ed.go.jp/cri_guideline/</a:t>
            </a:r>
          </a:p>
          <a:p>
            <a:pPr eaLnBrk="1" hangingPunct="1"/>
            <a:endParaRPr lang="ja-JP" altLang="en-US" dirty="0"/>
          </a:p>
        </p:txBody>
      </p:sp>
      <p:sp>
        <p:nvSpPr>
          <p:cNvPr id="17410" name="正方形/長方形 2"/>
          <p:cNvSpPr>
            <a:spLocks noChangeArrowheads="1"/>
          </p:cNvSpPr>
          <p:nvPr/>
        </p:nvSpPr>
        <p:spPr bwMode="auto">
          <a:xfrm>
            <a:off x="144463" y="2024063"/>
            <a:ext cx="8820150" cy="3421062"/>
          </a:xfrm>
          <a:prstGeom prst="rect">
            <a:avLst/>
          </a:prstGeom>
          <a:noFill/>
          <a:ln w="57150" algn="ctr">
            <a:solidFill>
              <a:srgbClr val="0070C0"/>
            </a:solidFill>
            <a:round/>
            <a:headEnd/>
            <a:tailEnd/>
          </a:ln>
          <a:extLst>
            <a:ext uri="{909E8E84-426E-40DD-AFC4-6F175D3DCCD1}">
              <a14:hiddenFill xmlns="" xmlns:a14="http://schemas.microsoft.com/office/drawing/2010/main">
                <a:solidFill>
                  <a:srgbClr val="FFFFFF"/>
                </a:solidFill>
              </a14:hiddenFill>
            </a:ext>
          </a:extLst>
        </p:spPr>
        <p:txBody>
          <a:bodyPr/>
          <a:lstStyle>
            <a:lvl1pPr eaLnBrk="0" hangingPunct="0">
              <a:defRPr kumimoji="1" sz="1200" b="1">
                <a:solidFill>
                  <a:schemeClr val="tx1"/>
                </a:solidFill>
                <a:latin typeface="Arial" charset="0"/>
                <a:ea typeface="ＭＳ Ｐゴシック" charset="-128"/>
              </a:defRPr>
            </a:lvl1pPr>
            <a:lvl2pPr marL="742950" indent="-285750" eaLnBrk="0" hangingPunct="0">
              <a:defRPr kumimoji="1" sz="1200" b="1">
                <a:solidFill>
                  <a:schemeClr val="tx1"/>
                </a:solidFill>
                <a:latin typeface="Arial" charset="0"/>
                <a:ea typeface="ＭＳ Ｐゴシック" charset="-128"/>
              </a:defRPr>
            </a:lvl2pPr>
            <a:lvl3pPr marL="1143000" indent="-228600" eaLnBrk="0" hangingPunct="0">
              <a:defRPr kumimoji="1" sz="1200" b="1">
                <a:solidFill>
                  <a:schemeClr val="tx1"/>
                </a:solidFill>
                <a:latin typeface="Arial" charset="0"/>
                <a:ea typeface="ＭＳ Ｐゴシック" charset="-128"/>
              </a:defRPr>
            </a:lvl3pPr>
            <a:lvl4pPr marL="1600200" indent="-228600" eaLnBrk="0" hangingPunct="0">
              <a:defRPr kumimoji="1" sz="1200" b="1">
                <a:solidFill>
                  <a:schemeClr val="tx1"/>
                </a:solidFill>
                <a:latin typeface="Arial" charset="0"/>
                <a:ea typeface="ＭＳ Ｐゴシック" charset="-128"/>
              </a:defRPr>
            </a:lvl4pPr>
            <a:lvl5pPr marL="2057400" indent="-228600" eaLnBrk="0" hangingPunct="0">
              <a:defRPr kumimoji="1" sz="1200" b="1">
                <a:solidFill>
                  <a:schemeClr val="tx1"/>
                </a:solidFill>
                <a:latin typeface="Arial" charset="0"/>
                <a:ea typeface="ＭＳ Ｐゴシック"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charset="-128"/>
              </a:defRPr>
            </a:lvl9pPr>
          </a:lstStyle>
          <a:p>
            <a:pPr eaLnBrk="1" hangingPunct="1"/>
            <a:endParaRPr lang="ja-JP" altLang="en-US"/>
          </a:p>
        </p:txBody>
      </p:sp>
      <p:sp>
        <p:nvSpPr>
          <p:cNvPr id="17411" name="Rectangle 2"/>
          <p:cNvSpPr>
            <a:spLocks noGrp="1" noChangeArrowheads="1"/>
          </p:cNvSpPr>
          <p:nvPr>
            <p:ph type="title" idx="4294967295"/>
          </p:nvPr>
        </p:nvSpPr>
        <p:spPr>
          <a:xfrm>
            <a:off x="108000" y="0"/>
            <a:ext cx="8640000" cy="648000"/>
          </a:xfrm>
        </p:spPr>
        <p:txBody>
          <a:bodyPr lIns="91440" tIns="45720" rIns="91440" bIns="45720" anchor="ctr"/>
          <a:lstStyle/>
          <a:p>
            <a:pPr eaLnBrk="1" hangingPunct="1"/>
            <a:r>
              <a:rPr lang="ja-JP" altLang="en-US" sz="3600" b="0" dirty="0" smtClean="0">
                <a:latin typeface="HGP創英角ｺﾞｼｯｸUB" pitchFamily="50" charset="-128"/>
                <a:ea typeface="HGP創英角ｺﾞｼｯｸUB" pitchFamily="50" charset="-128"/>
              </a:rPr>
              <a:t>電子成果品の内容確認</a:t>
            </a:r>
          </a:p>
        </p:txBody>
      </p:sp>
      <p:sp>
        <p:nvSpPr>
          <p:cNvPr id="17412" name="Rectangle 4"/>
          <p:cNvSpPr>
            <a:spLocks noChangeArrowheads="1"/>
          </p:cNvSpPr>
          <p:nvPr/>
        </p:nvSpPr>
        <p:spPr bwMode="auto">
          <a:xfrm>
            <a:off x="36513" y="2024063"/>
            <a:ext cx="8928100" cy="34210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kumimoji="1" sz="1200" b="1">
                <a:solidFill>
                  <a:schemeClr val="tx1"/>
                </a:solidFill>
                <a:latin typeface="Arial" charset="0"/>
                <a:ea typeface="ＭＳ Ｐゴシック" charset="-128"/>
              </a:defRPr>
            </a:lvl1pPr>
            <a:lvl2pPr marL="742950" indent="-285750" eaLnBrk="0" hangingPunct="0">
              <a:defRPr kumimoji="1" sz="1200" b="1">
                <a:solidFill>
                  <a:schemeClr val="tx1"/>
                </a:solidFill>
                <a:latin typeface="Arial" charset="0"/>
                <a:ea typeface="ＭＳ Ｐゴシック" charset="-128"/>
              </a:defRPr>
            </a:lvl2pPr>
            <a:lvl3pPr marL="1143000" indent="-228600" eaLnBrk="0" hangingPunct="0">
              <a:defRPr kumimoji="1" sz="1200" b="1">
                <a:solidFill>
                  <a:schemeClr val="tx1"/>
                </a:solidFill>
                <a:latin typeface="Arial" charset="0"/>
                <a:ea typeface="ＭＳ Ｐゴシック" charset="-128"/>
              </a:defRPr>
            </a:lvl3pPr>
            <a:lvl4pPr marL="1600200" indent="-228600" eaLnBrk="0" hangingPunct="0">
              <a:defRPr kumimoji="1" sz="1200" b="1">
                <a:solidFill>
                  <a:schemeClr val="tx1"/>
                </a:solidFill>
                <a:latin typeface="Arial" charset="0"/>
                <a:ea typeface="ＭＳ Ｐゴシック" charset="-128"/>
              </a:defRPr>
            </a:lvl4pPr>
            <a:lvl5pPr marL="2057400" indent="-228600" eaLnBrk="0" hangingPunct="0">
              <a:defRPr kumimoji="1" sz="1200" b="1">
                <a:solidFill>
                  <a:schemeClr val="tx1"/>
                </a:solidFill>
                <a:latin typeface="Arial" charset="0"/>
                <a:ea typeface="ＭＳ Ｐゴシック"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charset="-128"/>
              </a:defRPr>
            </a:lvl9pPr>
          </a:lstStyle>
          <a:p>
            <a:pPr algn="l" eaLnBrk="1" hangingPunct="1">
              <a:spcBef>
                <a:spcPct val="20000"/>
              </a:spcBef>
              <a:buFontTx/>
              <a:buChar char="•"/>
            </a:pPr>
            <a:r>
              <a:rPr lang="ja-JP" altLang="en-US" sz="3200" b="0" dirty="0">
                <a:latin typeface="HGP創英角ｺﾞｼｯｸUB" pitchFamily="50" charset="-128"/>
                <a:ea typeface="HGP創英角ｺﾞｼｯｸUB" pitchFamily="50" charset="-128"/>
              </a:rPr>
              <a:t>電子納品チェックシステム（土木） 　</a:t>
            </a:r>
            <a:r>
              <a:rPr lang="en-US" altLang="ja-JP" sz="3200" b="0" dirty="0" smtClean="0">
                <a:latin typeface="HGP創英角ｺﾞｼｯｸUB" pitchFamily="50" charset="-128"/>
                <a:ea typeface="HGP創英角ｺﾞｼｯｸUB" pitchFamily="50" charset="-128"/>
              </a:rPr>
              <a:t>Ver.8.3</a:t>
            </a:r>
          </a:p>
          <a:p>
            <a:pPr algn="l" eaLnBrk="1" hangingPunct="1">
              <a:spcBef>
                <a:spcPct val="20000"/>
              </a:spcBef>
              <a:buFontTx/>
              <a:buChar char="•"/>
            </a:pPr>
            <a:endParaRPr lang="en-US" altLang="ja-JP" sz="1000" b="0" dirty="0">
              <a:latin typeface="HGP創英角ｺﾞｼｯｸUB" pitchFamily="50" charset="-128"/>
              <a:ea typeface="HGP創英角ｺﾞｼｯｸUB" pitchFamily="50" charset="-128"/>
            </a:endParaRPr>
          </a:p>
          <a:p>
            <a:pPr algn="l" eaLnBrk="1" hangingPunct="1">
              <a:spcBef>
                <a:spcPct val="20000"/>
              </a:spcBef>
              <a:buFontTx/>
              <a:buChar char="•"/>
            </a:pPr>
            <a:r>
              <a:rPr lang="ja-JP" altLang="en-US" sz="3200" b="0" dirty="0">
                <a:latin typeface="HGP創英角ｺﾞｼｯｸUB" pitchFamily="50" charset="-128"/>
                <a:ea typeface="HGP創英角ｺﾞｼｯｸUB" pitchFamily="50" charset="-128"/>
              </a:rPr>
              <a:t>電子納品チェックシステム（電通） 　</a:t>
            </a:r>
            <a:r>
              <a:rPr lang="en-US" altLang="ja-JP" sz="3200" b="0" dirty="0" smtClean="0">
                <a:latin typeface="HGP創英角ｺﾞｼｯｸUB" pitchFamily="50" charset="-128"/>
                <a:ea typeface="HGP創英角ｺﾞｼｯｸUB" pitchFamily="50" charset="-128"/>
              </a:rPr>
              <a:t>Ver.4.3</a:t>
            </a:r>
            <a:endParaRPr lang="en-US" altLang="ja-JP" sz="3200" b="0" dirty="0">
              <a:latin typeface="HGP創英角ｺﾞｼｯｸUB" pitchFamily="50" charset="-128"/>
              <a:ea typeface="HGP創英角ｺﾞｼｯｸUB" pitchFamily="50" charset="-128"/>
            </a:endParaRPr>
          </a:p>
          <a:p>
            <a:pPr algn="l" eaLnBrk="1" hangingPunct="1">
              <a:spcBef>
                <a:spcPct val="20000"/>
              </a:spcBef>
            </a:pPr>
            <a:r>
              <a:rPr lang="ja-JP" altLang="en-US" sz="3200" b="0" dirty="0">
                <a:latin typeface="HGP創英角ｺﾞｼｯｸUB" pitchFamily="50" charset="-128"/>
                <a:ea typeface="HGP創英角ｺﾞｼｯｸUB" pitchFamily="50" charset="-128"/>
              </a:rPr>
              <a:t>　</a:t>
            </a:r>
            <a:r>
              <a:rPr lang="ja-JP" altLang="en-US" sz="2800" b="0" dirty="0">
                <a:latin typeface="HGP創英角ｺﾞｼｯｸUB" pitchFamily="50" charset="-128"/>
                <a:ea typeface="HGP創英角ｺﾞｼｯｸUB" pitchFamily="50" charset="-128"/>
              </a:rPr>
              <a:t>対象：電気通信設備編の要領で作成された電子成果品</a:t>
            </a:r>
          </a:p>
          <a:p>
            <a:pPr algn="l" eaLnBrk="1" hangingPunct="1">
              <a:spcBef>
                <a:spcPct val="20000"/>
              </a:spcBef>
            </a:pPr>
            <a:endParaRPr lang="ja-JP" altLang="en-US" sz="1000" b="0" dirty="0">
              <a:latin typeface="HGP創英角ｺﾞｼｯｸUB" pitchFamily="50" charset="-128"/>
              <a:ea typeface="HGP創英角ｺﾞｼｯｸUB" pitchFamily="50" charset="-128"/>
            </a:endParaRPr>
          </a:p>
          <a:p>
            <a:pPr algn="l" eaLnBrk="1" hangingPunct="1">
              <a:spcBef>
                <a:spcPct val="20000"/>
              </a:spcBef>
              <a:buFontTx/>
              <a:buChar char="•"/>
            </a:pPr>
            <a:r>
              <a:rPr lang="ja-JP" altLang="en-US" sz="3200" b="0" dirty="0">
                <a:latin typeface="HGP創英角ｺﾞｼｯｸUB" pitchFamily="50" charset="-128"/>
                <a:ea typeface="HGP創英角ｺﾞｼｯｸUB" pitchFamily="50" charset="-128"/>
              </a:rPr>
              <a:t>電子納品チェックシステム（機械） 　</a:t>
            </a:r>
            <a:r>
              <a:rPr lang="en-US" altLang="ja-JP" sz="3200" b="0" dirty="0" smtClean="0">
                <a:latin typeface="HGP創英角ｺﾞｼｯｸUB" pitchFamily="50" charset="-128"/>
                <a:ea typeface="HGP創英角ｺﾞｼｯｸUB" pitchFamily="50" charset="-128"/>
              </a:rPr>
              <a:t>Ver.2.2</a:t>
            </a:r>
            <a:endParaRPr lang="en-US" altLang="ja-JP" sz="3200" b="0" dirty="0">
              <a:latin typeface="HGP創英角ｺﾞｼｯｸUB" pitchFamily="50" charset="-128"/>
              <a:ea typeface="HGP創英角ｺﾞｼｯｸUB" pitchFamily="50" charset="-128"/>
            </a:endParaRPr>
          </a:p>
          <a:p>
            <a:pPr algn="l" eaLnBrk="1" hangingPunct="1">
              <a:spcBef>
                <a:spcPct val="20000"/>
              </a:spcBef>
            </a:pPr>
            <a:r>
              <a:rPr lang="ja-JP" altLang="en-US" sz="3200" b="0" dirty="0">
                <a:latin typeface="HGP創英角ｺﾞｼｯｸUB" pitchFamily="50" charset="-128"/>
                <a:ea typeface="HGP創英角ｺﾞｼｯｸUB" pitchFamily="50" charset="-128"/>
              </a:rPr>
              <a:t>　</a:t>
            </a:r>
            <a:r>
              <a:rPr lang="ja-JP" altLang="en-US" sz="2800" b="0" dirty="0">
                <a:latin typeface="HGP創英角ｺﾞｼｯｸUB" pitchFamily="50" charset="-128"/>
                <a:ea typeface="HGP創英角ｺﾞｼｯｸUB" pitchFamily="50" charset="-128"/>
              </a:rPr>
              <a:t>対象：機械設備工事編の要領で作成された電子成果品</a:t>
            </a:r>
          </a:p>
          <a:p>
            <a:pPr eaLnBrk="1" hangingPunct="1">
              <a:spcBef>
                <a:spcPct val="20000"/>
              </a:spcBef>
            </a:pPr>
            <a:endParaRPr lang="ja-JP" altLang="en-US" sz="2800" b="0" dirty="0">
              <a:latin typeface="HGP創英角ｺﾞｼｯｸUB" pitchFamily="50" charset="-128"/>
              <a:ea typeface="HGP創英角ｺﾞｼｯｸUB" pitchFamily="50" charset="-128"/>
            </a:endParaRPr>
          </a:p>
        </p:txBody>
      </p:sp>
      <p:sp>
        <p:nvSpPr>
          <p:cNvPr id="17413" name="Rectangle 8"/>
          <p:cNvSpPr>
            <a:spLocks noChangeArrowheads="1"/>
          </p:cNvSpPr>
          <p:nvPr/>
        </p:nvSpPr>
        <p:spPr bwMode="auto">
          <a:xfrm>
            <a:off x="180000" y="5553869"/>
            <a:ext cx="3592512" cy="5032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kumimoji="1" sz="1200" b="1">
                <a:solidFill>
                  <a:schemeClr val="tx1"/>
                </a:solidFill>
                <a:latin typeface="Arial" charset="0"/>
                <a:ea typeface="ＭＳ Ｐゴシック" charset="-128"/>
              </a:defRPr>
            </a:lvl1pPr>
            <a:lvl2pPr marL="742950" indent="-285750" eaLnBrk="0" hangingPunct="0">
              <a:defRPr kumimoji="1" sz="1200" b="1">
                <a:solidFill>
                  <a:schemeClr val="tx1"/>
                </a:solidFill>
                <a:latin typeface="Arial" charset="0"/>
                <a:ea typeface="ＭＳ Ｐゴシック" charset="-128"/>
              </a:defRPr>
            </a:lvl2pPr>
            <a:lvl3pPr marL="1143000" indent="-228600" eaLnBrk="0" hangingPunct="0">
              <a:defRPr kumimoji="1" sz="1200" b="1">
                <a:solidFill>
                  <a:schemeClr val="tx1"/>
                </a:solidFill>
                <a:latin typeface="Arial" charset="0"/>
                <a:ea typeface="ＭＳ Ｐゴシック" charset="-128"/>
              </a:defRPr>
            </a:lvl3pPr>
            <a:lvl4pPr marL="1600200" indent="-228600" eaLnBrk="0" hangingPunct="0">
              <a:defRPr kumimoji="1" sz="1200" b="1">
                <a:solidFill>
                  <a:schemeClr val="tx1"/>
                </a:solidFill>
                <a:latin typeface="Arial" charset="0"/>
                <a:ea typeface="ＭＳ Ｐゴシック" charset="-128"/>
              </a:defRPr>
            </a:lvl4pPr>
            <a:lvl5pPr marL="2057400" indent="-228600" eaLnBrk="0" hangingPunct="0">
              <a:defRPr kumimoji="1" sz="1200" b="1">
                <a:solidFill>
                  <a:schemeClr val="tx1"/>
                </a:solidFill>
                <a:latin typeface="Arial" charset="0"/>
                <a:ea typeface="ＭＳ Ｐゴシック"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charset="-128"/>
              </a:defRPr>
            </a:lvl9pPr>
          </a:lstStyle>
          <a:p>
            <a:pPr eaLnBrk="1" hangingPunct="1"/>
            <a:r>
              <a:rPr lang="en-US" altLang="ja-JP" sz="2400" b="0" dirty="0">
                <a:solidFill>
                  <a:srgbClr val="FF0000"/>
                </a:solidFill>
                <a:latin typeface="HGP創英角ｺﾞｼｯｸUB" pitchFamily="50" charset="-128"/>
                <a:ea typeface="HGP創英角ｺﾞｼｯｸUB" pitchFamily="50" charset="-128"/>
              </a:rPr>
              <a:t>【</a:t>
            </a:r>
            <a:r>
              <a:rPr lang="en-US" altLang="ja-JP" sz="2400" b="0" dirty="0" smtClean="0">
                <a:solidFill>
                  <a:srgbClr val="FF0000"/>
                </a:solidFill>
                <a:latin typeface="HGP創英角ｺﾞｼｯｸUB" pitchFamily="50" charset="-128"/>
                <a:ea typeface="HGP創英角ｺﾞｼｯｸUB" pitchFamily="50" charset="-128"/>
              </a:rPr>
              <a:t>2015</a:t>
            </a:r>
            <a:r>
              <a:rPr lang="ja-JP" altLang="en-US" sz="2400" b="0" dirty="0" smtClean="0">
                <a:solidFill>
                  <a:srgbClr val="FF0000"/>
                </a:solidFill>
                <a:latin typeface="HGP創英角ｺﾞｼｯｸUB" pitchFamily="50" charset="-128"/>
                <a:ea typeface="HGP創英角ｺﾞｼｯｸUB" pitchFamily="50" charset="-128"/>
              </a:rPr>
              <a:t>年</a:t>
            </a:r>
            <a:r>
              <a:rPr lang="en-US" altLang="ja-JP" sz="2400" b="0" dirty="0" smtClean="0">
                <a:solidFill>
                  <a:srgbClr val="FF0000"/>
                </a:solidFill>
                <a:latin typeface="HGP創英角ｺﾞｼｯｸUB" pitchFamily="50" charset="-128"/>
                <a:ea typeface="HGP創英角ｺﾞｼｯｸUB" pitchFamily="50" charset="-128"/>
              </a:rPr>
              <a:t>12</a:t>
            </a:r>
            <a:r>
              <a:rPr lang="ja-JP" altLang="en-US" sz="2400" b="0" dirty="0" smtClean="0">
                <a:solidFill>
                  <a:srgbClr val="FF0000"/>
                </a:solidFill>
                <a:latin typeface="HGP創英角ｺﾞｼｯｸUB" pitchFamily="50" charset="-128"/>
                <a:ea typeface="HGP創英角ｺﾞｼｯｸUB" pitchFamily="50" charset="-128"/>
              </a:rPr>
              <a:t>月現在</a:t>
            </a:r>
            <a:r>
              <a:rPr lang="en-US" altLang="ja-JP" sz="2400" b="0" dirty="0" smtClean="0">
                <a:solidFill>
                  <a:srgbClr val="FF0000"/>
                </a:solidFill>
                <a:latin typeface="HGP創英角ｺﾞｼｯｸUB" pitchFamily="50" charset="-128"/>
                <a:ea typeface="HGP創英角ｺﾞｼｯｸUB" pitchFamily="50" charset="-128"/>
              </a:rPr>
              <a:t>】</a:t>
            </a:r>
            <a:endParaRPr lang="en-US" altLang="ja-JP" sz="2400" b="0" dirty="0">
              <a:solidFill>
                <a:srgbClr val="FF0000"/>
              </a:solidFill>
              <a:latin typeface="HGP創英角ｺﾞｼｯｸUB" pitchFamily="50" charset="-128"/>
              <a:ea typeface="HGP創英角ｺﾞｼｯｸUB" pitchFamily="50" charset="-128"/>
            </a:endParaRPr>
          </a:p>
        </p:txBody>
      </p:sp>
      <p:sp>
        <p:nvSpPr>
          <p:cNvPr id="17414" name="テキスト ボックス 1"/>
          <p:cNvSpPr txBox="1">
            <a:spLocks noChangeArrowheads="1"/>
          </p:cNvSpPr>
          <p:nvPr/>
        </p:nvSpPr>
        <p:spPr bwMode="auto">
          <a:xfrm>
            <a:off x="180000" y="648000"/>
            <a:ext cx="8424428" cy="1200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kumimoji="1" sz="1200" b="1">
                <a:solidFill>
                  <a:schemeClr val="tx1"/>
                </a:solidFill>
                <a:latin typeface="Arial" charset="0"/>
                <a:ea typeface="ＭＳ Ｐゴシック" charset="-128"/>
              </a:defRPr>
            </a:lvl1pPr>
            <a:lvl2pPr marL="742950" indent="-285750" eaLnBrk="0" hangingPunct="0">
              <a:defRPr kumimoji="1" sz="1200" b="1">
                <a:solidFill>
                  <a:schemeClr val="tx1"/>
                </a:solidFill>
                <a:latin typeface="Arial" charset="0"/>
                <a:ea typeface="ＭＳ Ｐゴシック" charset="-128"/>
              </a:defRPr>
            </a:lvl2pPr>
            <a:lvl3pPr marL="1143000" indent="-228600" eaLnBrk="0" hangingPunct="0">
              <a:defRPr kumimoji="1" sz="1200" b="1">
                <a:solidFill>
                  <a:schemeClr val="tx1"/>
                </a:solidFill>
                <a:latin typeface="Arial" charset="0"/>
                <a:ea typeface="ＭＳ Ｐゴシック" charset="-128"/>
              </a:defRPr>
            </a:lvl3pPr>
            <a:lvl4pPr marL="1600200" indent="-228600" eaLnBrk="0" hangingPunct="0">
              <a:defRPr kumimoji="1" sz="1200" b="1">
                <a:solidFill>
                  <a:schemeClr val="tx1"/>
                </a:solidFill>
                <a:latin typeface="Arial" charset="0"/>
                <a:ea typeface="ＭＳ Ｐゴシック" charset="-128"/>
              </a:defRPr>
            </a:lvl4pPr>
            <a:lvl5pPr marL="2057400" indent="-228600" eaLnBrk="0" hangingPunct="0">
              <a:defRPr kumimoji="1" sz="1200" b="1">
                <a:solidFill>
                  <a:schemeClr val="tx1"/>
                </a:solidFill>
                <a:latin typeface="Arial" charset="0"/>
                <a:ea typeface="ＭＳ Ｐゴシック"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charset="-128"/>
              </a:defRPr>
            </a:lvl9pPr>
          </a:lstStyle>
          <a:p>
            <a:pPr algn="l" eaLnBrk="1" hangingPunct="1"/>
            <a:r>
              <a:rPr lang="ja-JP" altLang="en-US" sz="3600" b="0" dirty="0">
                <a:latin typeface="HGP創英角ｺﾞｼｯｸUB" pitchFamily="50" charset="-128"/>
                <a:ea typeface="HGP創英角ｺﾞｼｯｸUB" pitchFamily="50" charset="-128"/>
              </a:rPr>
              <a:t>電子成果品の内容確認には</a:t>
            </a:r>
            <a:endParaRPr lang="en-US" altLang="ja-JP" sz="3600" b="0" dirty="0">
              <a:latin typeface="HGP創英角ｺﾞｼｯｸUB" pitchFamily="50" charset="-128"/>
              <a:ea typeface="HGP創英角ｺﾞｼｯｸUB" pitchFamily="50" charset="-128"/>
            </a:endParaRPr>
          </a:p>
          <a:p>
            <a:pPr algn="l" eaLnBrk="1" hangingPunct="1"/>
            <a:r>
              <a:rPr lang="ja-JP" altLang="en-US" sz="3600" b="0" dirty="0" smtClean="0">
                <a:latin typeface="HGP創英角ｺﾞｼｯｸUB" pitchFamily="50" charset="-128"/>
                <a:ea typeface="HGP創英角ｺﾞｼｯｸUB" pitchFamily="50" charset="-128"/>
              </a:rPr>
              <a:t>「</a:t>
            </a:r>
            <a:r>
              <a:rPr lang="ja-JP" altLang="en-US" sz="3600" b="0" dirty="0">
                <a:solidFill>
                  <a:srgbClr val="FF0000"/>
                </a:solidFill>
                <a:latin typeface="HGP創英角ｺﾞｼｯｸUB" pitchFamily="50" charset="-128"/>
                <a:ea typeface="HGP創英角ｺﾞｼｯｸUB" pitchFamily="50" charset="-128"/>
              </a:rPr>
              <a:t>電子納品チェックシステム</a:t>
            </a:r>
            <a:r>
              <a:rPr lang="ja-JP" altLang="en-US" sz="3600" b="0" dirty="0">
                <a:latin typeface="HGP創英角ｺﾞｼｯｸUB" pitchFamily="50" charset="-128"/>
                <a:ea typeface="HGP創英角ｺﾞｼｯｸUB" pitchFamily="50" charset="-128"/>
              </a:rPr>
              <a:t>」を利用します。</a:t>
            </a:r>
          </a:p>
        </p:txBody>
      </p:sp>
    </p:spTree>
    <p:extLst>
      <p:ext uri="{BB962C8B-B14F-4D97-AF65-F5344CB8AC3E}">
        <p14:creationId xmlns="" xmlns:p14="http://schemas.microsoft.com/office/powerpoint/2010/main" val="3191491920"/>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idx="4294967295"/>
          </p:nvPr>
        </p:nvSpPr>
        <p:spPr>
          <a:xfrm>
            <a:off x="108000" y="0"/>
            <a:ext cx="8640000" cy="648000"/>
          </a:xfrm>
        </p:spPr>
        <p:txBody>
          <a:bodyPr lIns="91440" tIns="45720" rIns="91440" bIns="45720" anchor="ctr"/>
          <a:lstStyle/>
          <a:p>
            <a:pPr eaLnBrk="1" hangingPunct="1"/>
            <a:r>
              <a:rPr lang="ja-JP" altLang="en-US" sz="3600" b="0" dirty="0" smtClean="0">
                <a:latin typeface="HGP創英角ｺﾞｼｯｸUB" pitchFamily="50" charset="-128"/>
                <a:ea typeface="HGP創英角ｺﾞｼｯｸUB" pitchFamily="50" charset="-128"/>
              </a:rPr>
              <a:t>電子成果品の内容確認</a:t>
            </a:r>
          </a:p>
        </p:txBody>
      </p:sp>
      <p:pic>
        <p:nvPicPr>
          <p:cNvPr id="18435" name="Picture 3"/>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762000" y="706438"/>
            <a:ext cx="7373938" cy="5530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436" name="Rectangle 4"/>
          <p:cNvSpPr>
            <a:spLocks noChangeArrowheads="1"/>
          </p:cNvSpPr>
          <p:nvPr/>
        </p:nvSpPr>
        <p:spPr bwMode="auto">
          <a:xfrm>
            <a:off x="1574800" y="1144588"/>
            <a:ext cx="749300" cy="465137"/>
          </a:xfrm>
          <a:prstGeom prst="rect">
            <a:avLst/>
          </a:prstGeom>
          <a:noFill/>
          <a:ln w="38100">
            <a:solidFill>
              <a:srgbClr val="FF000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lvl1pPr eaLnBrk="0" hangingPunct="0">
              <a:defRPr kumimoji="1" sz="1200" b="1">
                <a:solidFill>
                  <a:schemeClr val="tx1"/>
                </a:solidFill>
                <a:latin typeface="Arial" charset="0"/>
                <a:ea typeface="ＭＳ Ｐゴシック" charset="-128"/>
              </a:defRPr>
            </a:lvl1pPr>
            <a:lvl2pPr marL="742950" indent="-285750" eaLnBrk="0" hangingPunct="0">
              <a:defRPr kumimoji="1" sz="1200" b="1">
                <a:solidFill>
                  <a:schemeClr val="tx1"/>
                </a:solidFill>
                <a:latin typeface="Arial" charset="0"/>
                <a:ea typeface="ＭＳ Ｐゴシック" charset="-128"/>
              </a:defRPr>
            </a:lvl2pPr>
            <a:lvl3pPr marL="1143000" indent="-228600" eaLnBrk="0" hangingPunct="0">
              <a:defRPr kumimoji="1" sz="1200" b="1">
                <a:solidFill>
                  <a:schemeClr val="tx1"/>
                </a:solidFill>
                <a:latin typeface="Arial" charset="0"/>
                <a:ea typeface="ＭＳ Ｐゴシック" charset="-128"/>
              </a:defRPr>
            </a:lvl3pPr>
            <a:lvl4pPr marL="1600200" indent="-228600" eaLnBrk="0" hangingPunct="0">
              <a:defRPr kumimoji="1" sz="1200" b="1">
                <a:solidFill>
                  <a:schemeClr val="tx1"/>
                </a:solidFill>
                <a:latin typeface="Arial" charset="0"/>
                <a:ea typeface="ＭＳ Ｐゴシック" charset="-128"/>
              </a:defRPr>
            </a:lvl4pPr>
            <a:lvl5pPr marL="2057400" indent="-228600" eaLnBrk="0" hangingPunct="0">
              <a:defRPr kumimoji="1" sz="1200" b="1">
                <a:solidFill>
                  <a:schemeClr val="tx1"/>
                </a:solidFill>
                <a:latin typeface="Arial" charset="0"/>
                <a:ea typeface="ＭＳ Ｐゴシック"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charset="-128"/>
              </a:defRPr>
            </a:lvl9pPr>
          </a:lstStyle>
          <a:p>
            <a:pPr eaLnBrk="1" hangingPunct="1"/>
            <a:endParaRPr lang="ja-JP" altLang="ja-JP" sz="1400">
              <a:latin typeface="HGP創英角ｺﾞｼｯｸUB" pitchFamily="50" charset="-128"/>
              <a:ea typeface="HGP創英角ｺﾞｼｯｸUB" pitchFamily="50" charset="-128"/>
            </a:endParaRPr>
          </a:p>
        </p:txBody>
      </p:sp>
      <p:sp>
        <p:nvSpPr>
          <p:cNvPr id="18437" name="Freeform 5"/>
          <p:cNvSpPr>
            <a:spLocks/>
          </p:cNvSpPr>
          <p:nvPr/>
        </p:nvSpPr>
        <p:spPr bwMode="auto">
          <a:xfrm>
            <a:off x="2133600" y="877888"/>
            <a:ext cx="2362200" cy="277812"/>
          </a:xfrm>
          <a:custGeom>
            <a:avLst/>
            <a:gdLst>
              <a:gd name="T0" fmla="*/ 0 w 1488"/>
              <a:gd name="T1" fmla="*/ 2147483647 h 96"/>
              <a:gd name="T2" fmla="*/ 2147483647 w 1488"/>
              <a:gd name="T3" fmla="*/ 0 h 96"/>
              <a:gd name="T4" fmla="*/ 2147483647 w 1488"/>
              <a:gd name="T5" fmla="*/ 0 h 96"/>
              <a:gd name="T6" fmla="*/ 0 60000 65536"/>
              <a:gd name="T7" fmla="*/ 0 60000 65536"/>
              <a:gd name="T8" fmla="*/ 0 60000 65536"/>
              <a:gd name="T9" fmla="*/ 0 w 1488"/>
              <a:gd name="T10" fmla="*/ 0 h 96"/>
              <a:gd name="T11" fmla="*/ 1488 w 1488"/>
              <a:gd name="T12" fmla="*/ 96 h 96"/>
            </a:gdLst>
            <a:ahLst/>
            <a:cxnLst>
              <a:cxn ang="T6">
                <a:pos x="T0" y="T1"/>
              </a:cxn>
              <a:cxn ang="T7">
                <a:pos x="T2" y="T3"/>
              </a:cxn>
              <a:cxn ang="T8">
                <a:pos x="T4" y="T5"/>
              </a:cxn>
            </a:cxnLst>
            <a:rect l="T9" t="T10" r="T11" b="T12"/>
            <a:pathLst>
              <a:path w="1488" h="96">
                <a:moveTo>
                  <a:pt x="0" y="96"/>
                </a:moveTo>
                <a:lnTo>
                  <a:pt x="96" y="0"/>
                </a:lnTo>
                <a:lnTo>
                  <a:pt x="1488" y="0"/>
                </a:lnTo>
              </a:path>
            </a:pathLst>
          </a:custGeom>
          <a:noFill/>
          <a:ln w="38100">
            <a:solidFill>
              <a:srgbClr val="FF0000"/>
            </a:solidFill>
            <a:miter lim="800000"/>
            <a:headEnd/>
            <a:tailEnd/>
          </a:ln>
          <a:extLst>
            <a:ext uri="{909E8E84-426E-40DD-AFC4-6F175D3DCCD1}">
              <a14:hiddenFill xmlns="" xmlns:a14="http://schemas.microsoft.com/office/drawing/2010/main">
                <a:solidFill>
                  <a:srgbClr val="FFFFFF"/>
                </a:solidFill>
              </a14:hiddenFill>
            </a:ext>
          </a:extLst>
        </p:spPr>
        <p:txBody>
          <a:bodyPr wrap="none"/>
          <a:lstStyle/>
          <a:p>
            <a:endParaRPr lang="ja-JP" altLang="en-US"/>
          </a:p>
        </p:txBody>
      </p:sp>
      <p:sp>
        <p:nvSpPr>
          <p:cNvPr id="18438" name="Text Box 6"/>
          <p:cNvSpPr txBox="1">
            <a:spLocks noChangeArrowheads="1"/>
          </p:cNvSpPr>
          <p:nvPr/>
        </p:nvSpPr>
        <p:spPr bwMode="auto">
          <a:xfrm>
            <a:off x="4495800" y="706438"/>
            <a:ext cx="3208338" cy="338137"/>
          </a:xfrm>
          <a:prstGeom prst="rect">
            <a:avLst/>
          </a:prstGeom>
          <a:solidFill>
            <a:schemeClr val="bg1"/>
          </a:solidFill>
          <a:ln w="38100">
            <a:solidFill>
              <a:srgbClr val="FF0000"/>
            </a:solidFill>
            <a:miter lim="800000"/>
            <a:headEnd/>
            <a:tailEnd/>
          </a:ln>
        </p:spPr>
        <p:txBody>
          <a:bodyPr>
            <a:spAutoFit/>
          </a:bodyPr>
          <a:lstStyle>
            <a:lvl1pPr eaLnBrk="0" hangingPunct="0">
              <a:defRPr kumimoji="1" sz="1200" b="1">
                <a:solidFill>
                  <a:schemeClr val="tx1"/>
                </a:solidFill>
                <a:latin typeface="Arial" charset="0"/>
                <a:ea typeface="ＭＳ Ｐゴシック" charset="-128"/>
              </a:defRPr>
            </a:lvl1pPr>
            <a:lvl2pPr marL="742950" indent="-285750" eaLnBrk="0" hangingPunct="0">
              <a:defRPr kumimoji="1" sz="1200" b="1">
                <a:solidFill>
                  <a:schemeClr val="tx1"/>
                </a:solidFill>
                <a:latin typeface="Arial" charset="0"/>
                <a:ea typeface="ＭＳ Ｐゴシック" charset="-128"/>
              </a:defRPr>
            </a:lvl2pPr>
            <a:lvl3pPr marL="1143000" indent="-228600" eaLnBrk="0" hangingPunct="0">
              <a:defRPr kumimoji="1" sz="1200" b="1">
                <a:solidFill>
                  <a:schemeClr val="tx1"/>
                </a:solidFill>
                <a:latin typeface="Arial" charset="0"/>
                <a:ea typeface="ＭＳ Ｐゴシック" charset="-128"/>
              </a:defRPr>
            </a:lvl3pPr>
            <a:lvl4pPr marL="1600200" indent="-228600" eaLnBrk="0" hangingPunct="0">
              <a:defRPr kumimoji="1" sz="1200" b="1">
                <a:solidFill>
                  <a:schemeClr val="tx1"/>
                </a:solidFill>
                <a:latin typeface="Arial" charset="0"/>
                <a:ea typeface="ＭＳ Ｐゴシック" charset="-128"/>
              </a:defRPr>
            </a:lvl4pPr>
            <a:lvl5pPr marL="2057400" indent="-228600" eaLnBrk="0" hangingPunct="0">
              <a:defRPr kumimoji="1" sz="1200" b="1">
                <a:solidFill>
                  <a:schemeClr val="tx1"/>
                </a:solidFill>
                <a:latin typeface="Arial" charset="0"/>
                <a:ea typeface="ＭＳ Ｐゴシック"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charset="-128"/>
              </a:defRPr>
            </a:lvl9pPr>
          </a:lstStyle>
          <a:p>
            <a:pPr eaLnBrk="1" hangingPunct="1"/>
            <a:r>
              <a:rPr lang="ja-JP" altLang="en-US" sz="1600" b="0">
                <a:latin typeface="HGP創英角ｺﾞｼｯｸUB" pitchFamily="50" charset="-128"/>
                <a:ea typeface="HGP創英角ｺﾞｼｯｸUB" pitchFamily="50" charset="-128"/>
              </a:rPr>
              <a:t>チェック結果の印刷やファイル出力</a:t>
            </a:r>
          </a:p>
        </p:txBody>
      </p:sp>
      <p:sp>
        <p:nvSpPr>
          <p:cNvPr id="18439" name="Freeform 7"/>
          <p:cNvSpPr>
            <a:spLocks/>
          </p:cNvSpPr>
          <p:nvPr/>
        </p:nvSpPr>
        <p:spPr bwMode="auto">
          <a:xfrm flipV="1">
            <a:off x="3635375" y="1622425"/>
            <a:ext cx="1165225" cy="201613"/>
          </a:xfrm>
          <a:custGeom>
            <a:avLst/>
            <a:gdLst>
              <a:gd name="T0" fmla="*/ 0 w 1104"/>
              <a:gd name="T1" fmla="*/ 2147483647 h 96"/>
              <a:gd name="T2" fmla="*/ 2147483647 w 1104"/>
              <a:gd name="T3" fmla="*/ 0 h 96"/>
              <a:gd name="T4" fmla="*/ 2147483647 w 1104"/>
              <a:gd name="T5" fmla="*/ 0 h 96"/>
              <a:gd name="T6" fmla="*/ 0 60000 65536"/>
              <a:gd name="T7" fmla="*/ 0 60000 65536"/>
              <a:gd name="T8" fmla="*/ 0 60000 65536"/>
              <a:gd name="T9" fmla="*/ 0 w 1104"/>
              <a:gd name="T10" fmla="*/ 0 h 96"/>
              <a:gd name="T11" fmla="*/ 1104 w 1104"/>
              <a:gd name="T12" fmla="*/ 96 h 96"/>
            </a:gdLst>
            <a:ahLst/>
            <a:cxnLst>
              <a:cxn ang="T6">
                <a:pos x="T0" y="T1"/>
              </a:cxn>
              <a:cxn ang="T7">
                <a:pos x="T2" y="T3"/>
              </a:cxn>
              <a:cxn ang="T8">
                <a:pos x="T4" y="T5"/>
              </a:cxn>
            </a:cxnLst>
            <a:rect l="T9" t="T10" r="T11" b="T12"/>
            <a:pathLst>
              <a:path w="1104" h="96">
                <a:moveTo>
                  <a:pt x="0" y="96"/>
                </a:moveTo>
                <a:lnTo>
                  <a:pt x="48" y="0"/>
                </a:lnTo>
                <a:lnTo>
                  <a:pt x="1104" y="0"/>
                </a:lnTo>
              </a:path>
            </a:pathLst>
          </a:custGeom>
          <a:noFill/>
          <a:ln w="38100">
            <a:solidFill>
              <a:srgbClr val="FF0000"/>
            </a:solidFill>
            <a:miter lim="800000"/>
            <a:headEnd/>
            <a:tailEnd/>
          </a:ln>
          <a:extLst>
            <a:ext uri="{909E8E84-426E-40DD-AFC4-6F175D3DCCD1}">
              <a14:hiddenFill xmlns="" xmlns:a14="http://schemas.microsoft.com/office/drawing/2010/main">
                <a:solidFill>
                  <a:srgbClr val="FFFFFF"/>
                </a:solidFill>
              </a14:hiddenFill>
            </a:ext>
          </a:extLst>
        </p:spPr>
        <p:txBody>
          <a:bodyPr rot="10800000" wrap="none"/>
          <a:lstStyle/>
          <a:p>
            <a:endParaRPr lang="ja-JP" altLang="en-US"/>
          </a:p>
        </p:txBody>
      </p:sp>
      <p:sp>
        <p:nvSpPr>
          <p:cNvPr id="18440" name="Text Box 8"/>
          <p:cNvSpPr txBox="1">
            <a:spLocks noChangeArrowheads="1"/>
          </p:cNvSpPr>
          <p:nvPr/>
        </p:nvSpPr>
        <p:spPr bwMode="auto">
          <a:xfrm>
            <a:off x="4800600" y="1609725"/>
            <a:ext cx="3335338" cy="338138"/>
          </a:xfrm>
          <a:prstGeom prst="rect">
            <a:avLst/>
          </a:prstGeom>
          <a:solidFill>
            <a:schemeClr val="bg1"/>
          </a:solidFill>
          <a:ln w="38100">
            <a:solidFill>
              <a:srgbClr val="FF0000"/>
            </a:solidFill>
            <a:miter lim="800000"/>
            <a:headEnd/>
            <a:tailEnd/>
          </a:ln>
        </p:spPr>
        <p:txBody>
          <a:bodyPr>
            <a:spAutoFit/>
          </a:bodyPr>
          <a:lstStyle>
            <a:lvl1pPr eaLnBrk="0" hangingPunct="0">
              <a:defRPr kumimoji="1" sz="1200" b="1">
                <a:solidFill>
                  <a:schemeClr val="tx1"/>
                </a:solidFill>
                <a:latin typeface="Arial" charset="0"/>
                <a:ea typeface="ＭＳ Ｐゴシック" charset="-128"/>
              </a:defRPr>
            </a:lvl1pPr>
            <a:lvl2pPr marL="742950" indent="-285750" eaLnBrk="0" hangingPunct="0">
              <a:defRPr kumimoji="1" sz="1200" b="1">
                <a:solidFill>
                  <a:schemeClr val="tx1"/>
                </a:solidFill>
                <a:latin typeface="Arial" charset="0"/>
                <a:ea typeface="ＭＳ Ｐゴシック" charset="-128"/>
              </a:defRPr>
            </a:lvl2pPr>
            <a:lvl3pPr marL="1143000" indent="-228600" eaLnBrk="0" hangingPunct="0">
              <a:defRPr kumimoji="1" sz="1200" b="1">
                <a:solidFill>
                  <a:schemeClr val="tx1"/>
                </a:solidFill>
                <a:latin typeface="Arial" charset="0"/>
                <a:ea typeface="ＭＳ Ｐゴシック" charset="-128"/>
              </a:defRPr>
            </a:lvl3pPr>
            <a:lvl4pPr marL="1600200" indent="-228600" eaLnBrk="0" hangingPunct="0">
              <a:defRPr kumimoji="1" sz="1200" b="1">
                <a:solidFill>
                  <a:schemeClr val="tx1"/>
                </a:solidFill>
                <a:latin typeface="Arial" charset="0"/>
                <a:ea typeface="ＭＳ Ｐゴシック" charset="-128"/>
              </a:defRPr>
            </a:lvl4pPr>
            <a:lvl5pPr marL="2057400" indent="-228600" eaLnBrk="0" hangingPunct="0">
              <a:defRPr kumimoji="1" sz="1200" b="1">
                <a:solidFill>
                  <a:schemeClr val="tx1"/>
                </a:solidFill>
                <a:latin typeface="Arial" charset="0"/>
                <a:ea typeface="ＭＳ Ｐゴシック"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charset="-128"/>
              </a:defRPr>
            </a:lvl9pPr>
          </a:lstStyle>
          <a:p>
            <a:pPr eaLnBrk="1" hangingPunct="1"/>
            <a:r>
              <a:rPr lang="ja-JP" altLang="en-US" sz="1600" b="0">
                <a:latin typeface="HGP創英角ｺﾞｼｯｸUB" pitchFamily="50" charset="-128"/>
                <a:ea typeface="HGP創英角ｺﾞｼｯｸUB" pitchFamily="50" charset="-128"/>
              </a:rPr>
              <a:t>電子媒体に格納されたデータの閲覧</a:t>
            </a:r>
          </a:p>
        </p:txBody>
      </p:sp>
      <p:sp>
        <p:nvSpPr>
          <p:cNvPr id="18441" name="Rectangle 9"/>
          <p:cNvSpPr>
            <a:spLocks noChangeArrowheads="1"/>
          </p:cNvSpPr>
          <p:nvPr/>
        </p:nvSpPr>
        <p:spPr bwMode="auto">
          <a:xfrm>
            <a:off x="762000" y="2757488"/>
            <a:ext cx="7373938" cy="1809750"/>
          </a:xfrm>
          <a:prstGeom prst="rect">
            <a:avLst/>
          </a:prstGeom>
          <a:noFill/>
          <a:ln w="38100">
            <a:solidFill>
              <a:srgbClr val="FF000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lvl1pPr eaLnBrk="0" hangingPunct="0">
              <a:defRPr kumimoji="1" sz="1200" b="1">
                <a:solidFill>
                  <a:schemeClr val="tx1"/>
                </a:solidFill>
                <a:latin typeface="Arial" charset="0"/>
                <a:ea typeface="ＭＳ Ｐゴシック" charset="-128"/>
              </a:defRPr>
            </a:lvl1pPr>
            <a:lvl2pPr marL="742950" indent="-285750" eaLnBrk="0" hangingPunct="0">
              <a:defRPr kumimoji="1" sz="1200" b="1">
                <a:solidFill>
                  <a:schemeClr val="tx1"/>
                </a:solidFill>
                <a:latin typeface="Arial" charset="0"/>
                <a:ea typeface="ＭＳ Ｐゴシック" charset="-128"/>
              </a:defRPr>
            </a:lvl2pPr>
            <a:lvl3pPr marL="1143000" indent="-228600" eaLnBrk="0" hangingPunct="0">
              <a:defRPr kumimoji="1" sz="1200" b="1">
                <a:solidFill>
                  <a:schemeClr val="tx1"/>
                </a:solidFill>
                <a:latin typeface="Arial" charset="0"/>
                <a:ea typeface="ＭＳ Ｐゴシック" charset="-128"/>
              </a:defRPr>
            </a:lvl3pPr>
            <a:lvl4pPr marL="1600200" indent="-228600" eaLnBrk="0" hangingPunct="0">
              <a:defRPr kumimoji="1" sz="1200" b="1">
                <a:solidFill>
                  <a:schemeClr val="tx1"/>
                </a:solidFill>
                <a:latin typeface="Arial" charset="0"/>
                <a:ea typeface="ＭＳ Ｐゴシック" charset="-128"/>
              </a:defRPr>
            </a:lvl4pPr>
            <a:lvl5pPr marL="2057400" indent="-228600" eaLnBrk="0" hangingPunct="0">
              <a:defRPr kumimoji="1" sz="1200" b="1">
                <a:solidFill>
                  <a:schemeClr val="tx1"/>
                </a:solidFill>
                <a:latin typeface="Arial" charset="0"/>
                <a:ea typeface="ＭＳ Ｐゴシック"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charset="-128"/>
              </a:defRPr>
            </a:lvl9pPr>
          </a:lstStyle>
          <a:p>
            <a:pPr eaLnBrk="1" hangingPunct="1"/>
            <a:endParaRPr lang="ja-JP" altLang="ja-JP" sz="1400">
              <a:latin typeface="HGP創英角ｺﾞｼｯｸUB" pitchFamily="50" charset="-128"/>
              <a:ea typeface="HGP創英角ｺﾞｼｯｸUB" pitchFamily="50" charset="-128"/>
            </a:endParaRPr>
          </a:p>
        </p:txBody>
      </p:sp>
      <p:sp>
        <p:nvSpPr>
          <p:cNvPr id="18442" name="Text Box 10"/>
          <p:cNvSpPr txBox="1">
            <a:spLocks noChangeArrowheads="1"/>
          </p:cNvSpPr>
          <p:nvPr/>
        </p:nvSpPr>
        <p:spPr bwMode="auto">
          <a:xfrm>
            <a:off x="2743200" y="5541963"/>
            <a:ext cx="4168775" cy="338137"/>
          </a:xfrm>
          <a:prstGeom prst="rect">
            <a:avLst/>
          </a:prstGeom>
          <a:solidFill>
            <a:schemeClr val="bg1"/>
          </a:solidFill>
          <a:ln w="38100">
            <a:solidFill>
              <a:srgbClr val="FF0000"/>
            </a:solidFill>
            <a:miter lim="800000"/>
            <a:headEnd/>
            <a:tailEnd/>
          </a:ln>
        </p:spPr>
        <p:txBody>
          <a:bodyPr>
            <a:spAutoFit/>
          </a:bodyPr>
          <a:lstStyle>
            <a:lvl1pPr eaLnBrk="0" hangingPunct="0">
              <a:defRPr kumimoji="1" sz="1200" b="1">
                <a:solidFill>
                  <a:schemeClr val="tx1"/>
                </a:solidFill>
                <a:latin typeface="Arial" charset="0"/>
                <a:ea typeface="ＭＳ Ｐゴシック" charset="-128"/>
              </a:defRPr>
            </a:lvl1pPr>
            <a:lvl2pPr marL="742950" indent="-285750" eaLnBrk="0" hangingPunct="0">
              <a:defRPr kumimoji="1" sz="1200" b="1">
                <a:solidFill>
                  <a:schemeClr val="tx1"/>
                </a:solidFill>
                <a:latin typeface="Arial" charset="0"/>
                <a:ea typeface="ＭＳ Ｐゴシック" charset="-128"/>
              </a:defRPr>
            </a:lvl2pPr>
            <a:lvl3pPr marL="1143000" indent="-228600" eaLnBrk="0" hangingPunct="0">
              <a:defRPr kumimoji="1" sz="1200" b="1">
                <a:solidFill>
                  <a:schemeClr val="tx1"/>
                </a:solidFill>
                <a:latin typeface="Arial" charset="0"/>
                <a:ea typeface="ＭＳ Ｐゴシック" charset="-128"/>
              </a:defRPr>
            </a:lvl3pPr>
            <a:lvl4pPr marL="1600200" indent="-228600" eaLnBrk="0" hangingPunct="0">
              <a:defRPr kumimoji="1" sz="1200" b="1">
                <a:solidFill>
                  <a:schemeClr val="tx1"/>
                </a:solidFill>
                <a:latin typeface="Arial" charset="0"/>
                <a:ea typeface="ＭＳ Ｐゴシック" charset="-128"/>
              </a:defRPr>
            </a:lvl4pPr>
            <a:lvl5pPr marL="2057400" indent="-228600" eaLnBrk="0" hangingPunct="0">
              <a:defRPr kumimoji="1" sz="1200" b="1">
                <a:solidFill>
                  <a:schemeClr val="tx1"/>
                </a:solidFill>
                <a:latin typeface="Arial" charset="0"/>
                <a:ea typeface="ＭＳ Ｐゴシック"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charset="-128"/>
              </a:defRPr>
            </a:lvl9pPr>
          </a:lstStyle>
          <a:p>
            <a:pPr eaLnBrk="1" hangingPunct="1"/>
            <a:r>
              <a:rPr lang="ja-JP" altLang="en-US" sz="1600" b="0" dirty="0">
                <a:latin typeface="HGP創英角ｺﾞｼｯｸUB" pitchFamily="50" charset="-128"/>
                <a:ea typeface="HGP創英角ｺﾞｼｯｸUB" pitchFamily="50" charset="-128"/>
              </a:rPr>
              <a:t>チェックによって検出されたエラーを一覧表示</a:t>
            </a:r>
          </a:p>
        </p:txBody>
      </p:sp>
      <p:sp>
        <p:nvSpPr>
          <p:cNvPr id="18443" name="Freeform 11"/>
          <p:cNvSpPr>
            <a:spLocks/>
          </p:cNvSpPr>
          <p:nvPr/>
        </p:nvSpPr>
        <p:spPr bwMode="auto">
          <a:xfrm>
            <a:off x="1981200" y="4567238"/>
            <a:ext cx="762000" cy="1203325"/>
          </a:xfrm>
          <a:custGeom>
            <a:avLst/>
            <a:gdLst>
              <a:gd name="T0" fmla="*/ 0 w 480"/>
              <a:gd name="T1" fmla="*/ 0 h 240"/>
              <a:gd name="T2" fmla="*/ 2147483647 w 480"/>
              <a:gd name="T3" fmla="*/ 2147483647 h 240"/>
              <a:gd name="T4" fmla="*/ 2147483647 w 480"/>
              <a:gd name="T5" fmla="*/ 2147483647 h 240"/>
              <a:gd name="T6" fmla="*/ 0 60000 65536"/>
              <a:gd name="T7" fmla="*/ 0 60000 65536"/>
              <a:gd name="T8" fmla="*/ 0 60000 65536"/>
              <a:gd name="T9" fmla="*/ 0 w 480"/>
              <a:gd name="T10" fmla="*/ 0 h 240"/>
              <a:gd name="T11" fmla="*/ 480 w 480"/>
              <a:gd name="T12" fmla="*/ 240 h 240"/>
            </a:gdLst>
            <a:ahLst/>
            <a:cxnLst>
              <a:cxn ang="T6">
                <a:pos x="T0" y="T1"/>
              </a:cxn>
              <a:cxn ang="T7">
                <a:pos x="T2" y="T3"/>
              </a:cxn>
              <a:cxn ang="T8">
                <a:pos x="T4" y="T5"/>
              </a:cxn>
            </a:cxnLst>
            <a:rect l="T9" t="T10" r="T11" b="T12"/>
            <a:pathLst>
              <a:path w="480" h="240">
                <a:moveTo>
                  <a:pt x="0" y="0"/>
                </a:moveTo>
                <a:lnTo>
                  <a:pt x="96" y="240"/>
                </a:lnTo>
                <a:lnTo>
                  <a:pt x="480" y="240"/>
                </a:lnTo>
              </a:path>
            </a:pathLst>
          </a:custGeom>
          <a:noFill/>
          <a:ln w="38100">
            <a:solidFill>
              <a:srgbClr val="FF0000"/>
            </a:solidFill>
            <a:miter lim="800000"/>
            <a:headEnd/>
            <a:tailEnd/>
          </a:ln>
          <a:extLst>
            <a:ext uri="{909E8E84-426E-40DD-AFC4-6F175D3DCCD1}">
              <a14:hiddenFill xmlns="" xmlns:a14="http://schemas.microsoft.com/office/drawing/2010/main">
                <a:solidFill>
                  <a:srgbClr val="FFFFFF"/>
                </a:solidFill>
              </a14:hiddenFill>
            </a:ext>
          </a:extLst>
        </p:spPr>
        <p:txBody>
          <a:bodyPr wrap="none"/>
          <a:lstStyle/>
          <a:p>
            <a:endParaRPr lang="ja-JP" altLang="en-US"/>
          </a:p>
        </p:txBody>
      </p:sp>
      <p:sp>
        <p:nvSpPr>
          <p:cNvPr id="18444" name="Rectangle 12"/>
          <p:cNvSpPr>
            <a:spLocks noChangeArrowheads="1"/>
          </p:cNvSpPr>
          <p:nvPr/>
        </p:nvSpPr>
        <p:spPr bwMode="auto">
          <a:xfrm>
            <a:off x="3276600" y="1144588"/>
            <a:ext cx="749300" cy="465137"/>
          </a:xfrm>
          <a:prstGeom prst="rect">
            <a:avLst/>
          </a:prstGeom>
          <a:noFill/>
          <a:ln w="38100">
            <a:solidFill>
              <a:srgbClr val="FF000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lvl1pPr eaLnBrk="0" hangingPunct="0">
              <a:defRPr kumimoji="1" sz="1200" b="1">
                <a:solidFill>
                  <a:schemeClr val="tx1"/>
                </a:solidFill>
                <a:latin typeface="Arial" charset="0"/>
                <a:ea typeface="ＭＳ Ｐゴシック" charset="-128"/>
              </a:defRPr>
            </a:lvl1pPr>
            <a:lvl2pPr marL="742950" indent="-285750" eaLnBrk="0" hangingPunct="0">
              <a:defRPr kumimoji="1" sz="1200" b="1">
                <a:solidFill>
                  <a:schemeClr val="tx1"/>
                </a:solidFill>
                <a:latin typeface="Arial" charset="0"/>
                <a:ea typeface="ＭＳ Ｐゴシック" charset="-128"/>
              </a:defRPr>
            </a:lvl2pPr>
            <a:lvl3pPr marL="1143000" indent="-228600" eaLnBrk="0" hangingPunct="0">
              <a:defRPr kumimoji="1" sz="1200" b="1">
                <a:solidFill>
                  <a:schemeClr val="tx1"/>
                </a:solidFill>
                <a:latin typeface="Arial" charset="0"/>
                <a:ea typeface="ＭＳ Ｐゴシック" charset="-128"/>
              </a:defRPr>
            </a:lvl3pPr>
            <a:lvl4pPr marL="1600200" indent="-228600" eaLnBrk="0" hangingPunct="0">
              <a:defRPr kumimoji="1" sz="1200" b="1">
                <a:solidFill>
                  <a:schemeClr val="tx1"/>
                </a:solidFill>
                <a:latin typeface="Arial" charset="0"/>
                <a:ea typeface="ＭＳ Ｐゴシック" charset="-128"/>
              </a:defRPr>
            </a:lvl4pPr>
            <a:lvl5pPr marL="2057400" indent="-228600" eaLnBrk="0" hangingPunct="0">
              <a:defRPr kumimoji="1" sz="1200" b="1">
                <a:solidFill>
                  <a:schemeClr val="tx1"/>
                </a:solidFill>
                <a:latin typeface="Arial" charset="0"/>
                <a:ea typeface="ＭＳ Ｐゴシック"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charset="-128"/>
              </a:defRPr>
            </a:lvl9pPr>
          </a:lstStyle>
          <a:p>
            <a:pPr eaLnBrk="1" hangingPunct="1"/>
            <a:endParaRPr lang="ja-JP" altLang="ja-JP" sz="1400">
              <a:latin typeface="HGP創英角ｺﾞｼｯｸUB" pitchFamily="50" charset="-128"/>
              <a:ea typeface="HGP創英角ｺﾞｼｯｸUB" pitchFamily="50" charset="-128"/>
            </a:endParaRPr>
          </a:p>
        </p:txBody>
      </p:sp>
    </p:spTree>
    <p:extLst>
      <p:ext uri="{BB962C8B-B14F-4D97-AF65-F5344CB8AC3E}">
        <p14:creationId xmlns="" xmlns:p14="http://schemas.microsoft.com/office/powerpoint/2010/main" val="3309396067"/>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971600" y="872716"/>
            <a:ext cx="6884393" cy="4824536"/>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 xmlns:a14="http://schemas.microsoft.com/office/drawing/2010/main">
                <a:solidFill>
                  <a:schemeClr val="accent1"/>
                </a:solidFill>
              </a14:hiddenFill>
            </a:ext>
          </a:extLst>
        </p:spPr>
      </p:pic>
      <p:sp>
        <p:nvSpPr>
          <p:cNvPr id="13314" name="Rectangle 2"/>
          <p:cNvSpPr>
            <a:spLocks noGrp="1" noChangeArrowheads="1"/>
          </p:cNvSpPr>
          <p:nvPr>
            <p:ph type="title" idx="4294967295"/>
          </p:nvPr>
        </p:nvSpPr>
        <p:spPr>
          <a:xfrm>
            <a:off x="108000" y="0"/>
            <a:ext cx="8640000" cy="648000"/>
          </a:xfrm>
        </p:spPr>
        <p:txBody>
          <a:bodyPr lIns="91440" tIns="45720" rIns="91440" bIns="45720" anchor="ctr"/>
          <a:lstStyle/>
          <a:p>
            <a:pPr eaLnBrk="1" hangingPunct="1"/>
            <a:r>
              <a:rPr lang="ja-JP" altLang="en-US" sz="3600" b="0" dirty="0" smtClean="0">
                <a:latin typeface="HGP創英角ｺﾞｼｯｸUB" pitchFamily="50" charset="-128"/>
                <a:ea typeface="HGP創英角ｺﾞｼｯｸUB" pitchFamily="50" charset="-128"/>
              </a:rPr>
              <a:t>チェック結果の確認①</a:t>
            </a:r>
          </a:p>
        </p:txBody>
      </p:sp>
      <p:sp>
        <p:nvSpPr>
          <p:cNvPr id="13316" name="正方形/長方形 2"/>
          <p:cNvSpPr>
            <a:spLocks noChangeArrowheads="1"/>
          </p:cNvSpPr>
          <p:nvPr/>
        </p:nvSpPr>
        <p:spPr bwMode="auto">
          <a:xfrm>
            <a:off x="3238500" y="1700213"/>
            <a:ext cx="2700338" cy="252412"/>
          </a:xfrm>
          <a:prstGeom prst="rect">
            <a:avLst/>
          </a:prstGeom>
          <a:solidFill>
            <a:schemeClr val="bg1"/>
          </a:solidFill>
          <a:ln>
            <a:noFill/>
          </a:ln>
          <a:extLst>
            <a:ext uri="{91240B29-F687-4F45-9708-019B960494DF}">
              <a14:hiddenLine xmlns="" xmlns:a14="http://schemas.microsoft.com/office/drawing/2010/main" w="9525" algn="ctr">
                <a:solidFill>
                  <a:srgbClr val="000000"/>
                </a:solidFill>
                <a:round/>
                <a:headEnd/>
                <a:tailEnd/>
              </a14:hiddenLine>
            </a:ext>
          </a:extLst>
        </p:spPr>
        <p:txBody>
          <a:bodyPr/>
          <a:lstStyle>
            <a:lvl1pPr eaLnBrk="0" hangingPunct="0">
              <a:defRPr kumimoji="1" sz="1200" b="1">
                <a:solidFill>
                  <a:schemeClr val="tx1"/>
                </a:solidFill>
                <a:latin typeface="Arial" charset="0"/>
                <a:ea typeface="ＭＳ Ｐゴシック" charset="-128"/>
              </a:defRPr>
            </a:lvl1pPr>
            <a:lvl2pPr marL="742950" indent="-285750" eaLnBrk="0" hangingPunct="0">
              <a:defRPr kumimoji="1" sz="1200" b="1">
                <a:solidFill>
                  <a:schemeClr val="tx1"/>
                </a:solidFill>
                <a:latin typeface="Arial" charset="0"/>
                <a:ea typeface="ＭＳ Ｐゴシック" charset="-128"/>
              </a:defRPr>
            </a:lvl2pPr>
            <a:lvl3pPr marL="1143000" indent="-228600" eaLnBrk="0" hangingPunct="0">
              <a:defRPr kumimoji="1" sz="1200" b="1">
                <a:solidFill>
                  <a:schemeClr val="tx1"/>
                </a:solidFill>
                <a:latin typeface="Arial" charset="0"/>
                <a:ea typeface="ＭＳ Ｐゴシック" charset="-128"/>
              </a:defRPr>
            </a:lvl3pPr>
            <a:lvl4pPr marL="1600200" indent="-228600" eaLnBrk="0" hangingPunct="0">
              <a:defRPr kumimoji="1" sz="1200" b="1">
                <a:solidFill>
                  <a:schemeClr val="tx1"/>
                </a:solidFill>
                <a:latin typeface="Arial" charset="0"/>
                <a:ea typeface="ＭＳ Ｐゴシック" charset="-128"/>
              </a:defRPr>
            </a:lvl4pPr>
            <a:lvl5pPr marL="2057400" indent="-228600" eaLnBrk="0" hangingPunct="0">
              <a:defRPr kumimoji="1" sz="1200" b="1">
                <a:solidFill>
                  <a:schemeClr val="tx1"/>
                </a:solidFill>
                <a:latin typeface="Arial" charset="0"/>
                <a:ea typeface="ＭＳ Ｐゴシック"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charset="-128"/>
              </a:defRPr>
            </a:lvl9pPr>
          </a:lstStyle>
          <a:p>
            <a:pPr eaLnBrk="1" hangingPunct="1"/>
            <a:endParaRPr lang="ja-JP" altLang="en-US">
              <a:latin typeface="HGP創英角ｺﾞｼｯｸUB" pitchFamily="50" charset="-128"/>
              <a:ea typeface="HGP創英角ｺﾞｼｯｸUB" pitchFamily="50" charset="-128"/>
            </a:endParaRPr>
          </a:p>
        </p:txBody>
      </p:sp>
      <p:sp>
        <p:nvSpPr>
          <p:cNvPr id="13317" name="テキスト ボックス 3"/>
          <p:cNvSpPr txBox="1">
            <a:spLocks noChangeArrowheads="1"/>
          </p:cNvSpPr>
          <p:nvPr/>
        </p:nvSpPr>
        <p:spPr bwMode="auto">
          <a:xfrm>
            <a:off x="1746250" y="5805488"/>
            <a:ext cx="5327650" cy="369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kumimoji="1" sz="1200" b="1">
                <a:solidFill>
                  <a:schemeClr val="tx1"/>
                </a:solidFill>
                <a:latin typeface="Arial" charset="0"/>
                <a:ea typeface="ＭＳ Ｐゴシック" charset="-128"/>
              </a:defRPr>
            </a:lvl1pPr>
            <a:lvl2pPr marL="742950" indent="-285750" eaLnBrk="0" hangingPunct="0">
              <a:defRPr kumimoji="1" sz="1200" b="1">
                <a:solidFill>
                  <a:schemeClr val="tx1"/>
                </a:solidFill>
                <a:latin typeface="Arial" charset="0"/>
                <a:ea typeface="ＭＳ Ｐゴシック" charset="-128"/>
              </a:defRPr>
            </a:lvl2pPr>
            <a:lvl3pPr marL="1143000" indent="-228600" eaLnBrk="0" hangingPunct="0">
              <a:defRPr kumimoji="1" sz="1200" b="1">
                <a:solidFill>
                  <a:schemeClr val="tx1"/>
                </a:solidFill>
                <a:latin typeface="Arial" charset="0"/>
                <a:ea typeface="ＭＳ Ｐゴシック" charset="-128"/>
              </a:defRPr>
            </a:lvl3pPr>
            <a:lvl4pPr marL="1600200" indent="-228600" eaLnBrk="0" hangingPunct="0">
              <a:defRPr kumimoji="1" sz="1200" b="1">
                <a:solidFill>
                  <a:schemeClr val="tx1"/>
                </a:solidFill>
                <a:latin typeface="Arial" charset="0"/>
                <a:ea typeface="ＭＳ Ｐゴシック" charset="-128"/>
              </a:defRPr>
            </a:lvl4pPr>
            <a:lvl5pPr marL="2057400" indent="-228600" eaLnBrk="0" hangingPunct="0">
              <a:defRPr kumimoji="1" sz="1200" b="1">
                <a:solidFill>
                  <a:schemeClr val="tx1"/>
                </a:solidFill>
                <a:latin typeface="Arial" charset="0"/>
                <a:ea typeface="ＭＳ Ｐゴシック"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charset="-128"/>
              </a:defRPr>
            </a:lvl9pPr>
          </a:lstStyle>
          <a:p>
            <a:pPr eaLnBrk="1" hangingPunct="1"/>
            <a:r>
              <a:rPr lang="en-US" altLang="ja-JP" sz="1800" b="0" dirty="0">
                <a:solidFill>
                  <a:srgbClr val="FF0000"/>
                </a:solidFill>
                <a:latin typeface="HGP創英角ｺﾞｼｯｸUB" pitchFamily="50" charset="-128"/>
                <a:ea typeface="HGP創英角ｺﾞｼｯｸUB" pitchFamily="50" charset="-128"/>
              </a:rPr>
              <a:t>※</a:t>
            </a:r>
            <a:r>
              <a:rPr lang="ja-JP" altLang="en-US" sz="1800" b="0" dirty="0">
                <a:solidFill>
                  <a:srgbClr val="FF0000"/>
                </a:solidFill>
                <a:latin typeface="HGP創英角ｺﾞｼｯｸUB" pitchFamily="50" charset="-128"/>
                <a:ea typeface="HGP創英角ｺﾞｼｯｸUB" pitchFamily="50" charset="-128"/>
              </a:rPr>
              <a:t>電子納品チェックシステム</a:t>
            </a:r>
            <a:r>
              <a:rPr lang="en-US" altLang="ja-JP" sz="1800" b="0" dirty="0" smtClean="0">
                <a:solidFill>
                  <a:srgbClr val="FF0000"/>
                </a:solidFill>
                <a:latin typeface="HGP創英角ｺﾞｼｯｸUB" pitchFamily="50" charset="-128"/>
                <a:ea typeface="HGP創英角ｺﾞｼｯｸUB" pitchFamily="50" charset="-128"/>
              </a:rPr>
              <a:t>Ver8.3.0</a:t>
            </a:r>
            <a:r>
              <a:rPr lang="ja-JP" altLang="en-US" sz="1800" b="0" dirty="0">
                <a:solidFill>
                  <a:srgbClr val="FF0000"/>
                </a:solidFill>
                <a:latin typeface="HGP創英角ｺﾞｼｯｸUB" pitchFamily="50" charset="-128"/>
                <a:ea typeface="HGP創英角ｺﾞｼｯｸUB" pitchFamily="50" charset="-128"/>
              </a:rPr>
              <a:t>からの出力結果</a:t>
            </a:r>
          </a:p>
        </p:txBody>
      </p:sp>
      <p:sp>
        <p:nvSpPr>
          <p:cNvPr id="5" name="右中かっこ 4"/>
          <p:cNvSpPr/>
          <p:nvPr/>
        </p:nvSpPr>
        <p:spPr bwMode="auto">
          <a:xfrm>
            <a:off x="6659563" y="3068638"/>
            <a:ext cx="504825" cy="2160587"/>
          </a:xfrm>
          <a:prstGeom prst="rightBrace">
            <a:avLst/>
          </a:prstGeom>
          <a:ln>
            <a:headEnd type="none" w="med" len="med"/>
            <a:tailEnd type="none" w="med" len="med"/>
          </a:ln>
        </p:spPr>
        <p:style>
          <a:lnRef idx="3">
            <a:schemeClr val="accent1"/>
          </a:lnRef>
          <a:fillRef idx="0">
            <a:schemeClr val="accent1"/>
          </a:fillRef>
          <a:effectRef idx="2">
            <a:schemeClr val="accent1"/>
          </a:effectRef>
          <a:fontRef idx="minor">
            <a:schemeClr val="tx1"/>
          </a:fontRef>
        </p:style>
        <p:txBody>
          <a:bodyPr/>
          <a:lstStyle/>
          <a:p>
            <a:pPr>
              <a:defRPr/>
            </a:pPr>
            <a:endParaRPr lang="ja-JP" altLang="en-US" dirty="0"/>
          </a:p>
        </p:txBody>
      </p:sp>
      <p:sp>
        <p:nvSpPr>
          <p:cNvPr id="13319" name="テキスト ボックス 5"/>
          <p:cNvSpPr txBox="1">
            <a:spLocks noChangeArrowheads="1"/>
          </p:cNvSpPr>
          <p:nvPr/>
        </p:nvSpPr>
        <p:spPr bwMode="auto">
          <a:xfrm>
            <a:off x="7272338" y="3825875"/>
            <a:ext cx="1546225" cy="646113"/>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kumimoji="1" sz="1200" b="1">
                <a:solidFill>
                  <a:schemeClr val="tx1"/>
                </a:solidFill>
                <a:latin typeface="Arial" charset="0"/>
                <a:ea typeface="ＭＳ Ｐゴシック" charset="-128"/>
              </a:defRPr>
            </a:lvl1pPr>
            <a:lvl2pPr marL="742950" indent="-285750" eaLnBrk="0" hangingPunct="0">
              <a:defRPr kumimoji="1" sz="1200" b="1">
                <a:solidFill>
                  <a:schemeClr val="tx1"/>
                </a:solidFill>
                <a:latin typeface="Arial" charset="0"/>
                <a:ea typeface="ＭＳ Ｐゴシック" charset="-128"/>
              </a:defRPr>
            </a:lvl2pPr>
            <a:lvl3pPr marL="1143000" indent="-228600" eaLnBrk="0" hangingPunct="0">
              <a:defRPr kumimoji="1" sz="1200" b="1">
                <a:solidFill>
                  <a:schemeClr val="tx1"/>
                </a:solidFill>
                <a:latin typeface="Arial" charset="0"/>
                <a:ea typeface="ＭＳ Ｐゴシック" charset="-128"/>
              </a:defRPr>
            </a:lvl3pPr>
            <a:lvl4pPr marL="1600200" indent="-228600" eaLnBrk="0" hangingPunct="0">
              <a:defRPr kumimoji="1" sz="1200" b="1">
                <a:solidFill>
                  <a:schemeClr val="tx1"/>
                </a:solidFill>
                <a:latin typeface="Arial" charset="0"/>
                <a:ea typeface="ＭＳ Ｐゴシック" charset="-128"/>
              </a:defRPr>
            </a:lvl4pPr>
            <a:lvl5pPr marL="2057400" indent="-228600" eaLnBrk="0" hangingPunct="0">
              <a:defRPr kumimoji="1" sz="1200" b="1">
                <a:solidFill>
                  <a:schemeClr val="tx1"/>
                </a:solidFill>
                <a:latin typeface="Arial" charset="0"/>
                <a:ea typeface="ＭＳ Ｐゴシック"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charset="-128"/>
              </a:defRPr>
            </a:lvl9pPr>
          </a:lstStyle>
          <a:p>
            <a:pPr eaLnBrk="1" hangingPunct="1"/>
            <a:r>
              <a:rPr lang="ja-JP" altLang="en-US" sz="1800">
                <a:solidFill>
                  <a:srgbClr val="FF0000"/>
                </a:solidFill>
              </a:rPr>
              <a:t>事前協議との</a:t>
            </a:r>
            <a:endParaRPr lang="en-US" altLang="ja-JP" sz="1800">
              <a:solidFill>
                <a:srgbClr val="FF0000"/>
              </a:solidFill>
            </a:endParaRPr>
          </a:p>
          <a:p>
            <a:pPr eaLnBrk="1" hangingPunct="1"/>
            <a:r>
              <a:rPr lang="ja-JP" altLang="en-US" sz="1800">
                <a:solidFill>
                  <a:srgbClr val="FF0000"/>
                </a:solidFill>
              </a:rPr>
              <a:t>整合性を確認</a:t>
            </a:r>
          </a:p>
        </p:txBody>
      </p:sp>
      <p:sp>
        <p:nvSpPr>
          <p:cNvPr id="13320" name="正方形/長方形 7"/>
          <p:cNvSpPr>
            <a:spLocks noChangeArrowheads="1"/>
          </p:cNvSpPr>
          <p:nvPr/>
        </p:nvSpPr>
        <p:spPr bwMode="auto">
          <a:xfrm>
            <a:off x="3599892" y="3321050"/>
            <a:ext cx="125648" cy="2088170"/>
          </a:xfrm>
          <a:prstGeom prst="rect">
            <a:avLst/>
          </a:prstGeom>
          <a:noFill/>
          <a:ln w="19050" algn="ctr">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a:lstStyle>
            <a:lvl1pPr eaLnBrk="0" hangingPunct="0">
              <a:defRPr kumimoji="1" sz="1200" b="1">
                <a:solidFill>
                  <a:schemeClr val="tx1"/>
                </a:solidFill>
                <a:latin typeface="Arial" charset="0"/>
                <a:ea typeface="ＭＳ Ｐゴシック" charset="-128"/>
              </a:defRPr>
            </a:lvl1pPr>
            <a:lvl2pPr marL="742950" indent="-285750" eaLnBrk="0" hangingPunct="0">
              <a:defRPr kumimoji="1" sz="1200" b="1">
                <a:solidFill>
                  <a:schemeClr val="tx1"/>
                </a:solidFill>
                <a:latin typeface="Arial" charset="0"/>
                <a:ea typeface="ＭＳ Ｐゴシック" charset="-128"/>
              </a:defRPr>
            </a:lvl2pPr>
            <a:lvl3pPr marL="1143000" indent="-228600" eaLnBrk="0" hangingPunct="0">
              <a:defRPr kumimoji="1" sz="1200" b="1">
                <a:solidFill>
                  <a:schemeClr val="tx1"/>
                </a:solidFill>
                <a:latin typeface="Arial" charset="0"/>
                <a:ea typeface="ＭＳ Ｐゴシック" charset="-128"/>
              </a:defRPr>
            </a:lvl3pPr>
            <a:lvl4pPr marL="1600200" indent="-228600" eaLnBrk="0" hangingPunct="0">
              <a:defRPr kumimoji="1" sz="1200" b="1">
                <a:solidFill>
                  <a:schemeClr val="tx1"/>
                </a:solidFill>
                <a:latin typeface="Arial" charset="0"/>
                <a:ea typeface="ＭＳ Ｐゴシック" charset="-128"/>
              </a:defRPr>
            </a:lvl4pPr>
            <a:lvl5pPr marL="2057400" indent="-228600" eaLnBrk="0" hangingPunct="0">
              <a:defRPr kumimoji="1" sz="1200" b="1">
                <a:solidFill>
                  <a:schemeClr val="tx1"/>
                </a:solidFill>
                <a:latin typeface="Arial" charset="0"/>
                <a:ea typeface="ＭＳ Ｐゴシック"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charset="-128"/>
              </a:defRPr>
            </a:lvl9pPr>
          </a:lstStyle>
          <a:p>
            <a:pPr eaLnBrk="1" hangingPunct="1"/>
            <a:endParaRPr lang="ja-JP" altLang="en-US"/>
          </a:p>
        </p:txBody>
      </p:sp>
      <p:sp>
        <p:nvSpPr>
          <p:cNvPr id="9" name="四角形吹き出し 8"/>
          <p:cNvSpPr/>
          <p:nvPr/>
        </p:nvSpPr>
        <p:spPr bwMode="auto">
          <a:xfrm>
            <a:off x="323528" y="2997200"/>
            <a:ext cx="3168650" cy="647700"/>
          </a:xfrm>
          <a:prstGeom prst="wedgeRectCallout">
            <a:avLst>
              <a:gd name="adj1" fmla="val 52290"/>
              <a:gd name="adj2" fmla="val 123467"/>
            </a:avLst>
          </a:prstGeom>
          <a:solidFill>
            <a:schemeClr val="accent3"/>
          </a:solidFill>
          <a:ln w="19050" cap="flat" cmpd="sng" algn="ctr">
            <a:solidFill>
              <a:srgbClr val="FF0000"/>
            </a:solidFill>
            <a:prstDash val="solid"/>
            <a:round/>
            <a:headEnd type="none" w="med" len="med"/>
            <a:tailEnd type="none" w="med" len="med"/>
          </a:ln>
          <a:effectLst/>
        </p:spPr>
        <p:txBody>
          <a:bodyPr/>
          <a:lstStyle/>
          <a:p>
            <a:pPr algn="l">
              <a:defRPr/>
            </a:pPr>
            <a:r>
              <a:rPr lang="ja-JP" altLang="en-US" dirty="0">
                <a:solidFill>
                  <a:srgbClr val="FF0000"/>
                </a:solidFill>
                <a:ea typeface="ＭＳ Ｐゴシック" pitchFamily="50" charset="-128"/>
              </a:rPr>
              <a:t>エラー件数が０件であることを確認し、</a:t>
            </a:r>
            <a:endParaRPr lang="en-US" altLang="ja-JP" dirty="0">
              <a:solidFill>
                <a:srgbClr val="FF0000"/>
              </a:solidFill>
              <a:ea typeface="ＭＳ Ｐゴシック" pitchFamily="50" charset="-128"/>
            </a:endParaRPr>
          </a:p>
          <a:p>
            <a:pPr algn="l">
              <a:defRPr/>
            </a:pPr>
            <a:r>
              <a:rPr lang="ja-JP" altLang="en-US" dirty="0">
                <a:solidFill>
                  <a:srgbClr val="FF0000"/>
                </a:solidFill>
                <a:ea typeface="ＭＳ Ｐゴシック" pitchFamily="50" charset="-128"/>
              </a:rPr>
              <a:t>納品時に０件となるように指示。</a:t>
            </a:r>
            <a:endParaRPr lang="en-US" altLang="ja-JP" dirty="0">
              <a:solidFill>
                <a:srgbClr val="FF0000"/>
              </a:solidFill>
              <a:ea typeface="ＭＳ Ｐゴシック" pitchFamily="50" charset="-128"/>
            </a:endParaRPr>
          </a:p>
          <a:p>
            <a:pPr algn="l">
              <a:defRPr/>
            </a:pPr>
            <a:r>
              <a:rPr lang="en-US" altLang="ja-JP" dirty="0">
                <a:solidFill>
                  <a:srgbClr val="FF0000"/>
                </a:solidFill>
                <a:ea typeface="ＭＳ Ｐゴシック" pitchFamily="50" charset="-128"/>
              </a:rPr>
              <a:t>※</a:t>
            </a:r>
            <a:r>
              <a:rPr lang="ja-JP" altLang="en-US" u="sng" dirty="0">
                <a:solidFill>
                  <a:srgbClr val="FF0000"/>
                </a:solidFill>
                <a:ea typeface="ＭＳ Ｐゴシック" pitchFamily="50" charset="-128"/>
              </a:rPr>
              <a:t>検査時も</a:t>
            </a:r>
            <a:r>
              <a:rPr lang="ja-JP" altLang="en-US" dirty="0">
                <a:solidFill>
                  <a:srgbClr val="FF0000"/>
                </a:solidFill>
                <a:ea typeface="ＭＳ Ｐゴシック" pitchFamily="50" charset="-128"/>
              </a:rPr>
              <a:t>検査職員と０件であることを確認</a:t>
            </a:r>
          </a:p>
        </p:txBody>
      </p:sp>
      <p:sp>
        <p:nvSpPr>
          <p:cNvPr id="13322" name="正方形/長方形 7"/>
          <p:cNvSpPr>
            <a:spLocks noChangeArrowheads="1"/>
          </p:cNvSpPr>
          <p:nvPr/>
        </p:nvSpPr>
        <p:spPr bwMode="auto">
          <a:xfrm>
            <a:off x="2663825" y="2276475"/>
            <a:ext cx="1584325" cy="139700"/>
          </a:xfrm>
          <a:prstGeom prst="rect">
            <a:avLst/>
          </a:prstGeom>
          <a:solidFill>
            <a:schemeClr val="bg1"/>
          </a:solidFill>
          <a:ln>
            <a:noFill/>
          </a:ln>
          <a:extLst>
            <a:ext uri="{91240B29-F687-4F45-9708-019B960494DF}">
              <a14:hiddenLine xmlns="" xmlns:a14="http://schemas.microsoft.com/office/drawing/2010/main" w="9525" algn="ctr">
                <a:solidFill>
                  <a:srgbClr val="000000"/>
                </a:solidFill>
                <a:round/>
                <a:headEnd/>
                <a:tailEnd/>
              </a14:hiddenLine>
            </a:ext>
          </a:extLst>
        </p:spPr>
        <p:txBody>
          <a:bodyPr/>
          <a:lstStyle>
            <a:lvl1pPr eaLnBrk="0" hangingPunct="0">
              <a:defRPr kumimoji="1" sz="1200" b="1">
                <a:solidFill>
                  <a:schemeClr val="tx1"/>
                </a:solidFill>
                <a:latin typeface="Arial" charset="0"/>
                <a:ea typeface="ＭＳ Ｐゴシック" charset="-128"/>
              </a:defRPr>
            </a:lvl1pPr>
            <a:lvl2pPr marL="742950" indent="-285750" eaLnBrk="0" hangingPunct="0">
              <a:defRPr kumimoji="1" sz="1200" b="1">
                <a:solidFill>
                  <a:schemeClr val="tx1"/>
                </a:solidFill>
                <a:latin typeface="Arial" charset="0"/>
                <a:ea typeface="ＭＳ Ｐゴシック" charset="-128"/>
              </a:defRPr>
            </a:lvl2pPr>
            <a:lvl3pPr marL="1143000" indent="-228600" eaLnBrk="0" hangingPunct="0">
              <a:defRPr kumimoji="1" sz="1200" b="1">
                <a:solidFill>
                  <a:schemeClr val="tx1"/>
                </a:solidFill>
                <a:latin typeface="Arial" charset="0"/>
                <a:ea typeface="ＭＳ Ｐゴシック" charset="-128"/>
              </a:defRPr>
            </a:lvl3pPr>
            <a:lvl4pPr marL="1600200" indent="-228600" eaLnBrk="0" hangingPunct="0">
              <a:defRPr kumimoji="1" sz="1200" b="1">
                <a:solidFill>
                  <a:schemeClr val="tx1"/>
                </a:solidFill>
                <a:latin typeface="Arial" charset="0"/>
                <a:ea typeface="ＭＳ Ｐゴシック" charset="-128"/>
              </a:defRPr>
            </a:lvl4pPr>
            <a:lvl5pPr marL="2057400" indent="-228600" eaLnBrk="0" hangingPunct="0">
              <a:defRPr kumimoji="1" sz="1200" b="1">
                <a:solidFill>
                  <a:schemeClr val="tx1"/>
                </a:solidFill>
                <a:latin typeface="Arial" charset="0"/>
                <a:ea typeface="ＭＳ Ｐゴシック"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charset="-128"/>
              </a:defRPr>
            </a:lvl9pPr>
          </a:lstStyle>
          <a:p>
            <a:pPr eaLnBrk="1" hangingPunct="1"/>
            <a:endParaRPr lang="ja-JP" altLang="en-US">
              <a:latin typeface="HGP創英角ｺﾞｼｯｸUB" pitchFamily="50" charset="-128"/>
              <a:ea typeface="HGP創英角ｺﾞｼｯｸUB" pitchFamily="50" charset="-128"/>
            </a:endParaRPr>
          </a:p>
        </p:txBody>
      </p:sp>
      <p:sp>
        <p:nvSpPr>
          <p:cNvPr id="13323" name="正方形/長方形 7"/>
          <p:cNvSpPr>
            <a:spLocks noChangeArrowheads="1"/>
          </p:cNvSpPr>
          <p:nvPr/>
        </p:nvSpPr>
        <p:spPr bwMode="auto">
          <a:xfrm>
            <a:off x="2735263" y="2312988"/>
            <a:ext cx="1584325" cy="139700"/>
          </a:xfrm>
          <a:prstGeom prst="rect">
            <a:avLst/>
          </a:prstGeom>
          <a:solidFill>
            <a:schemeClr val="bg1"/>
          </a:solidFill>
          <a:ln>
            <a:noFill/>
          </a:ln>
          <a:extLst>
            <a:ext uri="{91240B29-F687-4F45-9708-019B960494DF}">
              <a14:hiddenLine xmlns="" xmlns:a14="http://schemas.microsoft.com/office/drawing/2010/main" w="9525" algn="ctr">
                <a:solidFill>
                  <a:srgbClr val="000000"/>
                </a:solidFill>
                <a:round/>
                <a:headEnd/>
                <a:tailEnd/>
              </a14:hiddenLine>
            </a:ext>
          </a:extLst>
        </p:spPr>
        <p:txBody>
          <a:bodyPr/>
          <a:lstStyle>
            <a:lvl1pPr eaLnBrk="0" hangingPunct="0">
              <a:defRPr kumimoji="1" sz="1200" b="1">
                <a:solidFill>
                  <a:schemeClr val="tx1"/>
                </a:solidFill>
                <a:latin typeface="Arial" charset="0"/>
                <a:ea typeface="ＭＳ Ｐゴシック" charset="-128"/>
              </a:defRPr>
            </a:lvl1pPr>
            <a:lvl2pPr marL="742950" indent="-285750" eaLnBrk="0" hangingPunct="0">
              <a:defRPr kumimoji="1" sz="1200" b="1">
                <a:solidFill>
                  <a:schemeClr val="tx1"/>
                </a:solidFill>
                <a:latin typeface="Arial" charset="0"/>
                <a:ea typeface="ＭＳ Ｐゴシック" charset="-128"/>
              </a:defRPr>
            </a:lvl2pPr>
            <a:lvl3pPr marL="1143000" indent="-228600" eaLnBrk="0" hangingPunct="0">
              <a:defRPr kumimoji="1" sz="1200" b="1">
                <a:solidFill>
                  <a:schemeClr val="tx1"/>
                </a:solidFill>
                <a:latin typeface="Arial" charset="0"/>
                <a:ea typeface="ＭＳ Ｐゴシック" charset="-128"/>
              </a:defRPr>
            </a:lvl3pPr>
            <a:lvl4pPr marL="1600200" indent="-228600" eaLnBrk="0" hangingPunct="0">
              <a:defRPr kumimoji="1" sz="1200" b="1">
                <a:solidFill>
                  <a:schemeClr val="tx1"/>
                </a:solidFill>
                <a:latin typeface="Arial" charset="0"/>
                <a:ea typeface="ＭＳ Ｐゴシック" charset="-128"/>
              </a:defRPr>
            </a:lvl4pPr>
            <a:lvl5pPr marL="2057400" indent="-228600" eaLnBrk="0" hangingPunct="0">
              <a:defRPr kumimoji="1" sz="1200" b="1">
                <a:solidFill>
                  <a:schemeClr val="tx1"/>
                </a:solidFill>
                <a:latin typeface="Arial" charset="0"/>
                <a:ea typeface="ＭＳ Ｐゴシック"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charset="-128"/>
              </a:defRPr>
            </a:lvl9pPr>
          </a:lstStyle>
          <a:p>
            <a:pPr eaLnBrk="1" hangingPunct="1"/>
            <a:endParaRPr lang="ja-JP" altLang="en-US">
              <a:latin typeface="HGP創英角ｺﾞｼｯｸUB" pitchFamily="50" charset="-128"/>
              <a:ea typeface="HGP創英角ｺﾞｼｯｸUB" pitchFamily="50" charset="-128"/>
            </a:endParaRPr>
          </a:p>
        </p:txBody>
      </p:sp>
      <p:sp>
        <p:nvSpPr>
          <p:cNvPr id="13" name="四角形吹き出し 12"/>
          <p:cNvSpPr/>
          <p:nvPr/>
        </p:nvSpPr>
        <p:spPr bwMode="auto">
          <a:xfrm>
            <a:off x="5219700" y="2349500"/>
            <a:ext cx="3421063" cy="574675"/>
          </a:xfrm>
          <a:prstGeom prst="wedgeRectCallout">
            <a:avLst>
              <a:gd name="adj1" fmla="val -84447"/>
              <a:gd name="adj2" fmla="val 233953"/>
            </a:avLst>
          </a:prstGeom>
          <a:solidFill>
            <a:schemeClr val="accent3"/>
          </a:solidFill>
          <a:ln w="19050" cap="flat" cmpd="sng" algn="ctr">
            <a:solidFill>
              <a:srgbClr val="0000FF"/>
            </a:solidFill>
            <a:prstDash val="solid"/>
            <a:round/>
            <a:headEnd type="none" w="med" len="med"/>
            <a:tailEnd type="none" w="med" len="med"/>
          </a:ln>
          <a:effectLst/>
        </p:spPr>
        <p:txBody>
          <a:bodyPr/>
          <a:lstStyle/>
          <a:p>
            <a:pPr algn="l">
              <a:defRPr/>
            </a:pPr>
            <a:r>
              <a:rPr lang="ja-JP" altLang="en-US" dirty="0">
                <a:solidFill>
                  <a:srgbClr val="0000FF"/>
                </a:solidFill>
                <a:ea typeface="ＭＳ Ｐゴシック" pitchFamily="50" charset="-128"/>
              </a:rPr>
              <a:t>カッコ書きの注意件数は、（ファイルのサイズ等）</a:t>
            </a:r>
            <a:endParaRPr lang="en-US" altLang="ja-JP" dirty="0">
              <a:solidFill>
                <a:srgbClr val="0000FF"/>
              </a:solidFill>
              <a:ea typeface="ＭＳ Ｐゴシック" pitchFamily="50" charset="-128"/>
            </a:endParaRPr>
          </a:p>
          <a:p>
            <a:pPr algn="l">
              <a:defRPr/>
            </a:pPr>
            <a:r>
              <a:rPr lang="ja-JP" altLang="en-US" dirty="0">
                <a:solidFill>
                  <a:srgbClr val="0000FF"/>
                </a:solidFill>
                <a:ea typeface="ＭＳ Ｐゴシック" pitchFamily="50" charset="-128"/>
              </a:rPr>
              <a:t>協議により必ず（</a:t>
            </a:r>
            <a:r>
              <a:rPr lang="en-US" altLang="ja-JP" dirty="0">
                <a:solidFill>
                  <a:srgbClr val="0000FF"/>
                </a:solidFill>
                <a:ea typeface="ＭＳ Ｐゴシック" pitchFamily="50" charset="-128"/>
              </a:rPr>
              <a:t>0</a:t>
            </a:r>
            <a:r>
              <a:rPr lang="ja-JP" altLang="en-US" dirty="0">
                <a:solidFill>
                  <a:srgbClr val="0000FF"/>
                </a:solidFill>
                <a:ea typeface="ＭＳ Ｐゴシック" pitchFamily="50" charset="-128"/>
              </a:rPr>
              <a:t>）件としなくても良い項目です。</a:t>
            </a:r>
            <a:endParaRPr lang="en-US" altLang="ja-JP" dirty="0">
              <a:solidFill>
                <a:srgbClr val="0000FF"/>
              </a:solidFill>
              <a:ea typeface="ＭＳ Ｐゴシック" pitchFamily="50" charset="-128"/>
            </a:endParaRPr>
          </a:p>
        </p:txBody>
      </p:sp>
      <p:sp>
        <p:nvSpPr>
          <p:cNvPr id="13325" name="正方形/長方形 7"/>
          <p:cNvSpPr>
            <a:spLocks noChangeArrowheads="1"/>
          </p:cNvSpPr>
          <p:nvPr/>
        </p:nvSpPr>
        <p:spPr bwMode="auto">
          <a:xfrm>
            <a:off x="3744541" y="3321050"/>
            <a:ext cx="251395" cy="2088170"/>
          </a:xfrm>
          <a:prstGeom prst="rect">
            <a:avLst/>
          </a:prstGeom>
          <a:noFill/>
          <a:ln w="19050" algn="ctr">
            <a:solidFill>
              <a:srgbClr val="0000FF"/>
            </a:solidFill>
            <a:round/>
            <a:headEnd/>
            <a:tailEnd/>
          </a:ln>
          <a:extLst>
            <a:ext uri="{909E8E84-426E-40DD-AFC4-6F175D3DCCD1}">
              <a14:hiddenFill xmlns="" xmlns:a14="http://schemas.microsoft.com/office/drawing/2010/main">
                <a:solidFill>
                  <a:srgbClr val="FFFFFF"/>
                </a:solidFill>
              </a14:hiddenFill>
            </a:ext>
          </a:extLst>
        </p:spPr>
        <p:txBody>
          <a:bodyPr/>
          <a:lstStyle>
            <a:lvl1pPr eaLnBrk="0" hangingPunct="0">
              <a:defRPr kumimoji="1" sz="1200" b="1">
                <a:solidFill>
                  <a:schemeClr val="tx1"/>
                </a:solidFill>
                <a:latin typeface="Arial" charset="0"/>
                <a:ea typeface="ＭＳ Ｐゴシック" charset="-128"/>
              </a:defRPr>
            </a:lvl1pPr>
            <a:lvl2pPr marL="742950" indent="-285750" eaLnBrk="0" hangingPunct="0">
              <a:defRPr kumimoji="1" sz="1200" b="1">
                <a:solidFill>
                  <a:schemeClr val="tx1"/>
                </a:solidFill>
                <a:latin typeface="Arial" charset="0"/>
                <a:ea typeface="ＭＳ Ｐゴシック" charset="-128"/>
              </a:defRPr>
            </a:lvl2pPr>
            <a:lvl3pPr marL="1143000" indent="-228600" eaLnBrk="0" hangingPunct="0">
              <a:defRPr kumimoji="1" sz="1200" b="1">
                <a:solidFill>
                  <a:schemeClr val="tx1"/>
                </a:solidFill>
                <a:latin typeface="Arial" charset="0"/>
                <a:ea typeface="ＭＳ Ｐゴシック" charset="-128"/>
              </a:defRPr>
            </a:lvl3pPr>
            <a:lvl4pPr marL="1600200" indent="-228600" eaLnBrk="0" hangingPunct="0">
              <a:defRPr kumimoji="1" sz="1200" b="1">
                <a:solidFill>
                  <a:schemeClr val="tx1"/>
                </a:solidFill>
                <a:latin typeface="Arial" charset="0"/>
                <a:ea typeface="ＭＳ Ｐゴシック" charset="-128"/>
              </a:defRPr>
            </a:lvl4pPr>
            <a:lvl5pPr marL="2057400" indent="-228600" eaLnBrk="0" hangingPunct="0">
              <a:defRPr kumimoji="1" sz="1200" b="1">
                <a:solidFill>
                  <a:schemeClr val="tx1"/>
                </a:solidFill>
                <a:latin typeface="Arial" charset="0"/>
                <a:ea typeface="ＭＳ Ｐゴシック"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charset="-128"/>
              </a:defRPr>
            </a:lvl9pPr>
          </a:lstStyle>
          <a:p>
            <a:pPr eaLnBrk="1" hangingPunct="1"/>
            <a:endParaRPr lang="ja-JP" altLang="en-US"/>
          </a:p>
        </p:txBody>
      </p:sp>
      <p:sp>
        <p:nvSpPr>
          <p:cNvPr id="15" name="正方形/長方形 14"/>
          <p:cNvSpPr/>
          <p:nvPr/>
        </p:nvSpPr>
        <p:spPr bwMode="auto">
          <a:xfrm>
            <a:off x="2627784" y="2204864"/>
            <a:ext cx="2195512" cy="468312"/>
          </a:xfrm>
          <a:prstGeom prst="rect">
            <a:avLst/>
          </a:prstGeom>
          <a:solidFill>
            <a:schemeClr val="accent1">
              <a:lumMod val="40000"/>
              <a:lumOff val="60000"/>
            </a:schemeClr>
          </a:solidFill>
          <a:ln w="9525" cap="flat" cmpd="sng" algn="ctr">
            <a:solidFill>
              <a:srgbClr val="FF0000"/>
            </a:solidFill>
            <a:prstDash val="sysDash"/>
            <a:round/>
            <a:headEnd type="none" w="med" len="med"/>
            <a:tailEnd type="none" w="med" len="med"/>
          </a:ln>
          <a:effectLst/>
        </p:spPr>
        <p:txBody>
          <a:bodyPr/>
          <a:lstStyle/>
          <a:p>
            <a:pPr>
              <a:defRPr/>
            </a:pPr>
            <a:r>
              <a:rPr lang="ja-JP" altLang="en-US" dirty="0">
                <a:ea typeface="ＭＳ Ｐゴシック" pitchFamily="50" charset="-128"/>
              </a:rPr>
              <a:t>現場代理人もしくは</a:t>
            </a:r>
            <a:endParaRPr lang="en-US" altLang="ja-JP" dirty="0">
              <a:ea typeface="ＭＳ Ｐゴシック" pitchFamily="50" charset="-128"/>
            </a:endParaRPr>
          </a:p>
          <a:p>
            <a:pPr>
              <a:defRPr/>
            </a:pPr>
            <a:r>
              <a:rPr lang="ja-JP" altLang="en-US" dirty="0">
                <a:ea typeface="ＭＳ Ｐゴシック" pitchFamily="50" charset="-128"/>
              </a:rPr>
              <a:t>管理技術者名を記載</a:t>
            </a:r>
          </a:p>
        </p:txBody>
      </p:sp>
      <p:sp>
        <p:nvSpPr>
          <p:cNvPr id="3" name="正方形/長方形 2"/>
          <p:cNvSpPr/>
          <p:nvPr/>
        </p:nvSpPr>
        <p:spPr bwMode="auto">
          <a:xfrm>
            <a:off x="2051720" y="1484784"/>
            <a:ext cx="5652628" cy="540060"/>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1200" b="1" i="0" u="none" strike="noStrike" cap="none" normalizeH="0" baseline="0" smtClean="0">
              <a:ln>
                <a:noFill/>
              </a:ln>
              <a:solidFill>
                <a:schemeClr val="tx1"/>
              </a:solidFill>
              <a:effectLst/>
              <a:latin typeface="Arial" charset="0"/>
              <a:ea typeface="ＭＳ Ｐゴシック" pitchFamily="50" charset="-128"/>
            </a:endParaRPr>
          </a:p>
        </p:txBody>
      </p:sp>
      <p:sp>
        <p:nvSpPr>
          <p:cNvPr id="4" name="正方形/長方形 3"/>
          <p:cNvSpPr/>
          <p:nvPr/>
        </p:nvSpPr>
        <p:spPr bwMode="auto">
          <a:xfrm>
            <a:off x="2411760" y="2024844"/>
            <a:ext cx="216024" cy="324656"/>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1200" b="1" i="0" u="none" strike="noStrike" cap="none" normalizeH="0" baseline="0" smtClean="0">
              <a:ln>
                <a:noFill/>
              </a:ln>
              <a:solidFill>
                <a:schemeClr val="tx1"/>
              </a:solidFill>
              <a:effectLst/>
              <a:latin typeface="Arial" charset="0"/>
              <a:ea typeface="ＭＳ Ｐゴシック" pitchFamily="50" charset="-128"/>
            </a:endParaRPr>
          </a:p>
        </p:txBody>
      </p:sp>
    </p:spTree>
    <p:extLst>
      <p:ext uri="{BB962C8B-B14F-4D97-AF65-F5344CB8AC3E}">
        <p14:creationId xmlns="" xmlns:p14="http://schemas.microsoft.com/office/powerpoint/2010/main" val="3634411316"/>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49" name="Picture 13"/>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863587" y="899145"/>
            <a:ext cx="7430907" cy="4978127"/>
          </a:xfrm>
          <a:prstGeom prst="rect">
            <a:avLst/>
          </a:prstGeom>
          <a:solidFill>
            <a:schemeClr val="bg1"/>
          </a:solidFill>
          <a:ln w="88900" cap="sq" cmpd="thickThin">
            <a:solidFill>
              <a:srgbClr val="000000"/>
            </a:solidFill>
            <a:prstDash val="solid"/>
            <a:miter lim="800000"/>
          </a:ln>
          <a:effectLst>
            <a:innerShdw blurRad="76200">
              <a:srgbClr val="000000"/>
            </a:innerShdw>
          </a:effectLst>
        </p:spPr>
      </p:pic>
      <p:sp>
        <p:nvSpPr>
          <p:cNvPr id="14338" name="Rectangle 2"/>
          <p:cNvSpPr>
            <a:spLocks noGrp="1" noChangeArrowheads="1"/>
          </p:cNvSpPr>
          <p:nvPr>
            <p:ph type="title" idx="4294967295"/>
          </p:nvPr>
        </p:nvSpPr>
        <p:spPr>
          <a:xfrm>
            <a:off x="108000" y="0"/>
            <a:ext cx="8640000" cy="648000"/>
          </a:xfrm>
        </p:spPr>
        <p:txBody>
          <a:bodyPr lIns="91440" tIns="45720" rIns="91440" bIns="45720" anchor="ctr"/>
          <a:lstStyle/>
          <a:p>
            <a:pPr eaLnBrk="1" hangingPunct="1"/>
            <a:r>
              <a:rPr lang="ja-JP" altLang="en-US" sz="3600" b="0" dirty="0" smtClean="0">
                <a:latin typeface="HGP創英角ｺﾞｼｯｸUB" pitchFamily="50" charset="-128"/>
                <a:ea typeface="HGP創英角ｺﾞｼｯｸUB" pitchFamily="50" charset="-128"/>
              </a:rPr>
              <a:t>チェック結果の確認②</a:t>
            </a:r>
          </a:p>
        </p:txBody>
      </p:sp>
      <p:sp>
        <p:nvSpPr>
          <p:cNvPr id="14341" name="テキスト ボックス 5"/>
          <p:cNvSpPr txBox="1">
            <a:spLocks noChangeArrowheads="1"/>
          </p:cNvSpPr>
          <p:nvPr/>
        </p:nvSpPr>
        <p:spPr bwMode="auto">
          <a:xfrm>
            <a:off x="1746250" y="5905016"/>
            <a:ext cx="5327650" cy="368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kumimoji="1" sz="1200" b="1">
                <a:solidFill>
                  <a:schemeClr val="tx1"/>
                </a:solidFill>
                <a:latin typeface="Arial" charset="0"/>
                <a:ea typeface="ＭＳ Ｐゴシック" charset="-128"/>
              </a:defRPr>
            </a:lvl1pPr>
            <a:lvl2pPr marL="742950" indent="-285750" eaLnBrk="0" hangingPunct="0">
              <a:defRPr kumimoji="1" sz="1200" b="1">
                <a:solidFill>
                  <a:schemeClr val="tx1"/>
                </a:solidFill>
                <a:latin typeface="Arial" charset="0"/>
                <a:ea typeface="ＭＳ Ｐゴシック" charset="-128"/>
              </a:defRPr>
            </a:lvl2pPr>
            <a:lvl3pPr marL="1143000" indent="-228600" eaLnBrk="0" hangingPunct="0">
              <a:defRPr kumimoji="1" sz="1200" b="1">
                <a:solidFill>
                  <a:schemeClr val="tx1"/>
                </a:solidFill>
                <a:latin typeface="Arial" charset="0"/>
                <a:ea typeface="ＭＳ Ｐゴシック" charset="-128"/>
              </a:defRPr>
            </a:lvl3pPr>
            <a:lvl4pPr marL="1600200" indent="-228600" eaLnBrk="0" hangingPunct="0">
              <a:defRPr kumimoji="1" sz="1200" b="1">
                <a:solidFill>
                  <a:schemeClr val="tx1"/>
                </a:solidFill>
                <a:latin typeface="Arial" charset="0"/>
                <a:ea typeface="ＭＳ Ｐゴシック" charset="-128"/>
              </a:defRPr>
            </a:lvl4pPr>
            <a:lvl5pPr marL="2057400" indent="-228600" eaLnBrk="0" hangingPunct="0">
              <a:defRPr kumimoji="1" sz="1200" b="1">
                <a:solidFill>
                  <a:schemeClr val="tx1"/>
                </a:solidFill>
                <a:latin typeface="Arial" charset="0"/>
                <a:ea typeface="ＭＳ Ｐゴシック"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charset="-128"/>
              </a:defRPr>
            </a:lvl9pPr>
          </a:lstStyle>
          <a:p>
            <a:pPr eaLnBrk="1" hangingPunct="1"/>
            <a:r>
              <a:rPr lang="en-US" altLang="ja-JP" sz="1800" b="0" dirty="0">
                <a:solidFill>
                  <a:srgbClr val="FF0000"/>
                </a:solidFill>
                <a:latin typeface="HGP創英角ｺﾞｼｯｸUB" pitchFamily="50" charset="-128"/>
                <a:ea typeface="HGP創英角ｺﾞｼｯｸUB" pitchFamily="50" charset="-128"/>
              </a:rPr>
              <a:t>※</a:t>
            </a:r>
            <a:r>
              <a:rPr lang="ja-JP" altLang="en-US" sz="1800" b="0" dirty="0">
                <a:solidFill>
                  <a:srgbClr val="FF0000"/>
                </a:solidFill>
                <a:latin typeface="HGP創英角ｺﾞｼｯｸUB" pitchFamily="50" charset="-128"/>
                <a:ea typeface="HGP創英角ｺﾞｼｯｸUB" pitchFamily="50" charset="-128"/>
              </a:rPr>
              <a:t>電子納品チェックシステム</a:t>
            </a:r>
            <a:r>
              <a:rPr lang="en-US" altLang="ja-JP" sz="1800" b="0" dirty="0" smtClean="0">
                <a:solidFill>
                  <a:srgbClr val="FF0000"/>
                </a:solidFill>
                <a:latin typeface="HGP創英角ｺﾞｼｯｸUB" pitchFamily="50" charset="-128"/>
                <a:ea typeface="HGP創英角ｺﾞｼｯｸUB" pitchFamily="50" charset="-128"/>
              </a:rPr>
              <a:t>Ver8.3.0</a:t>
            </a:r>
            <a:r>
              <a:rPr lang="ja-JP" altLang="en-US" sz="1800" b="0" dirty="0">
                <a:solidFill>
                  <a:srgbClr val="FF0000"/>
                </a:solidFill>
                <a:latin typeface="HGP創英角ｺﾞｼｯｸUB" pitchFamily="50" charset="-128"/>
                <a:ea typeface="HGP創英角ｺﾞｼｯｸUB" pitchFamily="50" charset="-128"/>
              </a:rPr>
              <a:t>からの出力結果</a:t>
            </a:r>
          </a:p>
        </p:txBody>
      </p:sp>
      <p:sp>
        <p:nvSpPr>
          <p:cNvPr id="14342" name="正方形/長方形 6"/>
          <p:cNvSpPr>
            <a:spLocks noChangeArrowheads="1"/>
          </p:cNvSpPr>
          <p:nvPr/>
        </p:nvSpPr>
        <p:spPr bwMode="auto">
          <a:xfrm>
            <a:off x="2500312" y="2024856"/>
            <a:ext cx="3096000" cy="108000"/>
          </a:xfrm>
          <a:prstGeom prst="rect">
            <a:avLst/>
          </a:prstGeom>
          <a:solidFill>
            <a:schemeClr val="bg1"/>
          </a:solidFill>
          <a:ln w="9525" algn="ctr">
            <a:solidFill>
              <a:schemeClr val="bg1"/>
            </a:solidFill>
            <a:round/>
            <a:headEnd/>
            <a:tailEnd/>
          </a:ln>
        </p:spPr>
        <p:txBody>
          <a:bodyPr/>
          <a:lstStyle>
            <a:lvl1pPr eaLnBrk="0" hangingPunct="0">
              <a:defRPr kumimoji="1" sz="1200" b="1">
                <a:solidFill>
                  <a:schemeClr val="tx1"/>
                </a:solidFill>
                <a:latin typeface="Arial" charset="0"/>
                <a:ea typeface="ＭＳ Ｐゴシック" charset="-128"/>
              </a:defRPr>
            </a:lvl1pPr>
            <a:lvl2pPr marL="742950" indent="-285750" eaLnBrk="0" hangingPunct="0">
              <a:defRPr kumimoji="1" sz="1200" b="1">
                <a:solidFill>
                  <a:schemeClr val="tx1"/>
                </a:solidFill>
                <a:latin typeface="Arial" charset="0"/>
                <a:ea typeface="ＭＳ Ｐゴシック" charset="-128"/>
              </a:defRPr>
            </a:lvl2pPr>
            <a:lvl3pPr marL="1143000" indent="-228600" eaLnBrk="0" hangingPunct="0">
              <a:defRPr kumimoji="1" sz="1200" b="1">
                <a:solidFill>
                  <a:schemeClr val="tx1"/>
                </a:solidFill>
                <a:latin typeface="Arial" charset="0"/>
                <a:ea typeface="ＭＳ Ｐゴシック" charset="-128"/>
              </a:defRPr>
            </a:lvl3pPr>
            <a:lvl4pPr marL="1600200" indent="-228600" eaLnBrk="0" hangingPunct="0">
              <a:defRPr kumimoji="1" sz="1200" b="1">
                <a:solidFill>
                  <a:schemeClr val="tx1"/>
                </a:solidFill>
                <a:latin typeface="Arial" charset="0"/>
                <a:ea typeface="ＭＳ Ｐゴシック" charset="-128"/>
              </a:defRPr>
            </a:lvl4pPr>
            <a:lvl5pPr marL="2057400" indent="-228600" eaLnBrk="0" hangingPunct="0">
              <a:defRPr kumimoji="1" sz="1200" b="1">
                <a:solidFill>
                  <a:schemeClr val="tx1"/>
                </a:solidFill>
                <a:latin typeface="Arial" charset="0"/>
                <a:ea typeface="ＭＳ Ｐゴシック"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charset="-128"/>
              </a:defRPr>
            </a:lvl9pPr>
          </a:lstStyle>
          <a:p>
            <a:pPr eaLnBrk="1" hangingPunct="1"/>
            <a:endParaRPr lang="ja-JP" altLang="en-US">
              <a:latin typeface="HGP創英角ｺﾞｼｯｸUB" pitchFamily="50" charset="-128"/>
              <a:ea typeface="HGP創英角ｺﾞｼｯｸUB" pitchFamily="50" charset="-128"/>
            </a:endParaRPr>
          </a:p>
        </p:txBody>
      </p:sp>
      <p:sp>
        <p:nvSpPr>
          <p:cNvPr id="14347" name="テキスト ボックス 12"/>
          <p:cNvSpPr txBox="1">
            <a:spLocks noChangeArrowheads="1"/>
          </p:cNvSpPr>
          <p:nvPr/>
        </p:nvSpPr>
        <p:spPr bwMode="auto">
          <a:xfrm>
            <a:off x="3813175" y="2974975"/>
            <a:ext cx="1544638" cy="646113"/>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kumimoji="1" sz="1200" b="1">
                <a:solidFill>
                  <a:schemeClr val="tx1"/>
                </a:solidFill>
                <a:latin typeface="Arial" charset="0"/>
                <a:ea typeface="ＭＳ Ｐゴシック" charset="-128"/>
              </a:defRPr>
            </a:lvl1pPr>
            <a:lvl2pPr marL="742950" indent="-285750" eaLnBrk="0" hangingPunct="0">
              <a:defRPr kumimoji="1" sz="1200" b="1">
                <a:solidFill>
                  <a:schemeClr val="tx1"/>
                </a:solidFill>
                <a:latin typeface="Arial" charset="0"/>
                <a:ea typeface="ＭＳ Ｐゴシック" charset="-128"/>
              </a:defRPr>
            </a:lvl2pPr>
            <a:lvl3pPr marL="1143000" indent="-228600" eaLnBrk="0" hangingPunct="0">
              <a:defRPr kumimoji="1" sz="1200" b="1">
                <a:solidFill>
                  <a:schemeClr val="tx1"/>
                </a:solidFill>
                <a:latin typeface="Arial" charset="0"/>
                <a:ea typeface="ＭＳ Ｐゴシック" charset="-128"/>
              </a:defRPr>
            </a:lvl3pPr>
            <a:lvl4pPr marL="1600200" indent="-228600" eaLnBrk="0" hangingPunct="0">
              <a:defRPr kumimoji="1" sz="1200" b="1">
                <a:solidFill>
                  <a:schemeClr val="tx1"/>
                </a:solidFill>
                <a:latin typeface="Arial" charset="0"/>
                <a:ea typeface="ＭＳ Ｐゴシック" charset="-128"/>
              </a:defRPr>
            </a:lvl4pPr>
            <a:lvl5pPr marL="2057400" indent="-228600" eaLnBrk="0" hangingPunct="0">
              <a:defRPr kumimoji="1" sz="1200" b="1">
                <a:solidFill>
                  <a:schemeClr val="tx1"/>
                </a:solidFill>
                <a:latin typeface="Arial" charset="0"/>
                <a:ea typeface="ＭＳ Ｐゴシック"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charset="-128"/>
              </a:defRPr>
            </a:lvl9pPr>
          </a:lstStyle>
          <a:p>
            <a:pPr eaLnBrk="1" hangingPunct="1"/>
            <a:r>
              <a:rPr lang="ja-JP" altLang="en-US" sz="1800">
                <a:solidFill>
                  <a:srgbClr val="FF0000"/>
                </a:solidFill>
              </a:rPr>
              <a:t>契約内容との</a:t>
            </a:r>
            <a:endParaRPr lang="en-US" altLang="ja-JP" sz="1800">
              <a:solidFill>
                <a:srgbClr val="FF0000"/>
              </a:solidFill>
            </a:endParaRPr>
          </a:p>
          <a:p>
            <a:pPr eaLnBrk="1" hangingPunct="1"/>
            <a:r>
              <a:rPr lang="ja-JP" altLang="en-US" sz="1800">
                <a:solidFill>
                  <a:srgbClr val="FF0000"/>
                </a:solidFill>
              </a:rPr>
              <a:t>整合性を確認</a:t>
            </a:r>
          </a:p>
        </p:txBody>
      </p:sp>
      <p:sp>
        <p:nvSpPr>
          <p:cNvPr id="14" name="正方形/長方形 6"/>
          <p:cNvSpPr>
            <a:spLocks noChangeArrowheads="1"/>
          </p:cNvSpPr>
          <p:nvPr/>
        </p:nvSpPr>
        <p:spPr bwMode="auto">
          <a:xfrm>
            <a:off x="2502284" y="3717032"/>
            <a:ext cx="3096000" cy="108000"/>
          </a:xfrm>
          <a:prstGeom prst="rect">
            <a:avLst/>
          </a:prstGeom>
          <a:solidFill>
            <a:schemeClr val="bg1"/>
          </a:solidFill>
          <a:ln w="9525" algn="ctr">
            <a:solidFill>
              <a:schemeClr val="bg1"/>
            </a:solidFill>
            <a:round/>
            <a:headEnd/>
            <a:tailEnd/>
          </a:ln>
        </p:spPr>
        <p:txBody>
          <a:bodyPr/>
          <a:lstStyle/>
          <a:p>
            <a:endParaRPr lang="ja-JP" altLang="en-US">
              <a:latin typeface="HGP創英角ｺﾞｼｯｸUB" pitchFamily="50" charset="-128"/>
              <a:ea typeface="HGP創英角ｺﾞｼｯｸUB" pitchFamily="50" charset="-128"/>
            </a:endParaRPr>
          </a:p>
        </p:txBody>
      </p:sp>
      <p:sp>
        <p:nvSpPr>
          <p:cNvPr id="15" name="正方形/長方形 6"/>
          <p:cNvSpPr>
            <a:spLocks noChangeArrowheads="1"/>
          </p:cNvSpPr>
          <p:nvPr/>
        </p:nvSpPr>
        <p:spPr bwMode="auto">
          <a:xfrm>
            <a:off x="2502284" y="3861048"/>
            <a:ext cx="3096000" cy="108000"/>
          </a:xfrm>
          <a:prstGeom prst="rect">
            <a:avLst/>
          </a:prstGeom>
          <a:solidFill>
            <a:schemeClr val="bg1"/>
          </a:solidFill>
          <a:ln w="9525" algn="ctr">
            <a:solidFill>
              <a:schemeClr val="bg1"/>
            </a:solidFill>
            <a:round/>
            <a:headEnd/>
            <a:tailEnd/>
          </a:ln>
        </p:spPr>
        <p:txBody>
          <a:bodyPr/>
          <a:lstStyle/>
          <a:p>
            <a:endParaRPr lang="ja-JP" altLang="en-US">
              <a:latin typeface="HGP創英角ｺﾞｼｯｸUB" pitchFamily="50" charset="-128"/>
              <a:ea typeface="HGP創英角ｺﾞｼｯｸUB" pitchFamily="50" charset="-128"/>
            </a:endParaRPr>
          </a:p>
        </p:txBody>
      </p:sp>
      <p:sp>
        <p:nvSpPr>
          <p:cNvPr id="16" name="正方形/長方形 6"/>
          <p:cNvSpPr>
            <a:spLocks noChangeArrowheads="1"/>
          </p:cNvSpPr>
          <p:nvPr/>
        </p:nvSpPr>
        <p:spPr bwMode="auto">
          <a:xfrm>
            <a:off x="2520116" y="4005064"/>
            <a:ext cx="3096000" cy="108000"/>
          </a:xfrm>
          <a:prstGeom prst="rect">
            <a:avLst/>
          </a:prstGeom>
          <a:solidFill>
            <a:schemeClr val="bg1"/>
          </a:solidFill>
          <a:ln w="9525" algn="ctr">
            <a:solidFill>
              <a:schemeClr val="bg1"/>
            </a:solidFill>
            <a:round/>
            <a:headEnd/>
            <a:tailEnd/>
          </a:ln>
        </p:spPr>
        <p:txBody>
          <a:bodyPr/>
          <a:lstStyle/>
          <a:p>
            <a:endParaRPr lang="ja-JP" altLang="en-US">
              <a:latin typeface="HGP創英角ｺﾞｼｯｸUB" pitchFamily="50" charset="-128"/>
              <a:ea typeface="HGP創英角ｺﾞｼｯｸUB" pitchFamily="50" charset="-128"/>
            </a:endParaRPr>
          </a:p>
        </p:txBody>
      </p:sp>
      <p:sp>
        <p:nvSpPr>
          <p:cNvPr id="17" name="正方形/長方形 6"/>
          <p:cNvSpPr>
            <a:spLocks noChangeArrowheads="1"/>
          </p:cNvSpPr>
          <p:nvPr/>
        </p:nvSpPr>
        <p:spPr bwMode="auto">
          <a:xfrm>
            <a:off x="2520116" y="4653136"/>
            <a:ext cx="4716180" cy="252028"/>
          </a:xfrm>
          <a:prstGeom prst="rect">
            <a:avLst/>
          </a:prstGeom>
          <a:solidFill>
            <a:schemeClr val="bg1"/>
          </a:solidFill>
          <a:ln w="9525" algn="ctr">
            <a:solidFill>
              <a:schemeClr val="bg1"/>
            </a:solidFill>
            <a:round/>
            <a:headEnd/>
            <a:tailEnd/>
          </a:ln>
        </p:spPr>
        <p:txBody>
          <a:bodyPr/>
          <a:lstStyle/>
          <a:p>
            <a:endParaRPr lang="ja-JP" altLang="en-US">
              <a:latin typeface="HGP創英角ｺﾞｼｯｸUB" pitchFamily="50" charset="-128"/>
              <a:ea typeface="HGP創英角ｺﾞｼｯｸUB" pitchFamily="50" charset="-128"/>
            </a:endParaRPr>
          </a:p>
        </p:txBody>
      </p:sp>
      <p:sp>
        <p:nvSpPr>
          <p:cNvPr id="13" name="右中かっこ 12"/>
          <p:cNvSpPr/>
          <p:nvPr/>
        </p:nvSpPr>
        <p:spPr bwMode="auto">
          <a:xfrm>
            <a:off x="3348038" y="1376363"/>
            <a:ext cx="323850" cy="3997325"/>
          </a:xfrm>
          <a:prstGeom prst="rightBrace">
            <a:avLst/>
          </a:prstGeom>
          <a:ln>
            <a:solidFill>
              <a:srgbClr val="FF0000"/>
            </a:solidFill>
            <a:headEnd type="none" w="med" len="med"/>
            <a:tailEnd type="none" w="med" len="med"/>
          </a:ln>
        </p:spPr>
        <p:style>
          <a:lnRef idx="3">
            <a:schemeClr val="accent1"/>
          </a:lnRef>
          <a:fillRef idx="0">
            <a:schemeClr val="accent1"/>
          </a:fillRef>
          <a:effectRef idx="2">
            <a:schemeClr val="accent1"/>
          </a:effectRef>
          <a:fontRef idx="minor">
            <a:schemeClr val="tx1"/>
          </a:fontRef>
        </p:style>
        <p:txBody>
          <a:bodyPr/>
          <a:lstStyle/>
          <a:p>
            <a:pPr>
              <a:defRPr/>
            </a:pPr>
            <a:endParaRPr lang="ja-JP" altLang="en-US"/>
          </a:p>
        </p:txBody>
      </p:sp>
    </p:spTree>
    <p:extLst>
      <p:ext uri="{BB962C8B-B14F-4D97-AF65-F5344CB8AC3E}">
        <p14:creationId xmlns="" xmlns:p14="http://schemas.microsoft.com/office/powerpoint/2010/main" val="3787544204"/>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9" name="Picture 9"/>
          <p:cNvPicPr>
            <a:picLocks noChangeAspect="1" noChangeArrowheads="1"/>
          </p:cNvPicPr>
          <p:nvPr/>
        </p:nvPicPr>
        <p:blipFill>
          <a:blip r:embed="rId3" cstate="print"/>
          <a:srcRect/>
          <a:stretch>
            <a:fillRect/>
          </a:stretch>
        </p:blipFill>
        <p:spPr bwMode="auto">
          <a:xfrm>
            <a:off x="1115616" y="944724"/>
            <a:ext cx="6667643" cy="4716524"/>
          </a:xfrm>
          <a:prstGeom prst="rect">
            <a:avLst/>
          </a:prstGeom>
          <a:ln w="88900" cap="sq" cmpd="thickThin">
            <a:solidFill>
              <a:srgbClr val="000000"/>
            </a:solidFill>
            <a:prstDash val="solid"/>
            <a:miter lim="800000"/>
          </a:ln>
          <a:effectLst>
            <a:innerShdw blurRad="76200">
              <a:srgbClr val="000000"/>
            </a:innerShdw>
          </a:effectLst>
        </p:spPr>
      </p:pic>
      <p:sp>
        <p:nvSpPr>
          <p:cNvPr id="15364" name="テキスト ボックス 5"/>
          <p:cNvSpPr txBox="1">
            <a:spLocks noChangeArrowheads="1"/>
          </p:cNvSpPr>
          <p:nvPr/>
        </p:nvSpPr>
        <p:spPr bwMode="auto">
          <a:xfrm>
            <a:off x="1397000" y="5832475"/>
            <a:ext cx="6026150"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kumimoji="1" sz="1200" b="1">
                <a:solidFill>
                  <a:schemeClr val="tx1"/>
                </a:solidFill>
                <a:latin typeface="Arial" charset="0"/>
                <a:ea typeface="ＭＳ Ｐゴシック" charset="-128"/>
              </a:defRPr>
            </a:lvl1pPr>
            <a:lvl2pPr marL="742950" indent="-285750" eaLnBrk="0" hangingPunct="0">
              <a:defRPr kumimoji="1" sz="1200" b="1">
                <a:solidFill>
                  <a:schemeClr val="tx1"/>
                </a:solidFill>
                <a:latin typeface="Arial" charset="0"/>
                <a:ea typeface="ＭＳ Ｐゴシック" charset="-128"/>
              </a:defRPr>
            </a:lvl2pPr>
            <a:lvl3pPr marL="1143000" indent="-228600" eaLnBrk="0" hangingPunct="0">
              <a:defRPr kumimoji="1" sz="1200" b="1">
                <a:solidFill>
                  <a:schemeClr val="tx1"/>
                </a:solidFill>
                <a:latin typeface="Arial" charset="0"/>
                <a:ea typeface="ＭＳ Ｐゴシック" charset="-128"/>
              </a:defRPr>
            </a:lvl3pPr>
            <a:lvl4pPr marL="1600200" indent="-228600" eaLnBrk="0" hangingPunct="0">
              <a:defRPr kumimoji="1" sz="1200" b="1">
                <a:solidFill>
                  <a:schemeClr val="tx1"/>
                </a:solidFill>
                <a:latin typeface="Arial" charset="0"/>
                <a:ea typeface="ＭＳ Ｐゴシック" charset="-128"/>
              </a:defRPr>
            </a:lvl4pPr>
            <a:lvl5pPr marL="2057400" indent="-228600" eaLnBrk="0" hangingPunct="0">
              <a:defRPr kumimoji="1" sz="1200" b="1">
                <a:solidFill>
                  <a:schemeClr val="tx1"/>
                </a:solidFill>
                <a:latin typeface="Arial" charset="0"/>
                <a:ea typeface="ＭＳ Ｐゴシック"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charset="-128"/>
              </a:defRPr>
            </a:lvl9pPr>
          </a:lstStyle>
          <a:p>
            <a:pPr eaLnBrk="1" hangingPunct="1"/>
            <a:r>
              <a:rPr lang="en-US" altLang="ja-JP" sz="1800" b="0" dirty="0">
                <a:solidFill>
                  <a:srgbClr val="FF0000"/>
                </a:solidFill>
                <a:latin typeface="HGP創英角ｺﾞｼｯｸUB" pitchFamily="50" charset="-128"/>
                <a:ea typeface="HGP創英角ｺﾞｼｯｸUB" pitchFamily="50" charset="-128"/>
              </a:rPr>
              <a:t>※</a:t>
            </a:r>
            <a:r>
              <a:rPr lang="ja-JP" altLang="en-US" sz="1800" b="0" dirty="0">
                <a:solidFill>
                  <a:srgbClr val="FF0000"/>
                </a:solidFill>
                <a:latin typeface="HGP創英角ｺﾞｼｯｸUB" pitchFamily="50" charset="-128"/>
                <a:ea typeface="HGP創英角ｺﾞｼｯｸUB" pitchFamily="50" charset="-128"/>
              </a:rPr>
              <a:t>電子納品チェックシステム</a:t>
            </a:r>
            <a:r>
              <a:rPr lang="en-US" altLang="ja-JP" sz="1800" b="0" dirty="0" smtClean="0">
                <a:solidFill>
                  <a:srgbClr val="FF0000"/>
                </a:solidFill>
                <a:latin typeface="HGP創英角ｺﾞｼｯｸUB" pitchFamily="50" charset="-128"/>
                <a:ea typeface="HGP創英角ｺﾞｼｯｸUB" pitchFamily="50" charset="-128"/>
              </a:rPr>
              <a:t>Ver8.3.0</a:t>
            </a:r>
            <a:r>
              <a:rPr lang="ja-JP" altLang="en-US" sz="1800" b="0" dirty="0">
                <a:solidFill>
                  <a:srgbClr val="FF0000"/>
                </a:solidFill>
                <a:latin typeface="HGP創英角ｺﾞｼｯｸUB" pitchFamily="50" charset="-128"/>
                <a:ea typeface="HGP創英角ｺﾞｼｯｸUB" pitchFamily="50" charset="-128"/>
              </a:rPr>
              <a:t>からの出力結果（業務）</a:t>
            </a:r>
          </a:p>
        </p:txBody>
      </p:sp>
      <p:sp>
        <p:nvSpPr>
          <p:cNvPr id="15365" name="テキスト ボックス 12"/>
          <p:cNvSpPr txBox="1">
            <a:spLocks noChangeArrowheads="1"/>
          </p:cNvSpPr>
          <p:nvPr/>
        </p:nvSpPr>
        <p:spPr bwMode="auto">
          <a:xfrm>
            <a:off x="5795963" y="2924175"/>
            <a:ext cx="1835150" cy="83185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1200" b="1">
                <a:solidFill>
                  <a:schemeClr val="tx1"/>
                </a:solidFill>
                <a:latin typeface="Arial" charset="0"/>
                <a:ea typeface="ＭＳ Ｐゴシック" charset="-128"/>
              </a:defRPr>
            </a:lvl1pPr>
            <a:lvl2pPr marL="742950" indent="-285750" eaLnBrk="0" hangingPunct="0">
              <a:defRPr kumimoji="1" sz="1200" b="1">
                <a:solidFill>
                  <a:schemeClr val="tx1"/>
                </a:solidFill>
                <a:latin typeface="Arial" charset="0"/>
                <a:ea typeface="ＭＳ Ｐゴシック" charset="-128"/>
              </a:defRPr>
            </a:lvl2pPr>
            <a:lvl3pPr marL="1143000" indent="-228600" eaLnBrk="0" hangingPunct="0">
              <a:defRPr kumimoji="1" sz="1200" b="1">
                <a:solidFill>
                  <a:schemeClr val="tx1"/>
                </a:solidFill>
                <a:latin typeface="Arial" charset="0"/>
                <a:ea typeface="ＭＳ Ｐゴシック" charset="-128"/>
              </a:defRPr>
            </a:lvl3pPr>
            <a:lvl4pPr marL="1600200" indent="-228600" eaLnBrk="0" hangingPunct="0">
              <a:defRPr kumimoji="1" sz="1200" b="1">
                <a:solidFill>
                  <a:schemeClr val="tx1"/>
                </a:solidFill>
                <a:latin typeface="Arial" charset="0"/>
                <a:ea typeface="ＭＳ Ｐゴシック" charset="-128"/>
              </a:defRPr>
            </a:lvl4pPr>
            <a:lvl5pPr marL="2057400" indent="-228600" eaLnBrk="0" hangingPunct="0">
              <a:defRPr kumimoji="1" sz="1200" b="1">
                <a:solidFill>
                  <a:schemeClr val="tx1"/>
                </a:solidFill>
                <a:latin typeface="Arial" charset="0"/>
                <a:ea typeface="ＭＳ Ｐゴシック"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charset="-128"/>
              </a:defRPr>
            </a:lvl9pPr>
          </a:lstStyle>
          <a:p>
            <a:pPr algn="l" eaLnBrk="1" hangingPunct="1"/>
            <a:r>
              <a:rPr lang="ja-JP" altLang="en-US" sz="1600">
                <a:solidFill>
                  <a:srgbClr val="FF0000"/>
                </a:solidFill>
              </a:rPr>
              <a:t>成果の対象となる</a:t>
            </a:r>
            <a:endParaRPr lang="en-US" altLang="ja-JP" sz="1600">
              <a:solidFill>
                <a:srgbClr val="FF0000"/>
              </a:solidFill>
            </a:endParaRPr>
          </a:p>
          <a:p>
            <a:pPr algn="l" eaLnBrk="1" hangingPunct="1"/>
            <a:r>
              <a:rPr lang="ja-JP" altLang="en-US" sz="1600">
                <a:solidFill>
                  <a:srgbClr val="FF0000"/>
                </a:solidFill>
              </a:rPr>
              <a:t>管理ファイル</a:t>
            </a:r>
            <a:endParaRPr lang="en-US" altLang="ja-JP" sz="1600">
              <a:solidFill>
                <a:srgbClr val="FF0000"/>
              </a:solidFill>
            </a:endParaRPr>
          </a:p>
          <a:p>
            <a:pPr algn="l" eaLnBrk="1" hangingPunct="1"/>
            <a:r>
              <a:rPr lang="ja-JP" altLang="en-US" sz="1600">
                <a:solidFill>
                  <a:srgbClr val="FF0000"/>
                </a:solidFill>
              </a:rPr>
              <a:t>の有無を確認</a:t>
            </a:r>
          </a:p>
        </p:txBody>
      </p:sp>
      <p:sp>
        <p:nvSpPr>
          <p:cNvPr id="15366" name="正方形/長方形 7"/>
          <p:cNvSpPr>
            <a:spLocks noChangeArrowheads="1"/>
          </p:cNvSpPr>
          <p:nvPr/>
        </p:nvSpPr>
        <p:spPr bwMode="auto">
          <a:xfrm>
            <a:off x="3095625" y="2271713"/>
            <a:ext cx="1584325" cy="139700"/>
          </a:xfrm>
          <a:prstGeom prst="rect">
            <a:avLst/>
          </a:prstGeom>
          <a:solidFill>
            <a:schemeClr val="bg1"/>
          </a:solidFill>
          <a:ln>
            <a:noFill/>
          </a:ln>
          <a:extLst>
            <a:ext uri="{91240B29-F687-4F45-9708-019B960494DF}">
              <a14:hiddenLine xmlns="" xmlns:a14="http://schemas.microsoft.com/office/drawing/2010/main" w="9525" algn="ctr">
                <a:solidFill>
                  <a:srgbClr val="000000"/>
                </a:solidFill>
                <a:round/>
                <a:headEnd/>
                <a:tailEnd/>
              </a14:hiddenLine>
            </a:ext>
          </a:extLst>
        </p:spPr>
        <p:txBody>
          <a:bodyPr/>
          <a:lstStyle>
            <a:lvl1pPr eaLnBrk="0" hangingPunct="0">
              <a:defRPr kumimoji="1" sz="1200" b="1">
                <a:solidFill>
                  <a:schemeClr val="tx1"/>
                </a:solidFill>
                <a:latin typeface="Arial" charset="0"/>
                <a:ea typeface="ＭＳ Ｐゴシック" charset="-128"/>
              </a:defRPr>
            </a:lvl1pPr>
            <a:lvl2pPr marL="742950" indent="-285750" eaLnBrk="0" hangingPunct="0">
              <a:defRPr kumimoji="1" sz="1200" b="1">
                <a:solidFill>
                  <a:schemeClr val="tx1"/>
                </a:solidFill>
                <a:latin typeface="Arial" charset="0"/>
                <a:ea typeface="ＭＳ Ｐゴシック" charset="-128"/>
              </a:defRPr>
            </a:lvl2pPr>
            <a:lvl3pPr marL="1143000" indent="-228600" eaLnBrk="0" hangingPunct="0">
              <a:defRPr kumimoji="1" sz="1200" b="1">
                <a:solidFill>
                  <a:schemeClr val="tx1"/>
                </a:solidFill>
                <a:latin typeface="Arial" charset="0"/>
                <a:ea typeface="ＭＳ Ｐゴシック" charset="-128"/>
              </a:defRPr>
            </a:lvl3pPr>
            <a:lvl4pPr marL="1600200" indent="-228600" eaLnBrk="0" hangingPunct="0">
              <a:defRPr kumimoji="1" sz="1200" b="1">
                <a:solidFill>
                  <a:schemeClr val="tx1"/>
                </a:solidFill>
                <a:latin typeface="Arial" charset="0"/>
                <a:ea typeface="ＭＳ Ｐゴシック" charset="-128"/>
              </a:defRPr>
            </a:lvl4pPr>
            <a:lvl5pPr marL="2057400" indent="-228600" eaLnBrk="0" hangingPunct="0">
              <a:defRPr kumimoji="1" sz="1200" b="1">
                <a:solidFill>
                  <a:schemeClr val="tx1"/>
                </a:solidFill>
                <a:latin typeface="Arial" charset="0"/>
                <a:ea typeface="ＭＳ Ｐゴシック"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charset="-128"/>
              </a:defRPr>
            </a:lvl9pPr>
          </a:lstStyle>
          <a:p>
            <a:pPr eaLnBrk="1" hangingPunct="1"/>
            <a:endParaRPr lang="ja-JP" altLang="en-US">
              <a:latin typeface="HGP創英角ｺﾞｼｯｸUB" pitchFamily="50" charset="-128"/>
              <a:ea typeface="HGP創英角ｺﾞｼｯｸUB" pitchFamily="50" charset="-128"/>
            </a:endParaRPr>
          </a:p>
        </p:txBody>
      </p:sp>
      <p:sp>
        <p:nvSpPr>
          <p:cNvPr id="17" name="右中かっこ 16"/>
          <p:cNvSpPr/>
          <p:nvPr/>
        </p:nvSpPr>
        <p:spPr bwMode="auto">
          <a:xfrm>
            <a:off x="5256213" y="1557338"/>
            <a:ext cx="468312" cy="3276600"/>
          </a:xfrm>
          <a:prstGeom prst="rightBrace">
            <a:avLst/>
          </a:prstGeom>
          <a:ln>
            <a:solidFill>
              <a:srgbClr val="FF0000"/>
            </a:solidFill>
            <a:headEnd type="none" w="med" len="med"/>
            <a:tailEnd type="none" w="med" len="med"/>
          </a:ln>
        </p:spPr>
        <p:style>
          <a:lnRef idx="3">
            <a:schemeClr val="accent1"/>
          </a:lnRef>
          <a:fillRef idx="0">
            <a:schemeClr val="accent1"/>
          </a:fillRef>
          <a:effectRef idx="2">
            <a:schemeClr val="accent1"/>
          </a:effectRef>
          <a:fontRef idx="minor">
            <a:schemeClr val="tx1"/>
          </a:fontRef>
        </p:style>
        <p:txBody>
          <a:bodyPr/>
          <a:lstStyle/>
          <a:p>
            <a:pPr>
              <a:defRPr/>
            </a:pPr>
            <a:endParaRPr lang="ja-JP" altLang="en-US"/>
          </a:p>
        </p:txBody>
      </p:sp>
      <p:sp>
        <p:nvSpPr>
          <p:cNvPr id="8" name="Rectangle 2"/>
          <p:cNvSpPr txBox="1">
            <a:spLocks noChangeArrowheads="1"/>
          </p:cNvSpPr>
          <p:nvPr/>
        </p:nvSpPr>
        <p:spPr bwMode="auto">
          <a:xfrm>
            <a:off x="108000" y="0"/>
            <a:ext cx="8640000" cy="64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kumimoji="1" sz="3900" b="1">
                <a:solidFill>
                  <a:schemeClr val="tx2"/>
                </a:solidFill>
                <a:latin typeface="+mj-lt"/>
                <a:ea typeface="+mj-ea"/>
                <a:cs typeface="+mj-cs"/>
              </a:defRPr>
            </a:lvl1pPr>
            <a:lvl2pPr algn="l" rtl="0" eaLnBrk="0" fontAlgn="base" hangingPunct="0">
              <a:spcBef>
                <a:spcPct val="0"/>
              </a:spcBef>
              <a:spcAft>
                <a:spcPct val="0"/>
              </a:spcAft>
              <a:defRPr kumimoji="1" sz="3900" b="1">
                <a:solidFill>
                  <a:schemeClr val="tx2"/>
                </a:solidFill>
                <a:latin typeface="Arial" charset="0"/>
                <a:ea typeface="ＭＳ Ｐゴシック" pitchFamily="50" charset="-128"/>
              </a:defRPr>
            </a:lvl2pPr>
            <a:lvl3pPr algn="l" rtl="0" eaLnBrk="0" fontAlgn="base" hangingPunct="0">
              <a:spcBef>
                <a:spcPct val="0"/>
              </a:spcBef>
              <a:spcAft>
                <a:spcPct val="0"/>
              </a:spcAft>
              <a:defRPr kumimoji="1" sz="3900" b="1">
                <a:solidFill>
                  <a:schemeClr val="tx2"/>
                </a:solidFill>
                <a:latin typeface="Arial" charset="0"/>
                <a:ea typeface="ＭＳ Ｐゴシック" pitchFamily="50" charset="-128"/>
              </a:defRPr>
            </a:lvl3pPr>
            <a:lvl4pPr algn="l" rtl="0" eaLnBrk="0" fontAlgn="base" hangingPunct="0">
              <a:spcBef>
                <a:spcPct val="0"/>
              </a:spcBef>
              <a:spcAft>
                <a:spcPct val="0"/>
              </a:spcAft>
              <a:defRPr kumimoji="1" sz="3900" b="1">
                <a:solidFill>
                  <a:schemeClr val="tx2"/>
                </a:solidFill>
                <a:latin typeface="Arial" charset="0"/>
                <a:ea typeface="ＭＳ Ｐゴシック" pitchFamily="50" charset="-128"/>
              </a:defRPr>
            </a:lvl4pPr>
            <a:lvl5pPr algn="l" rtl="0" eaLnBrk="0" fontAlgn="base" hangingPunct="0">
              <a:spcBef>
                <a:spcPct val="0"/>
              </a:spcBef>
              <a:spcAft>
                <a:spcPct val="0"/>
              </a:spcAft>
              <a:defRPr kumimoji="1" sz="3900" b="1">
                <a:solidFill>
                  <a:schemeClr val="tx2"/>
                </a:solidFill>
                <a:latin typeface="Arial" charset="0"/>
                <a:ea typeface="ＭＳ Ｐゴシック" pitchFamily="50" charset="-128"/>
              </a:defRPr>
            </a:lvl5pPr>
            <a:lvl6pPr marL="457200" algn="l" rtl="0" fontAlgn="base">
              <a:spcBef>
                <a:spcPct val="0"/>
              </a:spcBef>
              <a:spcAft>
                <a:spcPct val="0"/>
              </a:spcAft>
              <a:defRPr kumimoji="1" sz="3900" b="1">
                <a:solidFill>
                  <a:schemeClr val="tx2"/>
                </a:solidFill>
                <a:latin typeface="Arial" charset="0"/>
                <a:ea typeface="ＭＳ Ｐゴシック" pitchFamily="50" charset="-128"/>
              </a:defRPr>
            </a:lvl6pPr>
            <a:lvl7pPr marL="914400" algn="l" rtl="0" fontAlgn="base">
              <a:spcBef>
                <a:spcPct val="0"/>
              </a:spcBef>
              <a:spcAft>
                <a:spcPct val="0"/>
              </a:spcAft>
              <a:defRPr kumimoji="1" sz="3900" b="1">
                <a:solidFill>
                  <a:schemeClr val="tx2"/>
                </a:solidFill>
                <a:latin typeface="Arial" charset="0"/>
                <a:ea typeface="ＭＳ Ｐゴシック" pitchFamily="50" charset="-128"/>
              </a:defRPr>
            </a:lvl7pPr>
            <a:lvl8pPr marL="1371600" algn="l" rtl="0" fontAlgn="base">
              <a:spcBef>
                <a:spcPct val="0"/>
              </a:spcBef>
              <a:spcAft>
                <a:spcPct val="0"/>
              </a:spcAft>
              <a:defRPr kumimoji="1" sz="3900" b="1">
                <a:solidFill>
                  <a:schemeClr val="tx2"/>
                </a:solidFill>
                <a:latin typeface="Arial" charset="0"/>
                <a:ea typeface="ＭＳ Ｐゴシック" pitchFamily="50" charset="-128"/>
              </a:defRPr>
            </a:lvl8pPr>
            <a:lvl9pPr marL="1828800" algn="l" rtl="0" fontAlgn="base">
              <a:spcBef>
                <a:spcPct val="0"/>
              </a:spcBef>
              <a:spcAft>
                <a:spcPct val="0"/>
              </a:spcAft>
              <a:defRPr kumimoji="1" sz="3900" b="1">
                <a:solidFill>
                  <a:schemeClr val="tx2"/>
                </a:solidFill>
                <a:latin typeface="Arial" charset="0"/>
                <a:ea typeface="ＭＳ Ｐゴシック" pitchFamily="50" charset="-128"/>
              </a:defRPr>
            </a:lvl9pPr>
          </a:lstStyle>
          <a:p>
            <a:pPr eaLnBrk="1" hangingPunct="1"/>
            <a:r>
              <a:rPr lang="ja-JP" altLang="en-US" sz="3600" b="0" kern="0" dirty="0" smtClean="0">
                <a:latin typeface="HGP創英角ｺﾞｼｯｸUB" pitchFamily="50" charset="-128"/>
                <a:ea typeface="HGP創英角ｺﾞｼｯｸUB" pitchFamily="50" charset="-128"/>
              </a:rPr>
              <a:t>チェック結果の確認③</a:t>
            </a:r>
          </a:p>
        </p:txBody>
      </p:sp>
    </p:spTree>
    <p:extLst>
      <p:ext uri="{BB962C8B-B14F-4D97-AF65-F5344CB8AC3E}">
        <p14:creationId xmlns="" xmlns:p14="http://schemas.microsoft.com/office/powerpoint/2010/main" val="3407122803"/>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テキスト ボックス 5"/>
          <p:cNvSpPr txBox="1">
            <a:spLocks noChangeArrowheads="1"/>
          </p:cNvSpPr>
          <p:nvPr/>
        </p:nvSpPr>
        <p:spPr bwMode="auto">
          <a:xfrm>
            <a:off x="1746250" y="5832475"/>
            <a:ext cx="5327650" cy="368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kumimoji="1" sz="1200" b="1">
                <a:solidFill>
                  <a:schemeClr val="tx1"/>
                </a:solidFill>
                <a:latin typeface="Arial" charset="0"/>
                <a:ea typeface="ＭＳ Ｐゴシック" charset="-128"/>
              </a:defRPr>
            </a:lvl1pPr>
            <a:lvl2pPr marL="742950" indent="-285750" eaLnBrk="0" hangingPunct="0">
              <a:defRPr kumimoji="1" sz="1200" b="1">
                <a:solidFill>
                  <a:schemeClr val="tx1"/>
                </a:solidFill>
                <a:latin typeface="Arial" charset="0"/>
                <a:ea typeface="ＭＳ Ｐゴシック" charset="-128"/>
              </a:defRPr>
            </a:lvl2pPr>
            <a:lvl3pPr marL="1143000" indent="-228600" eaLnBrk="0" hangingPunct="0">
              <a:defRPr kumimoji="1" sz="1200" b="1">
                <a:solidFill>
                  <a:schemeClr val="tx1"/>
                </a:solidFill>
                <a:latin typeface="Arial" charset="0"/>
                <a:ea typeface="ＭＳ Ｐゴシック" charset="-128"/>
              </a:defRPr>
            </a:lvl3pPr>
            <a:lvl4pPr marL="1600200" indent="-228600" eaLnBrk="0" hangingPunct="0">
              <a:defRPr kumimoji="1" sz="1200" b="1">
                <a:solidFill>
                  <a:schemeClr val="tx1"/>
                </a:solidFill>
                <a:latin typeface="Arial" charset="0"/>
                <a:ea typeface="ＭＳ Ｐゴシック" charset="-128"/>
              </a:defRPr>
            </a:lvl4pPr>
            <a:lvl5pPr marL="2057400" indent="-228600" eaLnBrk="0" hangingPunct="0">
              <a:defRPr kumimoji="1" sz="1200" b="1">
                <a:solidFill>
                  <a:schemeClr val="tx1"/>
                </a:solidFill>
                <a:latin typeface="Arial" charset="0"/>
                <a:ea typeface="ＭＳ Ｐゴシック"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charset="-128"/>
              </a:defRPr>
            </a:lvl9pPr>
          </a:lstStyle>
          <a:p>
            <a:pPr eaLnBrk="1" hangingPunct="1"/>
            <a:r>
              <a:rPr lang="en-US" altLang="ja-JP" sz="1800" b="0" dirty="0">
                <a:solidFill>
                  <a:srgbClr val="FF0000"/>
                </a:solidFill>
                <a:latin typeface="HGP創英角ｺﾞｼｯｸUB" pitchFamily="50" charset="-128"/>
                <a:ea typeface="HGP創英角ｺﾞｼｯｸUB" pitchFamily="50" charset="-128"/>
              </a:rPr>
              <a:t>※</a:t>
            </a:r>
            <a:r>
              <a:rPr lang="ja-JP" altLang="en-US" sz="1800" b="0" dirty="0">
                <a:solidFill>
                  <a:srgbClr val="FF0000"/>
                </a:solidFill>
                <a:latin typeface="HGP創英角ｺﾞｼｯｸUB" pitchFamily="50" charset="-128"/>
                <a:ea typeface="HGP創英角ｺﾞｼｯｸUB" pitchFamily="50" charset="-128"/>
              </a:rPr>
              <a:t>電子納品チェックシステム</a:t>
            </a:r>
            <a:r>
              <a:rPr lang="en-US" altLang="ja-JP" sz="1800" b="0" dirty="0" smtClean="0">
                <a:solidFill>
                  <a:srgbClr val="FF0000"/>
                </a:solidFill>
                <a:latin typeface="HGP創英角ｺﾞｼｯｸUB" pitchFamily="50" charset="-128"/>
                <a:ea typeface="HGP創英角ｺﾞｼｯｸUB" pitchFamily="50" charset="-128"/>
              </a:rPr>
              <a:t>Ver8.3.0</a:t>
            </a:r>
            <a:r>
              <a:rPr lang="ja-JP" altLang="en-US" sz="1800" b="0" dirty="0">
                <a:solidFill>
                  <a:srgbClr val="FF0000"/>
                </a:solidFill>
                <a:latin typeface="HGP創英角ｺﾞｼｯｸUB" pitchFamily="50" charset="-128"/>
                <a:ea typeface="HGP創英角ｺﾞｼｯｸUB" pitchFamily="50" charset="-128"/>
              </a:rPr>
              <a:t>からの出力結果</a:t>
            </a:r>
          </a:p>
        </p:txBody>
      </p:sp>
      <p:sp>
        <p:nvSpPr>
          <p:cNvPr id="16388" name="正方形/長方形 7"/>
          <p:cNvSpPr>
            <a:spLocks noChangeArrowheads="1"/>
          </p:cNvSpPr>
          <p:nvPr/>
        </p:nvSpPr>
        <p:spPr bwMode="auto">
          <a:xfrm>
            <a:off x="3095625" y="2271713"/>
            <a:ext cx="1584325" cy="139700"/>
          </a:xfrm>
          <a:prstGeom prst="rect">
            <a:avLst/>
          </a:prstGeom>
          <a:solidFill>
            <a:schemeClr val="bg1"/>
          </a:solidFill>
          <a:ln>
            <a:noFill/>
          </a:ln>
          <a:extLst>
            <a:ext uri="{91240B29-F687-4F45-9708-019B960494DF}">
              <a14:hiddenLine xmlns="" xmlns:a14="http://schemas.microsoft.com/office/drawing/2010/main" w="9525" algn="ctr">
                <a:solidFill>
                  <a:srgbClr val="000000"/>
                </a:solidFill>
                <a:round/>
                <a:headEnd/>
                <a:tailEnd/>
              </a14:hiddenLine>
            </a:ext>
          </a:extLst>
        </p:spPr>
        <p:txBody>
          <a:bodyPr/>
          <a:lstStyle>
            <a:lvl1pPr eaLnBrk="0" hangingPunct="0">
              <a:defRPr kumimoji="1" sz="1200" b="1">
                <a:solidFill>
                  <a:schemeClr val="tx1"/>
                </a:solidFill>
                <a:latin typeface="Arial" charset="0"/>
                <a:ea typeface="ＭＳ Ｐゴシック" charset="-128"/>
              </a:defRPr>
            </a:lvl1pPr>
            <a:lvl2pPr marL="742950" indent="-285750" eaLnBrk="0" hangingPunct="0">
              <a:defRPr kumimoji="1" sz="1200" b="1">
                <a:solidFill>
                  <a:schemeClr val="tx1"/>
                </a:solidFill>
                <a:latin typeface="Arial" charset="0"/>
                <a:ea typeface="ＭＳ Ｐゴシック" charset="-128"/>
              </a:defRPr>
            </a:lvl2pPr>
            <a:lvl3pPr marL="1143000" indent="-228600" eaLnBrk="0" hangingPunct="0">
              <a:defRPr kumimoji="1" sz="1200" b="1">
                <a:solidFill>
                  <a:schemeClr val="tx1"/>
                </a:solidFill>
                <a:latin typeface="Arial" charset="0"/>
                <a:ea typeface="ＭＳ Ｐゴシック" charset="-128"/>
              </a:defRPr>
            </a:lvl3pPr>
            <a:lvl4pPr marL="1600200" indent="-228600" eaLnBrk="0" hangingPunct="0">
              <a:defRPr kumimoji="1" sz="1200" b="1">
                <a:solidFill>
                  <a:schemeClr val="tx1"/>
                </a:solidFill>
                <a:latin typeface="Arial" charset="0"/>
                <a:ea typeface="ＭＳ Ｐゴシック" charset="-128"/>
              </a:defRPr>
            </a:lvl4pPr>
            <a:lvl5pPr marL="2057400" indent="-228600" eaLnBrk="0" hangingPunct="0">
              <a:defRPr kumimoji="1" sz="1200" b="1">
                <a:solidFill>
                  <a:schemeClr val="tx1"/>
                </a:solidFill>
                <a:latin typeface="Arial" charset="0"/>
                <a:ea typeface="ＭＳ Ｐゴシック"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charset="-128"/>
              </a:defRPr>
            </a:lvl9pPr>
          </a:lstStyle>
          <a:p>
            <a:pPr eaLnBrk="1" hangingPunct="1"/>
            <a:endParaRPr lang="ja-JP" altLang="en-US">
              <a:latin typeface="HGP創英角ｺﾞｼｯｸUB" pitchFamily="50" charset="-128"/>
              <a:ea typeface="HGP創英角ｺﾞｼｯｸUB" pitchFamily="50" charset="-128"/>
            </a:endParaRPr>
          </a:p>
        </p:txBody>
      </p:sp>
      <p:sp>
        <p:nvSpPr>
          <p:cNvPr id="19" name="右中かっこ 18"/>
          <p:cNvSpPr/>
          <p:nvPr/>
        </p:nvSpPr>
        <p:spPr bwMode="auto">
          <a:xfrm>
            <a:off x="4392613" y="1808163"/>
            <a:ext cx="466725" cy="3276600"/>
          </a:xfrm>
          <a:prstGeom prst="rightBrace">
            <a:avLst/>
          </a:prstGeom>
          <a:ln>
            <a:solidFill>
              <a:srgbClr val="FF0000"/>
            </a:solidFill>
            <a:headEnd type="none" w="med" len="med"/>
            <a:tailEnd type="none" w="med" len="med"/>
          </a:ln>
        </p:spPr>
        <p:style>
          <a:lnRef idx="3">
            <a:schemeClr val="accent1"/>
          </a:lnRef>
          <a:fillRef idx="0">
            <a:schemeClr val="accent1"/>
          </a:fillRef>
          <a:effectRef idx="2">
            <a:schemeClr val="accent1"/>
          </a:effectRef>
          <a:fontRef idx="minor">
            <a:schemeClr val="tx1"/>
          </a:fontRef>
        </p:style>
        <p:txBody>
          <a:bodyPr/>
          <a:lstStyle/>
          <a:p>
            <a:pPr>
              <a:defRPr/>
            </a:pPr>
            <a:endParaRPr lang="ja-JP" altLang="en-US"/>
          </a:p>
        </p:txBody>
      </p:sp>
      <p:sp>
        <p:nvSpPr>
          <p:cNvPr id="16390" name="テキスト ボックス 12"/>
          <p:cNvSpPr txBox="1">
            <a:spLocks noChangeArrowheads="1"/>
          </p:cNvSpPr>
          <p:nvPr/>
        </p:nvSpPr>
        <p:spPr bwMode="auto">
          <a:xfrm>
            <a:off x="5003800" y="3141663"/>
            <a:ext cx="2124075" cy="922337"/>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1200" b="1">
                <a:solidFill>
                  <a:schemeClr val="tx1"/>
                </a:solidFill>
                <a:latin typeface="Arial" charset="0"/>
                <a:ea typeface="ＭＳ Ｐゴシック" charset="-128"/>
              </a:defRPr>
            </a:lvl1pPr>
            <a:lvl2pPr marL="742950" indent="-285750" eaLnBrk="0" hangingPunct="0">
              <a:defRPr kumimoji="1" sz="1200" b="1">
                <a:solidFill>
                  <a:schemeClr val="tx1"/>
                </a:solidFill>
                <a:latin typeface="Arial" charset="0"/>
                <a:ea typeface="ＭＳ Ｐゴシック" charset="-128"/>
              </a:defRPr>
            </a:lvl2pPr>
            <a:lvl3pPr marL="1143000" indent="-228600" eaLnBrk="0" hangingPunct="0">
              <a:defRPr kumimoji="1" sz="1200" b="1">
                <a:solidFill>
                  <a:schemeClr val="tx1"/>
                </a:solidFill>
                <a:latin typeface="Arial" charset="0"/>
                <a:ea typeface="ＭＳ Ｐゴシック" charset="-128"/>
              </a:defRPr>
            </a:lvl3pPr>
            <a:lvl4pPr marL="1600200" indent="-228600" eaLnBrk="0" hangingPunct="0">
              <a:defRPr kumimoji="1" sz="1200" b="1">
                <a:solidFill>
                  <a:schemeClr val="tx1"/>
                </a:solidFill>
                <a:latin typeface="Arial" charset="0"/>
                <a:ea typeface="ＭＳ Ｐゴシック" charset="-128"/>
              </a:defRPr>
            </a:lvl4pPr>
            <a:lvl5pPr marL="2057400" indent="-228600" eaLnBrk="0" hangingPunct="0">
              <a:defRPr kumimoji="1" sz="1200" b="1">
                <a:solidFill>
                  <a:schemeClr val="tx1"/>
                </a:solidFill>
                <a:latin typeface="Arial" charset="0"/>
                <a:ea typeface="ＭＳ Ｐゴシック"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charset="-128"/>
              </a:defRPr>
            </a:lvl9pPr>
          </a:lstStyle>
          <a:p>
            <a:pPr eaLnBrk="1" hangingPunct="1"/>
            <a:r>
              <a:rPr lang="ja-JP" altLang="en-US" sz="1800">
                <a:solidFill>
                  <a:srgbClr val="FF0000"/>
                </a:solidFill>
              </a:rPr>
              <a:t>成果の対象となる</a:t>
            </a:r>
            <a:endParaRPr lang="en-US" altLang="ja-JP" sz="1800">
              <a:solidFill>
                <a:srgbClr val="FF0000"/>
              </a:solidFill>
            </a:endParaRPr>
          </a:p>
          <a:p>
            <a:pPr eaLnBrk="1" hangingPunct="1"/>
            <a:r>
              <a:rPr lang="ja-JP" altLang="en-US" sz="1800">
                <a:solidFill>
                  <a:srgbClr val="FF0000"/>
                </a:solidFill>
              </a:rPr>
              <a:t>管理ファイルが</a:t>
            </a:r>
            <a:endParaRPr lang="en-US" altLang="ja-JP" sz="1800">
              <a:solidFill>
                <a:srgbClr val="FF0000"/>
              </a:solidFill>
            </a:endParaRPr>
          </a:p>
          <a:p>
            <a:pPr eaLnBrk="1" hangingPunct="1"/>
            <a:r>
              <a:rPr lang="ja-JP" altLang="en-US" sz="1800">
                <a:solidFill>
                  <a:srgbClr val="FF0000"/>
                </a:solidFill>
              </a:rPr>
              <a:t>あるかどうか確認</a:t>
            </a:r>
          </a:p>
        </p:txBody>
      </p:sp>
      <p:pic>
        <p:nvPicPr>
          <p:cNvPr id="223237" name="Picture 5"/>
          <p:cNvPicPr>
            <a:picLocks noChangeAspect="1" noChangeArrowheads="1"/>
          </p:cNvPicPr>
          <p:nvPr/>
        </p:nvPicPr>
        <p:blipFill>
          <a:blip r:embed="rId3" cstate="print"/>
          <a:srcRect/>
          <a:stretch>
            <a:fillRect/>
          </a:stretch>
        </p:blipFill>
        <p:spPr bwMode="auto">
          <a:xfrm>
            <a:off x="827584" y="908720"/>
            <a:ext cx="6624736" cy="4730435"/>
          </a:xfrm>
          <a:prstGeom prst="rect">
            <a:avLst/>
          </a:prstGeom>
          <a:ln w="88900" cap="sq" cmpd="thickThin">
            <a:solidFill>
              <a:srgbClr val="000000"/>
            </a:solidFill>
            <a:prstDash val="solid"/>
            <a:miter lim="800000"/>
          </a:ln>
          <a:effectLst>
            <a:innerShdw blurRad="76200">
              <a:srgbClr val="000000"/>
            </a:innerShdw>
          </a:effectLst>
        </p:spPr>
      </p:pic>
      <p:sp>
        <p:nvSpPr>
          <p:cNvPr id="16392" name="テキスト ボックス 12"/>
          <p:cNvSpPr txBox="1">
            <a:spLocks noChangeArrowheads="1"/>
          </p:cNvSpPr>
          <p:nvPr/>
        </p:nvSpPr>
        <p:spPr bwMode="auto">
          <a:xfrm>
            <a:off x="4319588" y="2997200"/>
            <a:ext cx="2124075" cy="922338"/>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1200" b="1">
                <a:solidFill>
                  <a:schemeClr val="tx1"/>
                </a:solidFill>
                <a:latin typeface="Arial" charset="0"/>
                <a:ea typeface="ＭＳ Ｐゴシック" charset="-128"/>
              </a:defRPr>
            </a:lvl1pPr>
            <a:lvl2pPr marL="742950" indent="-285750" eaLnBrk="0" hangingPunct="0">
              <a:defRPr kumimoji="1" sz="1200" b="1">
                <a:solidFill>
                  <a:schemeClr val="tx1"/>
                </a:solidFill>
                <a:latin typeface="Arial" charset="0"/>
                <a:ea typeface="ＭＳ Ｐゴシック" charset="-128"/>
              </a:defRPr>
            </a:lvl2pPr>
            <a:lvl3pPr marL="1143000" indent="-228600" eaLnBrk="0" hangingPunct="0">
              <a:defRPr kumimoji="1" sz="1200" b="1">
                <a:solidFill>
                  <a:schemeClr val="tx1"/>
                </a:solidFill>
                <a:latin typeface="Arial" charset="0"/>
                <a:ea typeface="ＭＳ Ｐゴシック" charset="-128"/>
              </a:defRPr>
            </a:lvl3pPr>
            <a:lvl4pPr marL="1600200" indent="-228600" eaLnBrk="0" hangingPunct="0">
              <a:defRPr kumimoji="1" sz="1200" b="1">
                <a:solidFill>
                  <a:schemeClr val="tx1"/>
                </a:solidFill>
                <a:latin typeface="Arial" charset="0"/>
                <a:ea typeface="ＭＳ Ｐゴシック" charset="-128"/>
              </a:defRPr>
            </a:lvl4pPr>
            <a:lvl5pPr marL="2057400" indent="-228600" eaLnBrk="0" hangingPunct="0">
              <a:defRPr kumimoji="1" sz="1200" b="1">
                <a:solidFill>
                  <a:schemeClr val="tx1"/>
                </a:solidFill>
                <a:latin typeface="Arial" charset="0"/>
                <a:ea typeface="ＭＳ Ｐゴシック"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charset="-128"/>
              </a:defRPr>
            </a:lvl9pPr>
          </a:lstStyle>
          <a:p>
            <a:pPr eaLnBrk="1" hangingPunct="1"/>
            <a:r>
              <a:rPr lang="ja-JP" altLang="en-US" sz="1800">
                <a:solidFill>
                  <a:srgbClr val="FF0000"/>
                </a:solidFill>
              </a:rPr>
              <a:t>成果品の対象</a:t>
            </a:r>
            <a:endParaRPr lang="en-US" altLang="ja-JP" sz="1800">
              <a:solidFill>
                <a:srgbClr val="FF0000"/>
              </a:solidFill>
            </a:endParaRPr>
          </a:p>
          <a:p>
            <a:pPr eaLnBrk="1" hangingPunct="1"/>
            <a:r>
              <a:rPr lang="ja-JP" altLang="en-US" sz="1800">
                <a:solidFill>
                  <a:srgbClr val="FF0000"/>
                </a:solidFill>
              </a:rPr>
              <a:t>となるファイル</a:t>
            </a:r>
            <a:endParaRPr lang="en-US" altLang="ja-JP" sz="1800">
              <a:solidFill>
                <a:srgbClr val="FF0000"/>
              </a:solidFill>
            </a:endParaRPr>
          </a:p>
          <a:p>
            <a:pPr eaLnBrk="1" hangingPunct="1"/>
            <a:r>
              <a:rPr lang="ja-JP" altLang="en-US" sz="1800">
                <a:solidFill>
                  <a:srgbClr val="FF0000"/>
                </a:solidFill>
              </a:rPr>
              <a:t>の有無を確認</a:t>
            </a:r>
          </a:p>
        </p:txBody>
      </p:sp>
      <p:sp>
        <p:nvSpPr>
          <p:cNvPr id="23" name="右中かっこ 22"/>
          <p:cNvSpPr/>
          <p:nvPr/>
        </p:nvSpPr>
        <p:spPr bwMode="auto">
          <a:xfrm>
            <a:off x="4140200" y="1700213"/>
            <a:ext cx="468313" cy="3529012"/>
          </a:xfrm>
          <a:prstGeom prst="rightBrace">
            <a:avLst/>
          </a:prstGeom>
          <a:ln>
            <a:solidFill>
              <a:srgbClr val="FF0000"/>
            </a:solidFill>
            <a:headEnd type="none" w="med" len="med"/>
            <a:tailEnd type="none" w="med" len="med"/>
          </a:ln>
        </p:spPr>
        <p:style>
          <a:lnRef idx="3">
            <a:schemeClr val="accent1"/>
          </a:lnRef>
          <a:fillRef idx="0">
            <a:schemeClr val="accent1"/>
          </a:fillRef>
          <a:effectRef idx="2">
            <a:schemeClr val="accent1"/>
          </a:effectRef>
          <a:fontRef idx="minor">
            <a:schemeClr val="tx1"/>
          </a:fontRef>
        </p:style>
        <p:txBody>
          <a:bodyPr/>
          <a:lstStyle/>
          <a:p>
            <a:pPr>
              <a:defRPr/>
            </a:pPr>
            <a:endParaRPr lang="ja-JP" altLang="en-US"/>
          </a:p>
        </p:txBody>
      </p:sp>
      <p:sp>
        <p:nvSpPr>
          <p:cNvPr id="16394" name="テキスト ボックス 12"/>
          <p:cNvSpPr txBox="1">
            <a:spLocks noChangeArrowheads="1"/>
          </p:cNvSpPr>
          <p:nvPr/>
        </p:nvSpPr>
        <p:spPr bwMode="auto">
          <a:xfrm>
            <a:off x="4535488" y="3933825"/>
            <a:ext cx="4321175" cy="1076325"/>
          </a:xfrm>
          <a:prstGeom prst="rect">
            <a:avLst/>
          </a:prstGeom>
          <a:solidFill>
            <a:schemeClr val="bg2">
              <a:lumMod val="20000"/>
              <a:lumOff val="80000"/>
            </a:schemeClr>
          </a:solidFill>
          <a:ln w="9525">
            <a:noFill/>
            <a:miter lim="800000"/>
            <a:headEnd/>
            <a:tailEnd/>
          </a:ln>
        </p:spPr>
        <p:txBody>
          <a:bodyPr>
            <a:spAutoFit/>
          </a:bodyPr>
          <a:lstStyle/>
          <a:p>
            <a:pPr algn="l">
              <a:defRPr/>
            </a:pPr>
            <a:r>
              <a:rPr lang="en-US" altLang="ja-JP" sz="1600" dirty="0">
                <a:solidFill>
                  <a:srgbClr val="FF0000"/>
                </a:solidFill>
                <a:ea typeface="ＭＳ Ｐゴシック" pitchFamily="50" charset="-128"/>
              </a:rPr>
              <a:t>※</a:t>
            </a:r>
            <a:r>
              <a:rPr lang="ja-JP" altLang="en-US" sz="1600" dirty="0">
                <a:solidFill>
                  <a:srgbClr val="FF0000"/>
                </a:solidFill>
                <a:ea typeface="ＭＳ Ｐゴシック" pitchFamily="50" charset="-128"/>
              </a:rPr>
              <a:t>チェック結果を確認後</a:t>
            </a:r>
            <a:endParaRPr lang="en-US" altLang="ja-JP" sz="1600" dirty="0">
              <a:solidFill>
                <a:srgbClr val="FF0000"/>
              </a:solidFill>
              <a:ea typeface="ＭＳ Ｐゴシック" pitchFamily="50" charset="-128"/>
            </a:endParaRPr>
          </a:p>
          <a:p>
            <a:pPr algn="l">
              <a:defRPr/>
            </a:pPr>
            <a:r>
              <a:rPr lang="ja-JP" altLang="en-US" sz="1600" dirty="0">
                <a:solidFill>
                  <a:srgbClr val="FF0000"/>
                </a:solidFill>
                <a:ea typeface="ＭＳ Ｐゴシック" pitchFamily="50" charset="-128"/>
              </a:rPr>
              <a:t>数ファイルを目視で確認して下さい。</a:t>
            </a:r>
            <a:endParaRPr lang="en-US" altLang="ja-JP" sz="1600" dirty="0">
              <a:solidFill>
                <a:srgbClr val="FF0000"/>
              </a:solidFill>
              <a:ea typeface="ＭＳ Ｐゴシック" pitchFamily="50" charset="-128"/>
            </a:endParaRPr>
          </a:p>
          <a:p>
            <a:pPr algn="l">
              <a:defRPr/>
            </a:pPr>
            <a:r>
              <a:rPr lang="ja-JP" altLang="en-US" sz="1600" dirty="0">
                <a:solidFill>
                  <a:srgbClr val="FF0000"/>
                </a:solidFill>
                <a:ea typeface="ＭＳ Ｐゴシック" pitchFamily="50" charset="-128"/>
              </a:rPr>
              <a:t>目視の際には各管理ファイルにスタイルシートを利用することで視認性が向上します。</a:t>
            </a:r>
          </a:p>
        </p:txBody>
      </p:sp>
      <p:sp>
        <p:nvSpPr>
          <p:cNvPr id="11" name="Rectangle 2"/>
          <p:cNvSpPr txBox="1">
            <a:spLocks noChangeArrowheads="1"/>
          </p:cNvSpPr>
          <p:nvPr/>
        </p:nvSpPr>
        <p:spPr bwMode="auto">
          <a:xfrm>
            <a:off x="108000" y="0"/>
            <a:ext cx="8640000" cy="64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kumimoji="1" sz="3900" b="1">
                <a:solidFill>
                  <a:schemeClr val="tx2"/>
                </a:solidFill>
                <a:latin typeface="+mj-lt"/>
                <a:ea typeface="+mj-ea"/>
                <a:cs typeface="+mj-cs"/>
              </a:defRPr>
            </a:lvl1pPr>
            <a:lvl2pPr algn="l" rtl="0" eaLnBrk="0" fontAlgn="base" hangingPunct="0">
              <a:spcBef>
                <a:spcPct val="0"/>
              </a:spcBef>
              <a:spcAft>
                <a:spcPct val="0"/>
              </a:spcAft>
              <a:defRPr kumimoji="1" sz="3900" b="1">
                <a:solidFill>
                  <a:schemeClr val="tx2"/>
                </a:solidFill>
                <a:latin typeface="Arial" charset="0"/>
                <a:ea typeface="ＭＳ Ｐゴシック" pitchFamily="50" charset="-128"/>
              </a:defRPr>
            </a:lvl2pPr>
            <a:lvl3pPr algn="l" rtl="0" eaLnBrk="0" fontAlgn="base" hangingPunct="0">
              <a:spcBef>
                <a:spcPct val="0"/>
              </a:spcBef>
              <a:spcAft>
                <a:spcPct val="0"/>
              </a:spcAft>
              <a:defRPr kumimoji="1" sz="3900" b="1">
                <a:solidFill>
                  <a:schemeClr val="tx2"/>
                </a:solidFill>
                <a:latin typeface="Arial" charset="0"/>
                <a:ea typeface="ＭＳ Ｐゴシック" pitchFamily="50" charset="-128"/>
              </a:defRPr>
            </a:lvl3pPr>
            <a:lvl4pPr algn="l" rtl="0" eaLnBrk="0" fontAlgn="base" hangingPunct="0">
              <a:spcBef>
                <a:spcPct val="0"/>
              </a:spcBef>
              <a:spcAft>
                <a:spcPct val="0"/>
              </a:spcAft>
              <a:defRPr kumimoji="1" sz="3900" b="1">
                <a:solidFill>
                  <a:schemeClr val="tx2"/>
                </a:solidFill>
                <a:latin typeface="Arial" charset="0"/>
                <a:ea typeface="ＭＳ Ｐゴシック" pitchFamily="50" charset="-128"/>
              </a:defRPr>
            </a:lvl4pPr>
            <a:lvl5pPr algn="l" rtl="0" eaLnBrk="0" fontAlgn="base" hangingPunct="0">
              <a:spcBef>
                <a:spcPct val="0"/>
              </a:spcBef>
              <a:spcAft>
                <a:spcPct val="0"/>
              </a:spcAft>
              <a:defRPr kumimoji="1" sz="3900" b="1">
                <a:solidFill>
                  <a:schemeClr val="tx2"/>
                </a:solidFill>
                <a:latin typeface="Arial" charset="0"/>
                <a:ea typeface="ＭＳ Ｐゴシック" pitchFamily="50" charset="-128"/>
              </a:defRPr>
            </a:lvl5pPr>
            <a:lvl6pPr marL="457200" algn="l" rtl="0" fontAlgn="base">
              <a:spcBef>
                <a:spcPct val="0"/>
              </a:spcBef>
              <a:spcAft>
                <a:spcPct val="0"/>
              </a:spcAft>
              <a:defRPr kumimoji="1" sz="3900" b="1">
                <a:solidFill>
                  <a:schemeClr val="tx2"/>
                </a:solidFill>
                <a:latin typeface="Arial" charset="0"/>
                <a:ea typeface="ＭＳ Ｐゴシック" pitchFamily="50" charset="-128"/>
              </a:defRPr>
            </a:lvl6pPr>
            <a:lvl7pPr marL="914400" algn="l" rtl="0" fontAlgn="base">
              <a:spcBef>
                <a:spcPct val="0"/>
              </a:spcBef>
              <a:spcAft>
                <a:spcPct val="0"/>
              </a:spcAft>
              <a:defRPr kumimoji="1" sz="3900" b="1">
                <a:solidFill>
                  <a:schemeClr val="tx2"/>
                </a:solidFill>
                <a:latin typeface="Arial" charset="0"/>
                <a:ea typeface="ＭＳ Ｐゴシック" pitchFamily="50" charset="-128"/>
              </a:defRPr>
            </a:lvl7pPr>
            <a:lvl8pPr marL="1371600" algn="l" rtl="0" fontAlgn="base">
              <a:spcBef>
                <a:spcPct val="0"/>
              </a:spcBef>
              <a:spcAft>
                <a:spcPct val="0"/>
              </a:spcAft>
              <a:defRPr kumimoji="1" sz="3900" b="1">
                <a:solidFill>
                  <a:schemeClr val="tx2"/>
                </a:solidFill>
                <a:latin typeface="Arial" charset="0"/>
                <a:ea typeface="ＭＳ Ｐゴシック" pitchFamily="50" charset="-128"/>
              </a:defRPr>
            </a:lvl8pPr>
            <a:lvl9pPr marL="1828800" algn="l" rtl="0" fontAlgn="base">
              <a:spcBef>
                <a:spcPct val="0"/>
              </a:spcBef>
              <a:spcAft>
                <a:spcPct val="0"/>
              </a:spcAft>
              <a:defRPr kumimoji="1" sz="3900" b="1">
                <a:solidFill>
                  <a:schemeClr val="tx2"/>
                </a:solidFill>
                <a:latin typeface="Arial" charset="0"/>
                <a:ea typeface="ＭＳ Ｐゴシック" pitchFamily="50" charset="-128"/>
              </a:defRPr>
            </a:lvl9pPr>
          </a:lstStyle>
          <a:p>
            <a:pPr eaLnBrk="1" hangingPunct="1"/>
            <a:r>
              <a:rPr lang="ja-JP" altLang="en-US" sz="3600" b="0" kern="0" dirty="0" smtClean="0">
                <a:latin typeface="HGP創英角ｺﾞｼｯｸUB" pitchFamily="50" charset="-128"/>
                <a:ea typeface="HGP創英角ｺﾞｼｯｸUB" pitchFamily="50" charset="-128"/>
              </a:rPr>
              <a:t>チェック結果の確認④</a:t>
            </a:r>
          </a:p>
        </p:txBody>
      </p:sp>
    </p:spTree>
    <p:extLst>
      <p:ext uri="{BB962C8B-B14F-4D97-AF65-F5344CB8AC3E}">
        <p14:creationId xmlns="" xmlns:p14="http://schemas.microsoft.com/office/powerpoint/2010/main" val="415600460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 Box 12"/>
          <p:cNvSpPr txBox="1">
            <a:spLocks noChangeArrowheads="1"/>
          </p:cNvSpPr>
          <p:nvPr/>
        </p:nvSpPr>
        <p:spPr bwMode="auto">
          <a:xfrm>
            <a:off x="5289550" y="727930"/>
            <a:ext cx="3640138" cy="307777"/>
          </a:xfrm>
          <a:prstGeom prst="rect">
            <a:avLst/>
          </a:prstGeom>
          <a:solidFill>
            <a:srgbClr val="FFC000"/>
          </a:solidFill>
          <a:ln w="19050" algn="ctr">
            <a:solidFill>
              <a:srgbClr val="FF0000"/>
            </a:solidFill>
            <a:miter lim="800000"/>
            <a:headEnd/>
            <a:tailEnd/>
          </a:ln>
        </p:spPr>
        <p:txBody>
          <a:bodyPr wrap="square">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gn="ctr" eaLnBrk="1" hangingPunct="1">
              <a:spcBef>
                <a:spcPct val="50000"/>
              </a:spcBef>
              <a:buFontTx/>
              <a:buNone/>
            </a:pPr>
            <a:r>
              <a:rPr lang="ja-JP" altLang="en-US" sz="1400" b="0">
                <a:latin typeface="HGP創英角ｺﾞｼｯｸUB" panose="020B0900000000000000" pitchFamily="50" charset="-128"/>
                <a:ea typeface="HGP創英角ｺﾞｼｯｸUB" panose="020B0900000000000000" pitchFamily="50" charset="-128"/>
              </a:rPr>
              <a:t>電子納品対象</a:t>
            </a:r>
          </a:p>
        </p:txBody>
      </p:sp>
      <p:sp>
        <p:nvSpPr>
          <p:cNvPr id="3" name="Rectangle 3"/>
          <p:cNvSpPr txBox="1">
            <a:spLocks noChangeArrowheads="1"/>
          </p:cNvSpPr>
          <p:nvPr/>
        </p:nvSpPr>
        <p:spPr>
          <a:xfrm>
            <a:off x="108000" y="0"/>
            <a:ext cx="3167856" cy="612000"/>
          </a:xfrm>
          <a:prstGeom prst="rect">
            <a:avLst/>
          </a:prstGeom>
          <a:noFill/>
          <a:ln>
            <a:noFill/>
          </a:ln>
        </p:spPr>
        <p:txBody>
          <a:bodyPr anchor="ctr"/>
          <a:lstStyle>
            <a:defPPr>
              <a:defRPr lang="ja-JP"/>
            </a:defPPr>
            <a:lvl1pPr algn="l">
              <a:defRPr sz="3200" b="0" kern="0">
                <a:solidFill>
                  <a:srgbClr val="330066"/>
                </a:solidFill>
                <a:latin typeface="HGP創英角ｺﾞｼｯｸUB" panose="020B0900000000000000" pitchFamily="50" charset="-128"/>
                <a:ea typeface="HGP創英角ｺﾞｼｯｸUB" panose="020B0900000000000000" pitchFamily="50" charset="-128"/>
              </a:defRPr>
            </a:lvl1pPr>
          </a:lstStyle>
          <a:p>
            <a:r>
              <a:rPr lang="ja-JP" altLang="en-US" dirty="0"/>
              <a:t>電　子　納　品</a:t>
            </a:r>
          </a:p>
        </p:txBody>
      </p:sp>
      <p:sp>
        <p:nvSpPr>
          <p:cNvPr id="7" name="Text Box 4"/>
          <p:cNvSpPr txBox="1">
            <a:spLocks noChangeArrowheads="1"/>
          </p:cNvSpPr>
          <p:nvPr/>
        </p:nvSpPr>
        <p:spPr bwMode="auto">
          <a:xfrm>
            <a:off x="250825" y="5111018"/>
            <a:ext cx="1943100" cy="368300"/>
          </a:xfrm>
          <a:prstGeom prst="rect">
            <a:avLst/>
          </a:prstGeom>
          <a:noFill/>
          <a:ln w="28575" algn="ctr">
            <a:solidFill>
              <a:srgbClr val="0000FF"/>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gn="ctr" eaLnBrk="1" hangingPunct="1">
              <a:spcBef>
                <a:spcPct val="50000"/>
              </a:spcBef>
              <a:buFontTx/>
              <a:buNone/>
            </a:pPr>
            <a:r>
              <a:rPr lang="ja-JP" altLang="en-US" sz="1800" b="0">
                <a:latin typeface="HGP創英角ｺﾞｼｯｸUB" panose="020B0900000000000000" pitchFamily="50" charset="-128"/>
                <a:ea typeface="HGP創英角ｺﾞｼｯｸUB" panose="020B0900000000000000" pitchFamily="50" charset="-128"/>
              </a:rPr>
              <a:t>電子納品説明会</a:t>
            </a:r>
          </a:p>
        </p:txBody>
      </p:sp>
      <p:sp>
        <p:nvSpPr>
          <p:cNvPr id="8" name="Text Box 5"/>
          <p:cNvSpPr txBox="1">
            <a:spLocks noChangeArrowheads="1"/>
          </p:cNvSpPr>
          <p:nvPr/>
        </p:nvSpPr>
        <p:spPr bwMode="auto">
          <a:xfrm>
            <a:off x="250825" y="5503130"/>
            <a:ext cx="7453523" cy="338554"/>
          </a:xfrm>
          <a:prstGeom prst="rect">
            <a:avLst/>
          </a:prstGeom>
          <a:solidFill>
            <a:srgbClr val="FFFF9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gn="l" eaLnBrk="1" hangingPunct="1">
              <a:spcBef>
                <a:spcPct val="50000"/>
              </a:spcBef>
              <a:buFontTx/>
              <a:buNone/>
            </a:pPr>
            <a:r>
              <a:rPr lang="ja-JP" altLang="en-US" sz="1600" b="0" dirty="0">
                <a:latin typeface="HGP創英角ｺﾞｼｯｸUB" panose="020B0900000000000000" pitchFamily="50" charset="-128"/>
                <a:ea typeface="HGP創英角ｺﾞｼｯｸUB" panose="020B0900000000000000" pitchFamily="50" charset="-128"/>
              </a:rPr>
              <a:t>電子納品に関する要領基準類の解説、成果品作成時の留意事項など具体的な講習</a:t>
            </a:r>
          </a:p>
        </p:txBody>
      </p:sp>
      <p:sp>
        <p:nvSpPr>
          <p:cNvPr id="9" name="Text Box 8"/>
          <p:cNvSpPr txBox="1">
            <a:spLocks noChangeArrowheads="1"/>
          </p:cNvSpPr>
          <p:nvPr/>
        </p:nvSpPr>
        <p:spPr bwMode="auto">
          <a:xfrm>
            <a:off x="2303463" y="5203093"/>
            <a:ext cx="3401218"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gn="ctr" eaLnBrk="1" hangingPunct="1">
              <a:spcBef>
                <a:spcPct val="50000"/>
              </a:spcBef>
              <a:buFontTx/>
              <a:buNone/>
            </a:pPr>
            <a:r>
              <a:rPr lang="en-US" altLang="ja-JP" sz="1200" b="0" dirty="0">
                <a:latin typeface="HGP創英角ｺﾞｼｯｸUB" panose="020B0900000000000000" pitchFamily="50" charset="-128"/>
                <a:ea typeface="HGP創英角ｺﾞｼｯｸUB" panose="020B0900000000000000" pitchFamily="50" charset="-128"/>
              </a:rPr>
              <a:t>【 </a:t>
            </a:r>
            <a:r>
              <a:rPr lang="ja-JP" altLang="en-US" sz="1200" b="0" dirty="0">
                <a:latin typeface="HGP創英角ｺﾞｼｯｸUB" panose="020B0900000000000000" pitchFamily="50" charset="-128"/>
                <a:ea typeface="HGP創英角ｺﾞｼｯｸUB" panose="020B0900000000000000" pitchFamily="50" charset="-128"/>
              </a:rPr>
              <a:t>平成</a:t>
            </a:r>
            <a:r>
              <a:rPr lang="en-US" altLang="ja-JP" sz="1200" b="0" dirty="0">
                <a:latin typeface="HGP創英角ｺﾞｼｯｸUB" panose="020B0900000000000000" pitchFamily="50" charset="-128"/>
                <a:ea typeface="HGP創英角ｺﾞｼｯｸUB" panose="020B0900000000000000" pitchFamily="50" charset="-128"/>
              </a:rPr>
              <a:t>16</a:t>
            </a:r>
            <a:r>
              <a:rPr lang="ja-JP" altLang="en-US" sz="1200" b="0" dirty="0">
                <a:latin typeface="HGP創英角ｺﾞｼｯｸUB" panose="020B0900000000000000" pitchFamily="50" charset="-128"/>
                <a:ea typeface="HGP創英角ｺﾞｼｯｸUB" panose="020B0900000000000000" pitchFamily="50" charset="-128"/>
              </a:rPr>
              <a:t>年度から受発注者別に毎年実施 </a:t>
            </a:r>
            <a:r>
              <a:rPr lang="en-US" altLang="ja-JP" sz="1200" b="0" dirty="0">
                <a:latin typeface="HGP創英角ｺﾞｼｯｸUB" panose="020B0900000000000000" pitchFamily="50" charset="-128"/>
                <a:ea typeface="HGP創英角ｺﾞｼｯｸUB" panose="020B0900000000000000" pitchFamily="50" charset="-128"/>
              </a:rPr>
              <a:t>】</a:t>
            </a:r>
          </a:p>
        </p:txBody>
      </p:sp>
      <p:sp>
        <p:nvSpPr>
          <p:cNvPr id="10" name="Text Box 9"/>
          <p:cNvSpPr txBox="1">
            <a:spLocks noChangeArrowheads="1"/>
          </p:cNvSpPr>
          <p:nvPr/>
        </p:nvSpPr>
        <p:spPr bwMode="auto">
          <a:xfrm>
            <a:off x="1222375" y="5991373"/>
            <a:ext cx="1727200" cy="276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gn="ctr" eaLnBrk="1" hangingPunct="1">
              <a:spcBef>
                <a:spcPct val="50000"/>
              </a:spcBef>
              <a:buFontTx/>
              <a:buNone/>
            </a:pPr>
            <a:r>
              <a:rPr lang="ja-JP" altLang="en-US" sz="1200" b="0">
                <a:latin typeface="HGP創英角ｺﾞｼｯｸUB" panose="020B0900000000000000" pitchFamily="50" charset="-128"/>
                <a:ea typeface="HGP創英角ｺﾞｼｯｸUB" panose="020B0900000000000000" pitchFamily="50" charset="-128"/>
              </a:rPr>
              <a:t>知識・理解度の向上</a:t>
            </a:r>
          </a:p>
        </p:txBody>
      </p:sp>
      <p:sp>
        <p:nvSpPr>
          <p:cNvPr id="11" name="AutoShape 10"/>
          <p:cNvSpPr>
            <a:spLocks noChangeArrowheads="1"/>
          </p:cNvSpPr>
          <p:nvPr/>
        </p:nvSpPr>
        <p:spPr bwMode="auto">
          <a:xfrm>
            <a:off x="1289050" y="5882888"/>
            <a:ext cx="1844675" cy="515422"/>
          </a:xfrm>
          <a:prstGeom prst="rightArrow">
            <a:avLst>
              <a:gd name="adj1" fmla="val 53435"/>
              <a:gd name="adj2" fmla="val 75014"/>
            </a:avLst>
          </a:prstGeom>
          <a:noFill/>
          <a:ln w="9525" algn="ctr">
            <a:solidFill>
              <a:srgbClr val="000000"/>
            </a:solidFill>
            <a:miter lim="800000"/>
            <a:headEnd/>
            <a:tailEnd/>
          </a:ln>
          <a:extLst>
            <a:ext uri="{909E8E84-426E-40DD-AFC4-6F175D3DCCD1}">
              <a14:hiddenFill xmlns="" xmlns:a14="http://schemas.microsoft.com/office/drawing/2010/main">
                <a:solidFill>
                  <a:srgbClr val="FFFFFF"/>
                </a:solidFill>
              </a14:hiddenFill>
            </a:ext>
          </a:extLst>
        </p:spPr>
        <p:txBody>
          <a:bodyPr anchor="ctr">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gn="ctr" eaLnBrk="1" hangingPunct="1">
              <a:spcBef>
                <a:spcPct val="50000"/>
              </a:spcBef>
              <a:buFontTx/>
              <a:buNone/>
            </a:pPr>
            <a:endParaRPr lang="ja-JP" altLang="en-US" sz="1200" b="0">
              <a:latin typeface="HGP創英角ｺﾞｼｯｸUB" panose="020B0900000000000000" pitchFamily="50" charset="-128"/>
              <a:ea typeface="HGP創英角ｺﾞｼｯｸUB" panose="020B0900000000000000" pitchFamily="50" charset="-128"/>
            </a:endParaRPr>
          </a:p>
        </p:txBody>
      </p:sp>
      <p:sp>
        <p:nvSpPr>
          <p:cNvPr id="12" name="Rectangle 11"/>
          <p:cNvSpPr>
            <a:spLocks noChangeArrowheads="1"/>
          </p:cNvSpPr>
          <p:nvPr/>
        </p:nvSpPr>
        <p:spPr bwMode="auto">
          <a:xfrm>
            <a:off x="3498850" y="5899338"/>
            <a:ext cx="4411663" cy="553998"/>
          </a:xfrm>
          <a:prstGeom prst="rect">
            <a:avLst/>
          </a:prstGeom>
          <a:noFill/>
          <a:ln w="28575" algn="ctr">
            <a:solidFill>
              <a:srgbClr val="FF0000"/>
            </a:solidFill>
            <a:miter lim="800000"/>
            <a:headEnd/>
            <a:tailEnd/>
          </a:ln>
          <a:extLst>
            <a:ext uri="{909E8E84-426E-40DD-AFC4-6F175D3DCCD1}">
              <a14:hiddenFill xmlns="" xmlns:a14="http://schemas.microsoft.com/office/drawing/2010/main">
                <a:solidFill>
                  <a:srgbClr val="FFFFFF"/>
                </a:solidFill>
              </a14:hiddenFill>
            </a:ext>
          </a:extLst>
        </p:spPr>
        <p:txBody>
          <a:bodyPr anchor="ctr">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gn="ctr" eaLnBrk="1" hangingPunct="1">
              <a:spcBef>
                <a:spcPct val="50000"/>
              </a:spcBef>
              <a:buFontTx/>
              <a:buNone/>
            </a:pPr>
            <a:endParaRPr lang="en-US" altLang="ja-JP" sz="1200" b="0" dirty="0" smtClean="0">
              <a:latin typeface="HGP創英角ｺﾞｼｯｸUB" panose="020B0900000000000000" pitchFamily="50" charset="-128"/>
              <a:ea typeface="HGP創英角ｺﾞｼｯｸUB" panose="020B0900000000000000" pitchFamily="50" charset="-128"/>
            </a:endParaRPr>
          </a:p>
          <a:p>
            <a:pPr algn="ctr" eaLnBrk="1" hangingPunct="1">
              <a:spcBef>
                <a:spcPct val="50000"/>
              </a:spcBef>
              <a:buFontTx/>
              <a:buNone/>
            </a:pPr>
            <a:endParaRPr lang="ja-JP" altLang="en-US" sz="1200" b="0" dirty="0">
              <a:latin typeface="HGP創英角ｺﾞｼｯｸUB" panose="020B0900000000000000" pitchFamily="50" charset="-128"/>
              <a:ea typeface="HGP創英角ｺﾞｼｯｸUB" panose="020B0900000000000000" pitchFamily="50" charset="-128"/>
            </a:endParaRPr>
          </a:p>
        </p:txBody>
      </p:sp>
      <p:sp>
        <p:nvSpPr>
          <p:cNvPr id="13" name="Text Box 12"/>
          <p:cNvSpPr txBox="1">
            <a:spLocks noChangeArrowheads="1"/>
          </p:cNvSpPr>
          <p:nvPr/>
        </p:nvSpPr>
        <p:spPr bwMode="auto">
          <a:xfrm>
            <a:off x="3797300" y="5877272"/>
            <a:ext cx="3814763" cy="584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gn="l" eaLnBrk="1" hangingPunct="1">
              <a:lnSpc>
                <a:spcPts val="1500"/>
              </a:lnSpc>
              <a:spcBef>
                <a:spcPct val="50000"/>
              </a:spcBef>
              <a:buFontTx/>
              <a:buNone/>
            </a:pPr>
            <a:r>
              <a:rPr lang="ja-JP" altLang="en-US" sz="1400" b="0" dirty="0">
                <a:latin typeface="HGP創英角ｺﾞｼｯｸUB" panose="020B0900000000000000" pitchFamily="50" charset="-128"/>
                <a:ea typeface="HGP創英角ｺﾞｼｯｸUB" panose="020B0900000000000000" pitchFamily="50" charset="-128"/>
              </a:rPr>
              <a:t>・ 利活用可能な質の高い電子データの蓄積</a:t>
            </a:r>
          </a:p>
          <a:p>
            <a:pPr algn="l" eaLnBrk="1" hangingPunct="1">
              <a:lnSpc>
                <a:spcPts val="1500"/>
              </a:lnSpc>
              <a:spcBef>
                <a:spcPct val="50000"/>
              </a:spcBef>
              <a:buFontTx/>
              <a:buNone/>
            </a:pPr>
            <a:r>
              <a:rPr lang="ja-JP" altLang="en-US" sz="1400" b="0" dirty="0">
                <a:latin typeface="HGP創英角ｺﾞｼｯｸUB" panose="020B0900000000000000" pitchFamily="50" charset="-128"/>
                <a:ea typeface="HGP創英角ｺﾞｼｯｸUB" panose="020B0900000000000000" pitchFamily="50" charset="-128"/>
              </a:rPr>
              <a:t>・ 電子納品の普及促進</a:t>
            </a:r>
          </a:p>
        </p:txBody>
      </p:sp>
      <p:sp>
        <p:nvSpPr>
          <p:cNvPr id="14" name="テキスト ボックス 1"/>
          <p:cNvSpPr txBox="1">
            <a:spLocks noChangeArrowheads="1"/>
          </p:cNvSpPr>
          <p:nvPr/>
        </p:nvSpPr>
        <p:spPr bwMode="auto">
          <a:xfrm>
            <a:off x="180000" y="648000"/>
            <a:ext cx="5688013" cy="3381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marL="285750" indent="-285750" algn="l" eaLnBrk="1" hangingPunct="1">
              <a:spcBef>
                <a:spcPct val="50000"/>
              </a:spcBef>
              <a:buFont typeface="HGP創英角ｺﾞｼｯｸUB" panose="020B0900000000000000" pitchFamily="50" charset="-128"/>
              <a:buChar char="○"/>
            </a:pPr>
            <a:r>
              <a:rPr lang="ja-JP" altLang="en-US" sz="1600" b="0" dirty="0" smtClean="0">
                <a:latin typeface="HGP創英角ｺﾞｼｯｸUB" panose="020B0900000000000000" pitchFamily="50" charset="-128"/>
                <a:ea typeface="HGP創英角ｺﾞｼｯｸUB" panose="020B0900000000000000" pitchFamily="50" charset="-128"/>
              </a:rPr>
              <a:t>発注者</a:t>
            </a:r>
            <a:r>
              <a:rPr lang="ja-JP" altLang="en-US" sz="1600" b="0" dirty="0">
                <a:latin typeface="HGP創英角ｺﾞｼｯｸUB" panose="020B0900000000000000" pitchFamily="50" charset="-128"/>
                <a:ea typeface="HGP創英角ｺﾞｼｯｸUB" panose="020B0900000000000000" pitchFamily="50" charset="-128"/>
              </a:rPr>
              <a:t>が求める工事関係書類の明確化</a:t>
            </a:r>
          </a:p>
        </p:txBody>
      </p:sp>
      <p:pic>
        <p:nvPicPr>
          <p:cNvPr id="15" name="図 1"/>
          <p:cNvPicPr>
            <a:picLocks noChangeAspect="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3779838" y="1547080"/>
            <a:ext cx="1439862" cy="14398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 name="Picture 2"/>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468313" y="1547080"/>
            <a:ext cx="1824037" cy="143986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lgn="ctr">
                <a:solidFill>
                  <a:srgbClr val="000000"/>
                </a:solidFill>
                <a:miter lim="800000"/>
                <a:headEnd/>
                <a:tailEnd/>
              </a14:hiddenLine>
            </a:ext>
          </a:extLst>
        </p:spPr>
      </p:pic>
      <p:pic>
        <p:nvPicPr>
          <p:cNvPr id="17" name="Picture 3"/>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7380288" y="1547080"/>
            <a:ext cx="1439862" cy="143986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lgn="ctr">
                <a:solidFill>
                  <a:srgbClr val="000000"/>
                </a:solidFill>
                <a:miter lim="800000"/>
                <a:headEnd/>
                <a:tailEnd/>
              </a14:hiddenLine>
            </a:ext>
          </a:extLst>
        </p:spPr>
      </p:pic>
      <p:pic>
        <p:nvPicPr>
          <p:cNvPr id="18" name="Picture 4"/>
          <p:cNvPicPr>
            <a:picLocks noChangeAspect="1"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5508625" y="1547080"/>
            <a:ext cx="1439863" cy="1346200"/>
          </a:xfrm>
          <a:prstGeom prst="rect">
            <a:avLst/>
          </a:prstGeom>
          <a:noFill/>
          <a:ln w="9525" algn="ctr">
            <a:solidFill>
              <a:srgbClr val="000000"/>
            </a:solidFill>
            <a:miter lim="800000"/>
            <a:headEnd/>
            <a:tailEnd/>
          </a:ln>
          <a:extLst>
            <a:ext uri="{909E8E84-426E-40DD-AFC4-6F175D3DCCD1}">
              <a14:hiddenFill xmlns="" xmlns:a14="http://schemas.microsoft.com/office/drawing/2010/main">
                <a:solidFill>
                  <a:schemeClr val="accent1"/>
                </a:solidFill>
              </a14:hiddenFill>
            </a:ext>
          </a:extLst>
        </p:spPr>
      </p:pic>
      <p:sp>
        <p:nvSpPr>
          <p:cNvPr id="19" name="テキスト ボックス 18"/>
          <p:cNvSpPr txBox="1"/>
          <p:nvPr/>
        </p:nvSpPr>
        <p:spPr>
          <a:xfrm>
            <a:off x="250825" y="1032730"/>
            <a:ext cx="2160588" cy="307975"/>
          </a:xfrm>
          <a:prstGeom prst="rect">
            <a:avLst/>
          </a:prstGeom>
          <a:solidFill>
            <a:schemeClr val="accent6">
              <a:lumMod val="20000"/>
              <a:lumOff val="80000"/>
            </a:schemeClr>
          </a:solidFill>
        </p:spPr>
        <p:txBody>
          <a:bodyPr anchor="ctr">
            <a:spAutoFit/>
          </a:bodyPr>
          <a:lstStyle/>
          <a:p>
            <a:pPr>
              <a:defRPr/>
            </a:pPr>
            <a:r>
              <a:rPr lang="ja-JP" altLang="en-US" sz="1400" b="0" dirty="0">
                <a:latin typeface="HGP創英角ｺﾞｼｯｸUB" panose="020B0900000000000000" pitchFamily="50" charset="-128"/>
                <a:ea typeface="HGP創英角ｺﾞｼｯｸUB" panose="020B0900000000000000" pitchFamily="50" charset="-128"/>
              </a:rPr>
              <a:t>契約図書・契約関係書類</a:t>
            </a:r>
          </a:p>
        </p:txBody>
      </p:sp>
      <p:sp>
        <p:nvSpPr>
          <p:cNvPr id="20" name="テキスト ボックス 18"/>
          <p:cNvSpPr txBox="1">
            <a:spLocks noChangeArrowheads="1"/>
          </p:cNvSpPr>
          <p:nvPr/>
        </p:nvSpPr>
        <p:spPr bwMode="auto">
          <a:xfrm>
            <a:off x="250825" y="3166330"/>
            <a:ext cx="2016125" cy="831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gn="l">
              <a:spcBef>
                <a:spcPct val="0"/>
              </a:spcBef>
              <a:buFontTx/>
              <a:buNone/>
            </a:pPr>
            <a:r>
              <a:rPr lang="ja-JP" altLang="en-US" sz="1200" b="0" dirty="0">
                <a:latin typeface="HGP創英角ｺﾞｼｯｸUB" panose="020B0900000000000000" pitchFamily="50" charset="-128"/>
                <a:ea typeface="HGP創英角ｺﾞｼｯｸUB" panose="020B0900000000000000" pitchFamily="50" charset="-128"/>
              </a:rPr>
              <a:t>例えば：</a:t>
            </a:r>
            <a:endParaRPr lang="en-US" altLang="ja-JP" sz="1200" b="0" dirty="0">
              <a:latin typeface="HGP創英角ｺﾞｼｯｸUB" panose="020B0900000000000000" pitchFamily="50" charset="-128"/>
              <a:ea typeface="HGP創英角ｺﾞｼｯｸUB" panose="020B0900000000000000" pitchFamily="50" charset="-128"/>
            </a:endParaRPr>
          </a:p>
          <a:p>
            <a:pPr algn="l">
              <a:spcBef>
                <a:spcPct val="0"/>
              </a:spcBef>
              <a:buFontTx/>
              <a:buNone/>
            </a:pPr>
            <a:r>
              <a:rPr lang="ja-JP" altLang="en-US" sz="1200" b="0" dirty="0">
                <a:latin typeface="HGP創英角ｺﾞｼｯｸUB" panose="020B0900000000000000" pitchFamily="50" charset="-128"/>
                <a:ea typeface="HGP創英角ｺﾞｼｯｸUB" panose="020B0900000000000000" pitchFamily="50" charset="-128"/>
              </a:rPr>
              <a:t>契約書、設計図書、現場代理人等通知書、請負代金内訳書、工程表　等</a:t>
            </a:r>
          </a:p>
        </p:txBody>
      </p:sp>
      <p:sp>
        <p:nvSpPr>
          <p:cNvPr id="21" name="下矢印 3"/>
          <p:cNvSpPr>
            <a:spLocks noChangeArrowheads="1"/>
          </p:cNvSpPr>
          <p:nvPr/>
        </p:nvSpPr>
        <p:spPr bwMode="auto">
          <a:xfrm>
            <a:off x="1111920" y="4091158"/>
            <a:ext cx="366960" cy="368082"/>
          </a:xfrm>
          <a:prstGeom prst="downArrow">
            <a:avLst>
              <a:gd name="adj1" fmla="val 50000"/>
              <a:gd name="adj2" fmla="val 50020"/>
            </a:avLst>
          </a:prstGeom>
          <a:noFill/>
          <a:ln w="9525" algn="ctr">
            <a:solidFill>
              <a:srgbClr val="000000"/>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gn="ctr" eaLnBrk="1" hangingPunct="1">
              <a:spcBef>
                <a:spcPct val="50000"/>
              </a:spcBef>
              <a:buFontTx/>
              <a:buNone/>
            </a:pPr>
            <a:endParaRPr lang="ja-JP" altLang="en-US" sz="1200" b="0">
              <a:latin typeface="HGP創英角ｺﾞｼｯｸUB" panose="020B0900000000000000" pitchFamily="50" charset="-128"/>
              <a:ea typeface="HGP創英角ｺﾞｼｯｸUB" panose="020B0900000000000000" pitchFamily="50" charset="-128"/>
            </a:endParaRPr>
          </a:p>
        </p:txBody>
      </p:sp>
      <p:sp>
        <p:nvSpPr>
          <p:cNvPr id="22" name="テキスト ボックス 21"/>
          <p:cNvSpPr txBox="1"/>
          <p:nvPr/>
        </p:nvSpPr>
        <p:spPr>
          <a:xfrm>
            <a:off x="250825" y="4633180"/>
            <a:ext cx="2160588" cy="307975"/>
          </a:xfrm>
          <a:prstGeom prst="rect">
            <a:avLst/>
          </a:prstGeom>
          <a:solidFill>
            <a:schemeClr val="accent6">
              <a:lumMod val="20000"/>
              <a:lumOff val="80000"/>
            </a:schemeClr>
          </a:solidFill>
        </p:spPr>
        <p:txBody>
          <a:bodyPr anchor="ctr">
            <a:spAutoFit/>
          </a:bodyPr>
          <a:lstStyle/>
          <a:p>
            <a:pPr algn="ctr">
              <a:defRPr/>
            </a:pPr>
            <a:r>
              <a:rPr lang="ja-JP" altLang="en-US" sz="1400" b="0" dirty="0">
                <a:latin typeface="HGP創英角ｺﾞｼｯｸUB" panose="020B0900000000000000" pitchFamily="50" charset="-128"/>
                <a:ea typeface="HGP創英角ｺﾞｼｯｸUB" panose="020B0900000000000000" pitchFamily="50" charset="-128"/>
              </a:rPr>
              <a:t>紙のみ提出</a:t>
            </a:r>
          </a:p>
        </p:txBody>
      </p:sp>
      <p:sp>
        <p:nvSpPr>
          <p:cNvPr id="23" name="テキスト ボックス 22"/>
          <p:cNvSpPr txBox="1"/>
          <p:nvPr/>
        </p:nvSpPr>
        <p:spPr>
          <a:xfrm>
            <a:off x="2495550" y="1032730"/>
            <a:ext cx="2724150" cy="307975"/>
          </a:xfrm>
          <a:prstGeom prst="rect">
            <a:avLst/>
          </a:prstGeom>
          <a:solidFill>
            <a:schemeClr val="accent5">
              <a:lumMod val="90000"/>
            </a:schemeClr>
          </a:solidFill>
        </p:spPr>
        <p:txBody>
          <a:bodyPr anchor="ctr">
            <a:spAutoFit/>
          </a:bodyPr>
          <a:lstStyle/>
          <a:p>
            <a:pPr algn="ctr">
              <a:defRPr/>
            </a:pPr>
            <a:r>
              <a:rPr lang="ja-JP" altLang="en-US" sz="1400" b="0" dirty="0">
                <a:latin typeface="HGP創英角ｺﾞｼｯｸUB" panose="020B0900000000000000" pitchFamily="50" charset="-128"/>
                <a:ea typeface="HGP創英角ｺﾞｼｯｸUB" panose="020B0900000000000000" pitchFamily="50" charset="-128"/>
              </a:rPr>
              <a:t>工事書類</a:t>
            </a:r>
          </a:p>
        </p:txBody>
      </p:sp>
      <p:sp>
        <p:nvSpPr>
          <p:cNvPr id="24" name="テキスト ボックス 22"/>
          <p:cNvSpPr txBox="1">
            <a:spLocks noChangeArrowheads="1"/>
          </p:cNvSpPr>
          <p:nvPr/>
        </p:nvSpPr>
        <p:spPr bwMode="auto">
          <a:xfrm>
            <a:off x="2495550" y="3166330"/>
            <a:ext cx="2797175" cy="1016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gn="l">
              <a:spcBef>
                <a:spcPct val="0"/>
              </a:spcBef>
              <a:buFontTx/>
              <a:buNone/>
            </a:pPr>
            <a:r>
              <a:rPr lang="ja-JP" altLang="en-US" sz="1200" b="0" dirty="0">
                <a:latin typeface="HGP創英角ｺﾞｼｯｸUB" panose="020B0900000000000000" pitchFamily="50" charset="-128"/>
                <a:ea typeface="HGP創英角ｺﾞｼｯｸUB" panose="020B0900000000000000" pitchFamily="50" charset="-128"/>
              </a:rPr>
              <a:t>例えば：</a:t>
            </a:r>
            <a:endParaRPr lang="en-US" altLang="ja-JP" sz="1200" b="0" dirty="0">
              <a:latin typeface="HGP創英角ｺﾞｼｯｸUB" panose="020B0900000000000000" pitchFamily="50" charset="-128"/>
              <a:ea typeface="HGP創英角ｺﾞｼｯｸUB" panose="020B0900000000000000" pitchFamily="50" charset="-128"/>
            </a:endParaRPr>
          </a:p>
          <a:p>
            <a:pPr algn="l">
              <a:spcBef>
                <a:spcPct val="0"/>
              </a:spcBef>
              <a:buFontTx/>
              <a:buNone/>
            </a:pPr>
            <a:r>
              <a:rPr lang="ja-JP" altLang="en-US" sz="1200" b="0" dirty="0">
                <a:latin typeface="HGP創英角ｺﾞｼｯｸUB" panose="020B0900000000000000" pitchFamily="50" charset="-128"/>
                <a:ea typeface="HGP創英角ｺﾞｼｯｸUB" panose="020B0900000000000000" pitchFamily="50" charset="-128"/>
              </a:rPr>
              <a:t>工事写真、工事打合せ簿、材料確認願、段階確認書、施工計画書、工事履行報告書、品質管理資料、出来高管理資料　等</a:t>
            </a:r>
          </a:p>
        </p:txBody>
      </p:sp>
      <p:sp>
        <p:nvSpPr>
          <p:cNvPr id="25" name="下矢印 23"/>
          <p:cNvSpPr>
            <a:spLocks noChangeArrowheads="1"/>
          </p:cNvSpPr>
          <p:nvPr/>
        </p:nvSpPr>
        <p:spPr bwMode="auto">
          <a:xfrm>
            <a:off x="3670176" y="4091158"/>
            <a:ext cx="366960" cy="368082"/>
          </a:xfrm>
          <a:prstGeom prst="downArrow">
            <a:avLst>
              <a:gd name="adj1" fmla="val 50000"/>
              <a:gd name="adj2" fmla="val 50178"/>
            </a:avLst>
          </a:prstGeom>
          <a:noFill/>
          <a:ln w="9525" algn="ctr">
            <a:solidFill>
              <a:srgbClr val="000000"/>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gn="ctr" eaLnBrk="1" hangingPunct="1">
              <a:spcBef>
                <a:spcPct val="50000"/>
              </a:spcBef>
              <a:buFontTx/>
              <a:buNone/>
            </a:pPr>
            <a:endParaRPr lang="ja-JP" altLang="en-US" sz="1200" b="0">
              <a:latin typeface="HGP創英角ｺﾞｼｯｸUB" panose="020B0900000000000000" pitchFamily="50" charset="-128"/>
              <a:ea typeface="HGP創英角ｺﾞｼｯｸUB" panose="020B0900000000000000" pitchFamily="50" charset="-128"/>
            </a:endParaRPr>
          </a:p>
        </p:txBody>
      </p:sp>
      <p:sp>
        <p:nvSpPr>
          <p:cNvPr id="26" name="テキスト ボックス 25"/>
          <p:cNvSpPr txBox="1"/>
          <p:nvPr/>
        </p:nvSpPr>
        <p:spPr>
          <a:xfrm>
            <a:off x="2495550" y="4633180"/>
            <a:ext cx="2724150" cy="307975"/>
          </a:xfrm>
          <a:prstGeom prst="rect">
            <a:avLst/>
          </a:prstGeom>
          <a:solidFill>
            <a:schemeClr val="accent5">
              <a:lumMod val="90000"/>
            </a:schemeClr>
          </a:solidFill>
        </p:spPr>
        <p:txBody>
          <a:bodyPr anchor="ctr">
            <a:spAutoFit/>
          </a:bodyPr>
          <a:lstStyle/>
          <a:p>
            <a:pPr algn="ctr">
              <a:defRPr/>
            </a:pPr>
            <a:r>
              <a:rPr lang="ja-JP" altLang="en-US" sz="1400" b="0" dirty="0">
                <a:latin typeface="HGP創英角ｺﾞｼｯｸUB" panose="020B0900000000000000" pitchFamily="50" charset="-128"/>
                <a:ea typeface="HGP創英角ｺﾞｼｯｸUB" panose="020B0900000000000000" pitchFamily="50" charset="-128"/>
              </a:rPr>
              <a:t>紙または電子のいずれかで提出</a:t>
            </a:r>
          </a:p>
        </p:txBody>
      </p:sp>
      <p:sp>
        <p:nvSpPr>
          <p:cNvPr id="27" name="テキスト ボックス 26"/>
          <p:cNvSpPr txBox="1"/>
          <p:nvPr/>
        </p:nvSpPr>
        <p:spPr>
          <a:xfrm>
            <a:off x="5292725" y="1032730"/>
            <a:ext cx="3636963" cy="307975"/>
          </a:xfrm>
          <a:prstGeom prst="rect">
            <a:avLst/>
          </a:prstGeom>
          <a:solidFill>
            <a:schemeClr val="bg2">
              <a:lumMod val="20000"/>
              <a:lumOff val="80000"/>
            </a:schemeClr>
          </a:solidFill>
        </p:spPr>
        <p:txBody>
          <a:bodyPr anchor="ctr">
            <a:spAutoFit/>
          </a:bodyPr>
          <a:lstStyle/>
          <a:p>
            <a:pPr algn="ctr">
              <a:defRPr/>
            </a:pPr>
            <a:r>
              <a:rPr lang="ja-JP" altLang="en-US" sz="1400" b="0" dirty="0">
                <a:latin typeface="HGP創英角ｺﾞｼｯｸUB" panose="020B0900000000000000" pitchFamily="50" charset="-128"/>
                <a:ea typeface="HGP創英角ｺﾞｼｯｸUB" panose="020B0900000000000000" pitchFamily="50" charset="-128"/>
              </a:rPr>
              <a:t>工事完成図書</a:t>
            </a:r>
          </a:p>
        </p:txBody>
      </p:sp>
      <p:sp>
        <p:nvSpPr>
          <p:cNvPr id="28" name="テキスト ボックス 26"/>
          <p:cNvSpPr txBox="1">
            <a:spLocks noChangeArrowheads="1"/>
          </p:cNvSpPr>
          <p:nvPr/>
        </p:nvSpPr>
        <p:spPr bwMode="auto">
          <a:xfrm>
            <a:off x="5445125" y="3166330"/>
            <a:ext cx="1666875" cy="831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gn="l">
              <a:spcBef>
                <a:spcPct val="0"/>
              </a:spcBef>
              <a:buFontTx/>
              <a:buNone/>
            </a:pPr>
            <a:r>
              <a:rPr lang="ja-JP" altLang="en-US" sz="1200" b="0" dirty="0">
                <a:latin typeface="HGP創英角ｺﾞｼｯｸUB" panose="020B0900000000000000" pitchFamily="50" charset="-128"/>
                <a:ea typeface="HGP創英角ｺﾞｼｯｸUB" panose="020B0900000000000000" pitchFamily="50" charset="-128"/>
              </a:rPr>
              <a:t>例えば：</a:t>
            </a:r>
            <a:endParaRPr lang="en-US" altLang="ja-JP" sz="1200" b="0" dirty="0">
              <a:latin typeface="HGP創英角ｺﾞｼｯｸUB" panose="020B0900000000000000" pitchFamily="50" charset="-128"/>
              <a:ea typeface="HGP創英角ｺﾞｼｯｸUB" panose="020B0900000000000000" pitchFamily="50" charset="-128"/>
            </a:endParaRPr>
          </a:p>
          <a:p>
            <a:pPr algn="l">
              <a:spcBef>
                <a:spcPct val="0"/>
              </a:spcBef>
              <a:buFontTx/>
              <a:buNone/>
            </a:pPr>
            <a:r>
              <a:rPr lang="ja-JP" altLang="en-US" sz="1200" b="0" dirty="0">
                <a:latin typeface="HGP創英角ｺﾞｼｯｸUB" panose="020B0900000000000000" pitchFamily="50" charset="-128"/>
                <a:ea typeface="HGP創英角ｺﾞｼｯｸUB" panose="020B0900000000000000" pitchFamily="50" charset="-128"/>
              </a:rPr>
              <a:t>工事完成図、工事管理台帳、施工管理台帳、品質管理台帳</a:t>
            </a:r>
          </a:p>
        </p:txBody>
      </p:sp>
      <p:sp>
        <p:nvSpPr>
          <p:cNvPr id="29" name="下矢印 27"/>
          <p:cNvSpPr>
            <a:spLocks noChangeArrowheads="1"/>
          </p:cNvSpPr>
          <p:nvPr/>
        </p:nvSpPr>
        <p:spPr bwMode="auto">
          <a:xfrm>
            <a:off x="6044282" y="4091158"/>
            <a:ext cx="366960" cy="368082"/>
          </a:xfrm>
          <a:prstGeom prst="downArrow">
            <a:avLst>
              <a:gd name="adj1" fmla="val 50000"/>
              <a:gd name="adj2" fmla="val 50020"/>
            </a:avLst>
          </a:prstGeom>
          <a:noFill/>
          <a:ln w="9525" algn="ctr">
            <a:solidFill>
              <a:srgbClr val="000000"/>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gn="ctr" eaLnBrk="1" hangingPunct="1">
              <a:spcBef>
                <a:spcPct val="50000"/>
              </a:spcBef>
              <a:buFontTx/>
              <a:buNone/>
            </a:pPr>
            <a:endParaRPr lang="ja-JP" altLang="en-US" sz="1200" b="0">
              <a:latin typeface="HGP創英角ｺﾞｼｯｸUB" panose="020B0900000000000000" pitchFamily="50" charset="-128"/>
              <a:ea typeface="HGP創英角ｺﾞｼｯｸUB" panose="020B0900000000000000" pitchFamily="50" charset="-128"/>
            </a:endParaRPr>
          </a:p>
        </p:txBody>
      </p:sp>
      <p:sp>
        <p:nvSpPr>
          <p:cNvPr id="30" name="テキスト ボックス 29"/>
          <p:cNvSpPr txBox="1"/>
          <p:nvPr/>
        </p:nvSpPr>
        <p:spPr>
          <a:xfrm>
            <a:off x="5292725" y="4633180"/>
            <a:ext cx="1971675" cy="307975"/>
          </a:xfrm>
          <a:prstGeom prst="rect">
            <a:avLst/>
          </a:prstGeom>
          <a:solidFill>
            <a:schemeClr val="bg2">
              <a:lumMod val="20000"/>
              <a:lumOff val="80000"/>
            </a:schemeClr>
          </a:solidFill>
        </p:spPr>
        <p:txBody>
          <a:bodyPr anchor="ctr">
            <a:spAutoFit/>
          </a:bodyPr>
          <a:lstStyle/>
          <a:p>
            <a:pPr algn="ctr">
              <a:defRPr/>
            </a:pPr>
            <a:r>
              <a:rPr lang="ja-JP" altLang="en-US" sz="1400" b="0" dirty="0">
                <a:latin typeface="HGP創英角ｺﾞｼｯｸUB" panose="020B0900000000000000" pitchFamily="50" charset="-128"/>
                <a:ea typeface="HGP創英角ｺﾞｼｯｸUB" panose="020B0900000000000000" pitchFamily="50" charset="-128"/>
              </a:rPr>
              <a:t>紙と電子の両方で提出</a:t>
            </a:r>
          </a:p>
        </p:txBody>
      </p:sp>
      <p:sp>
        <p:nvSpPr>
          <p:cNvPr id="31" name="テキスト ボックス 29"/>
          <p:cNvSpPr txBox="1">
            <a:spLocks noChangeArrowheads="1"/>
          </p:cNvSpPr>
          <p:nvPr/>
        </p:nvSpPr>
        <p:spPr bwMode="auto">
          <a:xfrm>
            <a:off x="7264400" y="3166330"/>
            <a:ext cx="1665288"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gn="l">
              <a:spcBef>
                <a:spcPct val="0"/>
              </a:spcBef>
              <a:buFontTx/>
              <a:buNone/>
            </a:pPr>
            <a:r>
              <a:rPr lang="ja-JP" altLang="en-US" sz="1200" b="0" dirty="0">
                <a:latin typeface="HGP創英角ｺﾞｼｯｸUB" panose="020B0900000000000000" pitchFamily="50" charset="-128"/>
                <a:ea typeface="HGP創英角ｺﾞｼｯｸUB" panose="020B0900000000000000" pitchFamily="50" charset="-128"/>
              </a:rPr>
              <a:t>例えば：</a:t>
            </a:r>
            <a:endParaRPr lang="en-US" altLang="ja-JP" sz="1200" b="0" dirty="0">
              <a:latin typeface="HGP創英角ｺﾞｼｯｸUB" panose="020B0900000000000000" pitchFamily="50" charset="-128"/>
              <a:ea typeface="HGP創英角ｺﾞｼｯｸUB" panose="020B0900000000000000" pitchFamily="50" charset="-128"/>
            </a:endParaRPr>
          </a:p>
          <a:p>
            <a:pPr algn="l">
              <a:spcBef>
                <a:spcPct val="0"/>
              </a:spcBef>
              <a:buFontTx/>
              <a:buNone/>
            </a:pPr>
            <a:r>
              <a:rPr lang="ja-JP" altLang="en-US" sz="1200" b="0" dirty="0">
                <a:latin typeface="HGP創英角ｺﾞｼｯｸUB" panose="020B0900000000000000" pitchFamily="50" charset="-128"/>
                <a:ea typeface="HGP創英角ｺﾞｼｯｸUB" panose="020B0900000000000000" pitchFamily="50" charset="-128"/>
              </a:rPr>
              <a:t>地質土質調査成果</a:t>
            </a:r>
          </a:p>
        </p:txBody>
      </p:sp>
      <p:sp>
        <p:nvSpPr>
          <p:cNvPr id="32" name="下矢印 30"/>
          <p:cNvSpPr>
            <a:spLocks noChangeArrowheads="1"/>
          </p:cNvSpPr>
          <p:nvPr/>
        </p:nvSpPr>
        <p:spPr bwMode="auto">
          <a:xfrm>
            <a:off x="7979445" y="4071066"/>
            <a:ext cx="366960" cy="365403"/>
          </a:xfrm>
          <a:prstGeom prst="downArrow">
            <a:avLst>
              <a:gd name="adj1" fmla="val 50000"/>
              <a:gd name="adj2" fmla="val 49872"/>
            </a:avLst>
          </a:prstGeom>
          <a:noFill/>
          <a:ln w="9525" algn="ctr">
            <a:solidFill>
              <a:srgbClr val="000000"/>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gn="ctr" eaLnBrk="1" hangingPunct="1">
              <a:spcBef>
                <a:spcPct val="50000"/>
              </a:spcBef>
              <a:buFontTx/>
              <a:buNone/>
            </a:pPr>
            <a:endParaRPr lang="ja-JP" altLang="en-US" sz="1200" b="0">
              <a:latin typeface="HGP創英角ｺﾞｼｯｸUB" panose="020B0900000000000000" pitchFamily="50" charset="-128"/>
              <a:ea typeface="HGP創英角ｺﾞｼｯｸUB" panose="020B0900000000000000" pitchFamily="50" charset="-128"/>
            </a:endParaRPr>
          </a:p>
        </p:txBody>
      </p:sp>
      <p:sp>
        <p:nvSpPr>
          <p:cNvPr id="33" name="テキスト ボックス 32"/>
          <p:cNvSpPr txBox="1"/>
          <p:nvPr/>
        </p:nvSpPr>
        <p:spPr>
          <a:xfrm>
            <a:off x="7380288" y="4633180"/>
            <a:ext cx="1554162" cy="307975"/>
          </a:xfrm>
          <a:prstGeom prst="rect">
            <a:avLst/>
          </a:prstGeom>
          <a:solidFill>
            <a:schemeClr val="bg2">
              <a:lumMod val="20000"/>
              <a:lumOff val="80000"/>
            </a:schemeClr>
          </a:solidFill>
        </p:spPr>
        <p:txBody>
          <a:bodyPr anchor="ctr">
            <a:spAutoFit/>
          </a:bodyPr>
          <a:lstStyle/>
          <a:p>
            <a:pPr algn="ctr">
              <a:defRPr/>
            </a:pPr>
            <a:r>
              <a:rPr lang="ja-JP" altLang="en-US" sz="1400" b="0" dirty="0">
                <a:latin typeface="HGP創英角ｺﾞｼｯｸUB" panose="020B0900000000000000" pitchFamily="50" charset="-128"/>
                <a:ea typeface="HGP創英角ｺﾞｼｯｸUB" panose="020B0900000000000000" pitchFamily="50" charset="-128"/>
              </a:rPr>
              <a:t>電子のみ納品</a:t>
            </a:r>
          </a:p>
        </p:txBody>
      </p:sp>
      <p:sp>
        <p:nvSpPr>
          <p:cNvPr id="34" name="角丸四角形吹き出し 2"/>
          <p:cNvSpPr>
            <a:spLocks noChangeArrowheads="1"/>
          </p:cNvSpPr>
          <p:nvPr/>
        </p:nvSpPr>
        <p:spPr bwMode="auto">
          <a:xfrm>
            <a:off x="2543175" y="1524855"/>
            <a:ext cx="1143000" cy="920750"/>
          </a:xfrm>
          <a:prstGeom prst="wedgeRoundRectCallout">
            <a:avLst>
              <a:gd name="adj1" fmla="val 56319"/>
              <a:gd name="adj2" fmla="val 58347"/>
              <a:gd name="adj3" fmla="val 16667"/>
            </a:avLst>
          </a:prstGeom>
          <a:solidFill>
            <a:schemeClr val="bg1"/>
          </a:solidFill>
          <a:ln w="19050" algn="ctr">
            <a:solidFill>
              <a:schemeClr val="tx1"/>
            </a:solidFill>
            <a:round/>
            <a:headEnd/>
            <a:tailEnd/>
          </a:ln>
        </p:spPr>
        <p:txBody>
          <a:bodyPr anchor="ctr">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50000"/>
              </a:spcBef>
              <a:buFontTx/>
              <a:buNone/>
            </a:pPr>
            <a:r>
              <a:rPr lang="ja-JP" altLang="en-US" sz="1200" b="0">
                <a:latin typeface="HGP創英角ｺﾞｼｯｸUB" panose="020B0900000000000000" pitchFamily="50" charset="-128"/>
                <a:ea typeface="HGP創英角ｺﾞｼｯｸUB" panose="020B0900000000000000" pitchFamily="50" charset="-128"/>
              </a:rPr>
              <a:t>情報共有システムを利用した場合は電子で提出</a:t>
            </a:r>
          </a:p>
        </p:txBody>
      </p:sp>
    </p:spTree>
    <p:extLst>
      <p:ext uri="{BB962C8B-B14F-4D97-AF65-F5344CB8AC3E}">
        <p14:creationId xmlns="" xmlns:p14="http://schemas.microsoft.com/office/powerpoint/2010/main" val="2385608937"/>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ext Box 10"/>
          <p:cNvSpPr txBox="1">
            <a:spLocks noChangeArrowheads="1"/>
          </p:cNvSpPr>
          <p:nvPr/>
        </p:nvSpPr>
        <p:spPr bwMode="auto">
          <a:xfrm>
            <a:off x="360000" y="1800000"/>
            <a:ext cx="8280000" cy="7694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spcBef>
                <a:spcPct val="50000"/>
              </a:spcBef>
            </a:pPr>
            <a:r>
              <a:rPr lang="ja-JP" altLang="en-US" sz="4400" b="0" dirty="0" smtClean="0">
                <a:solidFill>
                  <a:srgbClr val="330066"/>
                </a:solidFill>
                <a:latin typeface="HGP創英角ｺﾞｼｯｸUB" pitchFamily="50" charset="-128"/>
                <a:ea typeface="HGP創英角ｺﾞｼｯｸUB" pitchFamily="50" charset="-128"/>
              </a:rPr>
              <a:t>緯度・経度のチェック</a:t>
            </a:r>
            <a:endParaRPr lang="ja-JP" altLang="en-US" sz="4400" b="0" dirty="0">
              <a:solidFill>
                <a:srgbClr val="330066"/>
              </a:solidFill>
              <a:latin typeface="HGP創英角ｺﾞｼｯｸUB" pitchFamily="50" charset="-128"/>
              <a:ea typeface="HGP創英角ｺﾞｼｯｸUB" pitchFamily="50" charset="-128"/>
            </a:endParaRPr>
          </a:p>
        </p:txBody>
      </p:sp>
    </p:spTree>
    <p:extLst>
      <p:ext uri="{BB962C8B-B14F-4D97-AF65-F5344CB8AC3E}">
        <p14:creationId xmlns="" xmlns:p14="http://schemas.microsoft.com/office/powerpoint/2010/main" val="3014437847"/>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Rectangle 2"/>
          <p:cNvSpPr>
            <a:spLocks noGrp="1" noChangeArrowheads="1"/>
          </p:cNvSpPr>
          <p:nvPr>
            <p:ph type="title" idx="4294967295"/>
          </p:nvPr>
        </p:nvSpPr>
        <p:spPr>
          <a:xfrm>
            <a:off x="108000" y="0"/>
            <a:ext cx="8640000" cy="648000"/>
          </a:xfrm>
        </p:spPr>
        <p:txBody>
          <a:bodyPr lIns="91440" tIns="45720" rIns="91440" bIns="45720" anchor="ctr"/>
          <a:lstStyle/>
          <a:p>
            <a:pPr eaLnBrk="1" hangingPunct="1"/>
            <a:r>
              <a:rPr lang="ja-JP" altLang="en-US" sz="3600" b="0" dirty="0" smtClean="0">
                <a:latin typeface="HGP創英角ｺﾞｼｯｸUB" pitchFamily="50" charset="-128"/>
                <a:ea typeface="HGP創英角ｺﾞｼｯｸUB" pitchFamily="50" charset="-128"/>
              </a:rPr>
              <a:t>緯度・経度情報の確認</a:t>
            </a:r>
          </a:p>
        </p:txBody>
      </p:sp>
      <p:sp>
        <p:nvSpPr>
          <p:cNvPr id="17414" name="テキスト ボックス 1"/>
          <p:cNvSpPr txBox="1">
            <a:spLocks noChangeArrowheads="1"/>
          </p:cNvSpPr>
          <p:nvPr/>
        </p:nvSpPr>
        <p:spPr bwMode="auto">
          <a:xfrm>
            <a:off x="180000" y="648000"/>
            <a:ext cx="8424428" cy="175432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kumimoji="1" sz="1200" b="1">
                <a:solidFill>
                  <a:schemeClr val="tx1"/>
                </a:solidFill>
                <a:latin typeface="Arial" charset="0"/>
                <a:ea typeface="ＭＳ Ｐゴシック" charset="-128"/>
              </a:defRPr>
            </a:lvl1pPr>
            <a:lvl2pPr marL="742950" indent="-285750" eaLnBrk="0" hangingPunct="0">
              <a:defRPr kumimoji="1" sz="1200" b="1">
                <a:solidFill>
                  <a:schemeClr val="tx1"/>
                </a:solidFill>
                <a:latin typeface="Arial" charset="0"/>
                <a:ea typeface="ＭＳ Ｐゴシック" charset="-128"/>
              </a:defRPr>
            </a:lvl2pPr>
            <a:lvl3pPr marL="1143000" indent="-228600" eaLnBrk="0" hangingPunct="0">
              <a:defRPr kumimoji="1" sz="1200" b="1">
                <a:solidFill>
                  <a:schemeClr val="tx1"/>
                </a:solidFill>
                <a:latin typeface="Arial" charset="0"/>
                <a:ea typeface="ＭＳ Ｐゴシック" charset="-128"/>
              </a:defRPr>
            </a:lvl3pPr>
            <a:lvl4pPr marL="1600200" indent="-228600" eaLnBrk="0" hangingPunct="0">
              <a:defRPr kumimoji="1" sz="1200" b="1">
                <a:solidFill>
                  <a:schemeClr val="tx1"/>
                </a:solidFill>
                <a:latin typeface="Arial" charset="0"/>
                <a:ea typeface="ＭＳ Ｐゴシック" charset="-128"/>
              </a:defRPr>
            </a:lvl4pPr>
            <a:lvl5pPr marL="2057400" indent="-228600" eaLnBrk="0" hangingPunct="0">
              <a:defRPr kumimoji="1" sz="1200" b="1">
                <a:solidFill>
                  <a:schemeClr val="tx1"/>
                </a:solidFill>
                <a:latin typeface="Arial" charset="0"/>
                <a:ea typeface="ＭＳ Ｐゴシック"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charset="-128"/>
              </a:defRPr>
            </a:lvl9pPr>
          </a:lstStyle>
          <a:p>
            <a:pPr algn="l" eaLnBrk="1" hangingPunct="1"/>
            <a:r>
              <a:rPr lang="ja-JP" altLang="en-US" sz="3600" b="0" dirty="0">
                <a:latin typeface="HGP創英角ｺﾞｼｯｸUB" pitchFamily="50" charset="-128"/>
                <a:ea typeface="HGP創英角ｺﾞｼｯｸUB" pitchFamily="50" charset="-128"/>
              </a:rPr>
              <a:t>電子成果品の作成後、工事管理ファイルに記入されている経度・緯度</a:t>
            </a:r>
            <a:r>
              <a:rPr lang="ja-JP" altLang="en-US" sz="3600" b="0" dirty="0" smtClean="0">
                <a:latin typeface="HGP創英角ｺﾞｼｯｸUB" pitchFamily="50" charset="-128"/>
                <a:ea typeface="HGP創英角ｺﾞｼｯｸUB" pitchFamily="50" charset="-128"/>
              </a:rPr>
              <a:t>情報</a:t>
            </a:r>
            <a:r>
              <a:rPr lang="ja-JP" altLang="en-US" sz="3600" b="0" dirty="0">
                <a:latin typeface="HGP創英角ｺﾞｼｯｸUB" pitchFamily="50" charset="-128"/>
                <a:ea typeface="HGP創英角ｺﾞｼｯｸUB" pitchFamily="50" charset="-128"/>
              </a:rPr>
              <a:t>について確認を行います。</a:t>
            </a:r>
          </a:p>
        </p:txBody>
      </p:sp>
      <p:sp>
        <p:nvSpPr>
          <p:cNvPr id="2" name="正方形/長方形 1"/>
          <p:cNvSpPr/>
          <p:nvPr/>
        </p:nvSpPr>
        <p:spPr>
          <a:xfrm>
            <a:off x="174627" y="2402326"/>
            <a:ext cx="8763975" cy="224676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pPr marL="457200" indent="-457200" algn="l">
              <a:buFont typeface="Arial" panose="020B0604020202020204" pitchFamily="34" charset="0"/>
              <a:buChar char="•"/>
            </a:pPr>
            <a:r>
              <a:rPr lang="ja-JP" altLang="en-US" sz="2800" b="0" dirty="0" smtClean="0">
                <a:latin typeface="HGP創英角ｺﾞｼｯｸUB" pitchFamily="50" charset="-128"/>
                <a:ea typeface="HGP創英角ｺﾞｼｯｸUB" pitchFamily="50" charset="-128"/>
              </a:rPr>
              <a:t>測量</a:t>
            </a:r>
            <a:r>
              <a:rPr lang="ja-JP" altLang="en-US" sz="2800" b="0" dirty="0">
                <a:latin typeface="HGP創英角ｺﾞｼｯｸUB" pitchFamily="50" charset="-128"/>
                <a:ea typeface="HGP創英角ｺﾞｼｯｸUB" pitchFamily="50" charset="-128"/>
              </a:rPr>
              <a:t>成果電子納品「業務管理項目」境界座標入力支援サービス</a:t>
            </a:r>
          </a:p>
          <a:p>
            <a:pPr algn="l"/>
            <a:r>
              <a:rPr lang="ja-JP" altLang="en-US" sz="2800" b="0" dirty="0" smtClean="0">
                <a:latin typeface="HGP創英角ｺﾞｼｯｸUB" pitchFamily="50" charset="-128"/>
                <a:ea typeface="HGP創英角ｺﾞｼｯｸUB" pitchFamily="50" charset="-128"/>
              </a:rPr>
              <a:t>　　　</a:t>
            </a:r>
            <a:r>
              <a:rPr lang="en-US" altLang="ja-JP" sz="2800" b="0" dirty="0" smtClean="0">
                <a:latin typeface="HGP創英角ｺﾞｼｯｸUB" pitchFamily="50" charset="-128"/>
                <a:ea typeface="HGP創英角ｺﾞｼｯｸUB" pitchFamily="50" charset="-128"/>
              </a:rPr>
              <a:t>http</a:t>
            </a:r>
            <a:r>
              <a:rPr lang="en-US" altLang="ja-JP" sz="2800" b="0" dirty="0">
                <a:latin typeface="HGP創英角ｺﾞｼｯｸUB" pitchFamily="50" charset="-128"/>
                <a:ea typeface="HGP創英角ｺﾞｼｯｸUB" pitchFamily="50" charset="-128"/>
              </a:rPr>
              <a:t>://psgsv.gsi.go.jp/koukyou/rect/index.html</a:t>
            </a:r>
          </a:p>
          <a:p>
            <a:pPr marL="457200" indent="-457200" algn="l">
              <a:buFont typeface="Arial" panose="020B0604020202020204" pitchFamily="34" charset="0"/>
              <a:buChar char="•"/>
            </a:pPr>
            <a:r>
              <a:rPr lang="ja-JP" altLang="en-US" sz="2800" b="0" dirty="0" smtClean="0">
                <a:latin typeface="HGP創英角ｺﾞｼｯｸUB" pitchFamily="50" charset="-128"/>
                <a:ea typeface="HGP創英角ｺﾞｼｯｸUB" pitchFamily="50" charset="-128"/>
              </a:rPr>
              <a:t>地図</a:t>
            </a:r>
            <a:r>
              <a:rPr lang="ja-JP" altLang="en-US" sz="2800" b="0" dirty="0">
                <a:latin typeface="HGP創英角ｺﾞｼｯｸUB" pitchFamily="50" charset="-128"/>
                <a:ea typeface="HGP創英角ｺﾞｼｯｸUB" pitchFamily="50" charset="-128"/>
              </a:rPr>
              <a:t>閲覧サービス</a:t>
            </a:r>
          </a:p>
          <a:p>
            <a:pPr algn="l"/>
            <a:r>
              <a:rPr lang="ja-JP" altLang="en-US" sz="2800" b="0" dirty="0" smtClean="0">
                <a:latin typeface="HGP創英角ｺﾞｼｯｸUB" pitchFamily="50" charset="-128"/>
                <a:ea typeface="HGP創英角ｺﾞｼｯｸUB" pitchFamily="50" charset="-128"/>
              </a:rPr>
              <a:t>　　　</a:t>
            </a:r>
            <a:r>
              <a:rPr lang="en-US" altLang="ja-JP" sz="2800" b="0" dirty="0" smtClean="0">
                <a:latin typeface="HGP創英角ｺﾞｼｯｸUB" pitchFamily="50" charset="-128"/>
                <a:ea typeface="HGP創英角ｺﾞｼｯｸUB" pitchFamily="50" charset="-128"/>
              </a:rPr>
              <a:t>http</a:t>
            </a:r>
            <a:r>
              <a:rPr lang="en-US" altLang="ja-JP" sz="2800" b="0" dirty="0">
                <a:latin typeface="HGP創英角ｺﾞｼｯｸUB" pitchFamily="50" charset="-128"/>
                <a:ea typeface="HGP創英角ｺﾞｼｯｸUB" pitchFamily="50" charset="-128"/>
              </a:rPr>
              <a:t>://watchizu.gsi.go.jp/</a:t>
            </a:r>
            <a:endParaRPr lang="ja-JP" altLang="en-US" sz="2800" b="0" dirty="0">
              <a:latin typeface="HGP創英角ｺﾞｼｯｸUB" pitchFamily="50" charset="-128"/>
              <a:ea typeface="HGP創英角ｺﾞｼｯｸUB" pitchFamily="50" charset="-128"/>
            </a:endParaRPr>
          </a:p>
        </p:txBody>
      </p:sp>
      <p:pic>
        <p:nvPicPr>
          <p:cNvPr id="21506"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5184068" y="3800331"/>
            <a:ext cx="3564396" cy="259160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9" name="正方形/長方形 180"/>
          <p:cNvSpPr>
            <a:spLocks noChangeArrowheads="1"/>
          </p:cNvSpPr>
          <p:nvPr/>
        </p:nvSpPr>
        <p:spPr bwMode="auto">
          <a:xfrm>
            <a:off x="1043608" y="5661248"/>
            <a:ext cx="3960813" cy="503238"/>
          </a:xfrm>
          <a:prstGeom prst="rect">
            <a:avLst/>
          </a:prstGeom>
          <a:solidFill>
            <a:schemeClr val="bg1"/>
          </a:solidFill>
          <a:ln w="9525" algn="ctr">
            <a:solidFill>
              <a:schemeClr val="tx1"/>
            </a:solidFill>
            <a:round/>
            <a:headEnd/>
            <a:tailEnd/>
          </a:ln>
        </p:spPr>
        <p:txBody>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r>
              <a:rPr lang="ja-JP" altLang="en-US" dirty="0" smtClean="0"/>
              <a:t>電子納品等運用ガイドライン</a:t>
            </a:r>
            <a:r>
              <a:rPr lang="en-US" altLang="ja-JP" dirty="0" smtClean="0"/>
              <a:t>【</a:t>
            </a:r>
            <a:r>
              <a:rPr lang="ja-JP" altLang="en-US" dirty="0" smtClean="0"/>
              <a:t>土木工事編</a:t>
            </a:r>
            <a:r>
              <a:rPr lang="en-US" altLang="ja-JP" dirty="0" smtClean="0"/>
              <a:t>】 </a:t>
            </a:r>
            <a:r>
              <a:rPr lang="ja-JP" altLang="en-US" dirty="0"/>
              <a:t>（</a:t>
            </a:r>
            <a:r>
              <a:rPr lang="en-US" altLang="ja-JP" dirty="0" smtClean="0"/>
              <a:t>H22.9</a:t>
            </a:r>
            <a:r>
              <a:rPr lang="ja-JP" altLang="en-US" dirty="0" smtClean="0"/>
              <a:t>）</a:t>
            </a:r>
            <a:r>
              <a:rPr lang="ja-JP" altLang="en-US" dirty="0"/>
              <a:t>より</a:t>
            </a:r>
            <a:endParaRPr lang="en-US" altLang="ja-JP" dirty="0"/>
          </a:p>
          <a:p>
            <a:pPr algn="l" eaLnBrk="1" hangingPunct="1"/>
            <a:r>
              <a:rPr lang="en-US" altLang="ja-JP" u="sng" dirty="0">
                <a:solidFill>
                  <a:srgbClr val="FF0000"/>
                </a:solidFill>
              </a:rPr>
              <a:t>http://www.cals-ed.go.jp/cri_guideline/</a:t>
            </a:r>
          </a:p>
          <a:p>
            <a:pPr eaLnBrk="1" hangingPunct="1"/>
            <a:endParaRPr lang="ja-JP" altLang="en-US" dirty="0"/>
          </a:p>
        </p:txBody>
      </p:sp>
    </p:spTree>
    <p:extLst>
      <p:ext uri="{BB962C8B-B14F-4D97-AF65-F5344CB8AC3E}">
        <p14:creationId xmlns="" xmlns:p14="http://schemas.microsoft.com/office/powerpoint/2010/main" val="1322015942"/>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ext Box 10"/>
          <p:cNvSpPr txBox="1">
            <a:spLocks noChangeArrowheads="1"/>
          </p:cNvSpPr>
          <p:nvPr/>
        </p:nvSpPr>
        <p:spPr bwMode="auto">
          <a:xfrm>
            <a:off x="360000" y="1800000"/>
            <a:ext cx="8280000" cy="7694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spcBef>
                <a:spcPct val="50000"/>
              </a:spcBef>
            </a:pPr>
            <a:r>
              <a:rPr lang="ja-JP" altLang="en-US" sz="4400" b="0" dirty="0">
                <a:solidFill>
                  <a:srgbClr val="330066"/>
                </a:solidFill>
                <a:latin typeface="HGP創英角ｺﾞｼｯｸUB" pitchFamily="50" charset="-128"/>
                <a:ea typeface="HGP創英角ｺﾞｼｯｸUB" pitchFamily="50" charset="-128"/>
              </a:rPr>
              <a:t>電子成果品のウィルスチェック</a:t>
            </a:r>
            <a:endParaRPr lang="en-US" altLang="ja-JP" sz="4400" b="0" dirty="0">
              <a:solidFill>
                <a:srgbClr val="330066"/>
              </a:solidFill>
              <a:latin typeface="HGP創英角ｺﾞｼｯｸUB" pitchFamily="50" charset="-128"/>
              <a:ea typeface="HGP創英角ｺﾞｼｯｸUB" pitchFamily="50" charset="-128"/>
            </a:endParaRPr>
          </a:p>
        </p:txBody>
      </p:sp>
    </p:spTree>
    <p:extLst>
      <p:ext uri="{BB962C8B-B14F-4D97-AF65-F5344CB8AC3E}">
        <p14:creationId xmlns="" xmlns:p14="http://schemas.microsoft.com/office/powerpoint/2010/main" val="1107420698"/>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Rectangle 2"/>
          <p:cNvSpPr>
            <a:spLocks noGrp="1" noChangeArrowheads="1"/>
          </p:cNvSpPr>
          <p:nvPr>
            <p:ph type="title" idx="4294967295"/>
          </p:nvPr>
        </p:nvSpPr>
        <p:spPr>
          <a:xfrm>
            <a:off x="108000" y="0"/>
            <a:ext cx="8640000" cy="648000"/>
          </a:xfrm>
        </p:spPr>
        <p:txBody>
          <a:bodyPr lIns="91440" tIns="45720" rIns="91440" bIns="45720" anchor="ctr"/>
          <a:lstStyle/>
          <a:p>
            <a:pPr eaLnBrk="1" hangingPunct="1"/>
            <a:r>
              <a:rPr lang="ja-JP" altLang="en-US" sz="3600" b="0" dirty="0" smtClean="0">
                <a:latin typeface="HGP創英角ｺﾞｼｯｸUB" pitchFamily="50" charset="-128"/>
                <a:ea typeface="HGP創英角ｺﾞｼｯｸUB" pitchFamily="50" charset="-128"/>
              </a:rPr>
              <a:t>ウィルスチェック</a:t>
            </a:r>
          </a:p>
        </p:txBody>
      </p:sp>
      <p:sp>
        <p:nvSpPr>
          <p:cNvPr id="17414" name="テキスト ボックス 1"/>
          <p:cNvSpPr txBox="1">
            <a:spLocks noChangeArrowheads="1"/>
          </p:cNvSpPr>
          <p:nvPr/>
        </p:nvSpPr>
        <p:spPr bwMode="auto">
          <a:xfrm>
            <a:off x="180000" y="648000"/>
            <a:ext cx="8424428" cy="34163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kumimoji="1" sz="1200" b="1">
                <a:solidFill>
                  <a:schemeClr val="tx1"/>
                </a:solidFill>
                <a:latin typeface="Arial" charset="0"/>
                <a:ea typeface="ＭＳ Ｐゴシック" charset="-128"/>
              </a:defRPr>
            </a:lvl1pPr>
            <a:lvl2pPr marL="742950" indent="-285750" eaLnBrk="0" hangingPunct="0">
              <a:defRPr kumimoji="1" sz="1200" b="1">
                <a:solidFill>
                  <a:schemeClr val="tx1"/>
                </a:solidFill>
                <a:latin typeface="Arial" charset="0"/>
                <a:ea typeface="ＭＳ Ｐゴシック" charset="-128"/>
              </a:defRPr>
            </a:lvl2pPr>
            <a:lvl3pPr marL="1143000" indent="-228600" eaLnBrk="0" hangingPunct="0">
              <a:defRPr kumimoji="1" sz="1200" b="1">
                <a:solidFill>
                  <a:schemeClr val="tx1"/>
                </a:solidFill>
                <a:latin typeface="Arial" charset="0"/>
                <a:ea typeface="ＭＳ Ｐゴシック" charset="-128"/>
              </a:defRPr>
            </a:lvl3pPr>
            <a:lvl4pPr marL="1600200" indent="-228600" eaLnBrk="0" hangingPunct="0">
              <a:defRPr kumimoji="1" sz="1200" b="1">
                <a:solidFill>
                  <a:schemeClr val="tx1"/>
                </a:solidFill>
                <a:latin typeface="Arial" charset="0"/>
                <a:ea typeface="ＭＳ Ｐゴシック" charset="-128"/>
              </a:defRPr>
            </a:lvl4pPr>
            <a:lvl5pPr marL="2057400" indent="-228600" eaLnBrk="0" hangingPunct="0">
              <a:defRPr kumimoji="1" sz="1200" b="1">
                <a:solidFill>
                  <a:schemeClr val="tx1"/>
                </a:solidFill>
                <a:latin typeface="Arial" charset="0"/>
                <a:ea typeface="ＭＳ Ｐゴシック"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charset="-128"/>
              </a:defRPr>
            </a:lvl9pPr>
          </a:lstStyle>
          <a:p>
            <a:pPr algn="l" eaLnBrk="1" hangingPunct="1"/>
            <a:r>
              <a:rPr lang="ja-JP" altLang="en-US" sz="3600" b="0" dirty="0">
                <a:latin typeface="HGP創英角ｺﾞｼｯｸUB" pitchFamily="50" charset="-128"/>
                <a:ea typeface="HGP創英角ｺﾞｼｯｸUB" pitchFamily="50" charset="-128"/>
              </a:rPr>
              <a:t>ハードディスク上にある電子成果品を整理した段階で、ウイルスチェックを</a:t>
            </a:r>
            <a:r>
              <a:rPr lang="ja-JP" altLang="en-US" sz="3600" b="0" dirty="0" smtClean="0">
                <a:latin typeface="HGP創英角ｺﾞｼｯｸUB" pitchFamily="50" charset="-128"/>
                <a:ea typeface="HGP創英角ｺﾞｼｯｸUB" pitchFamily="50" charset="-128"/>
              </a:rPr>
              <a:t>行います</a:t>
            </a:r>
            <a:r>
              <a:rPr lang="ja-JP" altLang="en-US" sz="3600" b="0" dirty="0">
                <a:latin typeface="HGP創英角ｺﾞｼｯｸUB" pitchFamily="50" charset="-128"/>
                <a:ea typeface="HGP創英角ｺﾞｼｯｸUB" pitchFamily="50" charset="-128"/>
              </a:rPr>
              <a:t>。</a:t>
            </a:r>
          </a:p>
          <a:p>
            <a:pPr algn="l" eaLnBrk="1" hangingPunct="1"/>
            <a:r>
              <a:rPr lang="ja-JP" altLang="en-US" sz="3600" b="0" dirty="0">
                <a:latin typeface="HGP創英角ｺﾞｼｯｸUB" pitchFamily="50" charset="-128"/>
                <a:ea typeface="HGP創英角ｺﾞｼｯｸUB" pitchFamily="50" charset="-128"/>
              </a:rPr>
              <a:t>ウイルスチェックソフトは特に指定しませんが、最新のウイルスも検出できる</a:t>
            </a:r>
            <a:r>
              <a:rPr lang="ja-JP" altLang="en-US" sz="3600" b="0" dirty="0" smtClean="0">
                <a:latin typeface="HGP創英角ｺﾞｼｯｸUB" pitchFamily="50" charset="-128"/>
                <a:ea typeface="HGP創英角ｺﾞｼｯｸUB" pitchFamily="50" charset="-128"/>
              </a:rPr>
              <a:t>ように</a:t>
            </a:r>
            <a:r>
              <a:rPr lang="ja-JP" altLang="en-US" sz="3600" b="0" dirty="0">
                <a:latin typeface="HGP創英角ｺﾞｼｯｸUB" pitchFamily="50" charset="-128"/>
                <a:ea typeface="HGP創英角ｺﾞｼｯｸUB" pitchFamily="50" charset="-128"/>
              </a:rPr>
              <a:t>ウイルスチェックソフトは常に最新のデータに更新（アップデート）したものを</a:t>
            </a:r>
            <a:r>
              <a:rPr lang="ja-JP" altLang="en-US" sz="3600" b="0" dirty="0" smtClean="0">
                <a:latin typeface="HGP創英角ｺﾞｼｯｸUB" pitchFamily="50" charset="-128"/>
                <a:ea typeface="HGP創英角ｺﾞｼｯｸUB" pitchFamily="50" charset="-128"/>
              </a:rPr>
              <a:t>利用</a:t>
            </a:r>
            <a:r>
              <a:rPr lang="ja-JP" altLang="en-US" sz="3600" b="0" dirty="0">
                <a:latin typeface="HGP創英角ｺﾞｼｯｸUB" pitchFamily="50" charset="-128"/>
                <a:ea typeface="HGP創英角ｺﾞｼｯｸUB" pitchFamily="50" charset="-128"/>
              </a:rPr>
              <a:t>します。</a:t>
            </a:r>
          </a:p>
        </p:txBody>
      </p:sp>
      <p:sp>
        <p:nvSpPr>
          <p:cNvPr id="9" name="正方形/長方形 180"/>
          <p:cNvSpPr>
            <a:spLocks noChangeArrowheads="1"/>
          </p:cNvSpPr>
          <p:nvPr/>
        </p:nvSpPr>
        <p:spPr bwMode="auto">
          <a:xfrm>
            <a:off x="4860032" y="5949269"/>
            <a:ext cx="3960813" cy="503238"/>
          </a:xfrm>
          <a:prstGeom prst="rect">
            <a:avLst/>
          </a:prstGeom>
          <a:solidFill>
            <a:schemeClr val="bg1"/>
          </a:solidFill>
          <a:ln w="9525" algn="ctr">
            <a:solidFill>
              <a:schemeClr val="tx1"/>
            </a:solidFill>
            <a:round/>
            <a:headEnd/>
            <a:tailEnd/>
          </a:ln>
        </p:spPr>
        <p:txBody>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r>
              <a:rPr lang="ja-JP" altLang="en-US" dirty="0" smtClean="0"/>
              <a:t>電子納品等運用ガイドライン</a:t>
            </a:r>
            <a:r>
              <a:rPr lang="en-US" altLang="ja-JP" dirty="0" smtClean="0"/>
              <a:t>【</a:t>
            </a:r>
            <a:r>
              <a:rPr lang="ja-JP" altLang="en-US" dirty="0" smtClean="0"/>
              <a:t>土木工事編</a:t>
            </a:r>
            <a:r>
              <a:rPr lang="en-US" altLang="ja-JP" dirty="0" smtClean="0"/>
              <a:t>】 </a:t>
            </a:r>
            <a:r>
              <a:rPr lang="ja-JP" altLang="en-US" dirty="0"/>
              <a:t>（</a:t>
            </a:r>
            <a:r>
              <a:rPr lang="en-US" altLang="ja-JP" dirty="0" smtClean="0"/>
              <a:t>H22.9</a:t>
            </a:r>
            <a:r>
              <a:rPr lang="ja-JP" altLang="en-US" dirty="0" smtClean="0"/>
              <a:t>）</a:t>
            </a:r>
            <a:r>
              <a:rPr lang="ja-JP" altLang="en-US" dirty="0"/>
              <a:t>より</a:t>
            </a:r>
            <a:endParaRPr lang="en-US" altLang="ja-JP" dirty="0"/>
          </a:p>
          <a:p>
            <a:pPr algn="l" eaLnBrk="1" hangingPunct="1"/>
            <a:r>
              <a:rPr lang="en-US" altLang="ja-JP" u="sng" dirty="0">
                <a:solidFill>
                  <a:srgbClr val="FF0000"/>
                </a:solidFill>
              </a:rPr>
              <a:t>http://www.cals-ed.go.jp/cri_guideline/</a:t>
            </a:r>
          </a:p>
          <a:p>
            <a:pPr eaLnBrk="1" hangingPunct="1"/>
            <a:endParaRPr lang="ja-JP" altLang="en-US" dirty="0"/>
          </a:p>
        </p:txBody>
      </p:sp>
    </p:spTree>
    <p:extLst>
      <p:ext uri="{BB962C8B-B14F-4D97-AF65-F5344CB8AC3E}">
        <p14:creationId xmlns="" xmlns:p14="http://schemas.microsoft.com/office/powerpoint/2010/main" val="2956430867"/>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ext Box 10"/>
          <p:cNvSpPr txBox="1">
            <a:spLocks noChangeArrowheads="1"/>
          </p:cNvSpPr>
          <p:nvPr/>
        </p:nvSpPr>
        <p:spPr bwMode="auto">
          <a:xfrm>
            <a:off x="360000" y="1800000"/>
            <a:ext cx="8280000" cy="7694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spcBef>
                <a:spcPct val="50000"/>
              </a:spcBef>
            </a:pPr>
            <a:r>
              <a:rPr lang="ja-JP" altLang="en-US" sz="4400" b="0" dirty="0" smtClean="0">
                <a:solidFill>
                  <a:srgbClr val="330066"/>
                </a:solidFill>
                <a:latin typeface="HGP創英角ｺﾞｼｯｸUB" pitchFamily="50" charset="-128"/>
                <a:ea typeface="HGP創英角ｺﾞｼｯｸUB" pitchFamily="50" charset="-128"/>
              </a:rPr>
              <a:t>電子媒体の外観の確認</a:t>
            </a:r>
            <a:endParaRPr lang="ja-JP" altLang="en-US" sz="4400" b="0" dirty="0">
              <a:solidFill>
                <a:srgbClr val="330066"/>
              </a:solidFill>
              <a:latin typeface="HGP創英角ｺﾞｼｯｸUB" pitchFamily="50" charset="-128"/>
              <a:ea typeface="HGP創英角ｺﾞｼｯｸUB" pitchFamily="50" charset="-128"/>
            </a:endParaRPr>
          </a:p>
        </p:txBody>
      </p:sp>
    </p:spTree>
    <p:extLst>
      <p:ext uri="{BB962C8B-B14F-4D97-AF65-F5344CB8AC3E}">
        <p14:creationId xmlns="" xmlns:p14="http://schemas.microsoft.com/office/powerpoint/2010/main" val="3975607285"/>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idx="4294967295"/>
          </p:nvPr>
        </p:nvSpPr>
        <p:spPr>
          <a:xfrm>
            <a:off x="108000" y="0"/>
            <a:ext cx="8640000" cy="648000"/>
          </a:xfrm>
        </p:spPr>
        <p:txBody>
          <a:bodyPr lIns="91440" tIns="45720" rIns="91440" bIns="45720" anchor="ctr"/>
          <a:lstStyle/>
          <a:p>
            <a:pPr eaLnBrk="1" hangingPunct="1"/>
            <a:r>
              <a:rPr lang="ja-JP" altLang="en-US" sz="3600" b="0" dirty="0" smtClean="0">
                <a:latin typeface="HGP創英角ｺﾞｼｯｸUB" pitchFamily="50" charset="-128"/>
                <a:ea typeface="HGP創英角ｺﾞｼｯｸUB" pitchFamily="50" charset="-128"/>
              </a:rPr>
              <a:t>電子媒体納品書の確認</a:t>
            </a:r>
          </a:p>
        </p:txBody>
      </p:sp>
      <p:graphicFrame>
        <p:nvGraphicFramePr>
          <p:cNvPr id="1042484" name="Group 52"/>
          <p:cNvGraphicFramePr>
            <a:graphicFrameLocks noGrp="1"/>
          </p:cNvGraphicFramePr>
          <p:nvPr>
            <p:extLst>
              <p:ext uri="{D42A27DB-BD31-4B8C-83A1-F6EECF244321}">
                <p14:modId xmlns="" xmlns:p14="http://schemas.microsoft.com/office/powerpoint/2010/main" val="3905793481"/>
              </p:ext>
            </p:extLst>
          </p:nvPr>
        </p:nvGraphicFramePr>
        <p:xfrm>
          <a:off x="611188" y="1160748"/>
          <a:ext cx="7993062" cy="5038729"/>
        </p:xfrm>
        <a:graphic>
          <a:graphicData uri="http://schemas.openxmlformats.org/drawingml/2006/table">
            <a:tbl>
              <a:tblPr/>
              <a:tblGrid>
                <a:gridCol w="1654175"/>
                <a:gridCol w="1893887"/>
                <a:gridCol w="708025"/>
                <a:gridCol w="709613"/>
                <a:gridCol w="1512887"/>
                <a:gridCol w="1514475"/>
              </a:tblGrid>
              <a:tr h="2003178">
                <a:tc gridSpan="6">
                  <a:txBody>
                    <a:bodyPr/>
                    <a:lstStyle/>
                    <a:p>
                      <a:pPr marL="0" marR="0" lvl="0" indent="0" algn="ctr" defTabSz="914400" rtl="0" eaLnBrk="1" fontAlgn="base" latinLnBrk="0" hangingPunct="1">
                        <a:lnSpc>
                          <a:spcPct val="100000"/>
                        </a:lnSpc>
                        <a:spcBef>
                          <a:spcPct val="0"/>
                        </a:spcBef>
                        <a:spcAft>
                          <a:spcPct val="0"/>
                        </a:spcAft>
                        <a:buClr>
                          <a:schemeClr val="tx2"/>
                        </a:buClr>
                        <a:buSzPct val="70000"/>
                        <a:buFont typeface="Wingdings" pitchFamily="2" charset="2"/>
                        <a:buNone/>
                        <a:tabLst/>
                      </a:pPr>
                      <a:r>
                        <a:rPr kumimoji="1" lang="ja-JP" altLang="en-US" sz="2000" b="0"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rPr>
                        <a:t>電子媒体納品書</a:t>
                      </a:r>
                      <a:endParaRPr kumimoji="1" lang="ja-JP" altLang="en-US" sz="2000" b="0" i="0" u="none" strike="noStrike" cap="none" normalizeH="0" baseline="0" dirty="0" smtClean="0">
                        <a:ln>
                          <a:noFill/>
                        </a:ln>
                        <a:solidFill>
                          <a:schemeClr val="tx1"/>
                        </a:solidFill>
                        <a:effectLst/>
                        <a:latin typeface="ＭＳ Ｐゴシック" pitchFamily="50" charset="-128"/>
                        <a:ea typeface="ＭＳ Ｐゴシック" pitchFamily="50" charset="-128"/>
                      </a:endParaRPr>
                    </a:p>
                    <a:p>
                      <a:pPr marL="0" marR="0" lvl="0" indent="0" algn="l" defTabSz="914400" rtl="0" eaLnBrk="1" fontAlgn="base" latinLnBrk="0" hangingPunct="1">
                        <a:lnSpc>
                          <a:spcPct val="85000"/>
                        </a:lnSpc>
                        <a:spcBef>
                          <a:spcPct val="0"/>
                        </a:spcBef>
                        <a:spcAft>
                          <a:spcPct val="0"/>
                        </a:spcAft>
                        <a:buClr>
                          <a:schemeClr val="tx2"/>
                        </a:buClr>
                        <a:buSzPct val="70000"/>
                        <a:buFont typeface="Wingdings" pitchFamily="2" charset="2"/>
                        <a:buNone/>
                        <a:tabLst/>
                      </a:pPr>
                      <a:r>
                        <a:rPr kumimoji="1" lang="ja-JP" altLang="en-US" sz="1500" b="0"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rPr>
                        <a:t>　　　　主任監督員</a:t>
                      </a:r>
                      <a:endParaRPr kumimoji="1" lang="ja-JP" altLang="en-US" sz="1500" b="0" i="0" u="none" strike="noStrike" cap="none" normalizeH="0" baseline="0" dirty="0" smtClean="0">
                        <a:ln>
                          <a:noFill/>
                        </a:ln>
                        <a:solidFill>
                          <a:schemeClr val="tx1"/>
                        </a:solidFill>
                        <a:effectLst/>
                        <a:latin typeface="ＭＳ Ｐゴシック" pitchFamily="50" charset="-128"/>
                        <a:ea typeface="ＭＳ Ｐゴシック" pitchFamily="50" charset="-128"/>
                      </a:endParaRPr>
                    </a:p>
                    <a:p>
                      <a:pPr marL="0" marR="0" lvl="0" indent="0" algn="l" defTabSz="914400" rtl="0" eaLnBrk="1" fontAlgn="base" latinLnBrk="0" hangingPunct="1">
                        <a:lnSpc>
                          <a:spcPct val="85000"/>
                        </a:lnSpc>
                        <a:spcBef>
                          <a:spcPct val="0"/>
                        </a:spcBef>
                        <a:spcAft>
                          <a:spcPct val="0"/>
                        </a:spcAft>
                        <a:buClr>
                          <a:schemeClr val="tx2"/>
                        </a:buClr>
                        <a:buSzPct val="70000"/>
                        <a:buFont typeface="Wingdings" pitchFamily="2" charset="2"/>
                        <a:buNone/>
                        <a:tabLst/>
                      </a:pPr>
                      <a:r>
                        <a:rPr kumimoji="1" lang="ja-JP" altLang="en-US" sz="1500" b="0"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rPr>
                        <a:t>　　　　　○○○○殿</a:t>
                      </a:r>
                      <a:endParaRPr kumimoji="1" lang="ja-JP" altLang="en-US" sz="1500" b="0" i="0" u="none" strike="noStrike" cap="none" normalizeH="0" baseline="0" dirty="0" smtClean="0">
                        <a:ln>
                          <a:noFill/>
                        </a:ln>
                        <a:solidFill>
                          <a:schemeClr val="tx1"/>
                        </a:solidFill>
                        <a:effectLst/>
                        <a:latin typeface="ＭＳ Ｐゴシック" pitchFamily="50" charset="-128"/>
                        <a:ea typeface="ＭＳ Ｐゴシック" pitchFamily="50" charset="-128"/>
                      </a:endParaRPr>
                    </a:p>
                    <a:p>
                      <a:pPr marL="0" marR="0" lvl="0" indent="0" algn="l" defTabSz="914400" rtl="0" eaLnBrk="1" fontAlgn="base" latinLnBrk="0" hangingPunct="1">
                        <a:lnSpc>
                          <a:spcPct val="85000"/>
                        </a:lnSpc>
                        <a:spcBef>
                          <a:spcPct val="0"/>
                        </a:spcBef>
                        <a:spcAft>
                          <a:spcPct val="0"/>
                        </a:spcAft>
                        <a:buClr>
                          <a:schemeClr val="tx2"/>
                        </a:buClr>
                        <a:buSzPct val="70000"/>
                        <a:buFont typeface="Wingdings" pitchFamily="2" charset="2"/>
                        <a:buNone/>
                        <a:tabLst/>
                      </a:pPr>
                      <a:r>
                        <a:rPr kumimoji="1" lang="ja-JP" altLang="en-US" sz="1500" b="0"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rPr>
                        <a:t>                                                                  請負者　（住所）○○県○○市○○町○○番地</a:t>
                      </a:r>
                      <a:endParaRPr kumimoji="1" lang="ja-JP" altLang="en-US" sz="1500" b="0" i="0" u="none" strike="noStrike" cap="none" normalizeH="0" baseline="0" dirty="0" smtClean="0">
                        <a:ln>
                          <a:noFill/>
                        </a:ln>
                        <a:solidFill>
                          <a:schemeClr val="tx1"/>
                        </a:solidFill>
                        <a:effectLst/>
                        <a:latin typeface="ＭＳ Ｐゴシック" pitchFamily="50" charset="-128"/>
                        <a:ea typeface="ＭＳ Ｐゴシック" pitchFamily="50" charset="-128"/>
                      </a:endParaRPr>
                    </a:p>
                    <a:p>
                      <a:pPr marL="0" marR="0" lvl="0" indent="0" algn="l" defTabSz="914400" rtl="0" eaLnBrk="1" fontAlgn="base" latinLnBrk="0" hangingPunct="1">
                        <a:lnSpc>
                          <a:spcPct val="85000"/>
                        </a:lnSpc>
                        <a:spcBef>
                          <a:spcPct val="0"/>
                        </a:spcBef>
                        <a:spcAft>
                          <a:spcPct val="0"/>
                        </a:spcAft>
                        <a:buClr>
                          <a:schemeClr val="tx2"/>
                        </a:buClr>
                        <a:buSzPct val="70000"/>
                        <a:buFont typeface="Wingdings" pitchFamily="2" charset="2"/>
                        <a:buNone/>
                        <a:tabLst/>
                      </a:pPr>
                      <a:r>
                        <a:rPr kumimoji="1" lang="ja-JP" altLang="en-US" sz="1500" b="0"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rPr>
                        <a:t>                                                                               （氏名）○○建設</a:t>
                      </a:r>
                    </a:p>
                    <a:p>
                      <a:pPr marL="0" marR="0" lvl="0" indent="0" algn="l" defTabSz="914400" rtl="0" eaLnBrk="1" fontAlgn="base" latinLnBrk="0" hangingPunct="1">
                        <a:lnSpc>
                          <a:spcPct val="85000"/>
                        </a:lnSpc>
                        <a:spcBef>
                          <a:spcPct val="0"/>
                        </a:spcBef>
                        <a:spcAft>
                          <a:spcPct val="0"/>
                        </a:spcAft>
                        <a:buClr>
                          <a:schemeClr val="tx2"/>
                        </a:buClr>
                        <a:buSzPct val="70000"/>
                        <a:buFont typeface="Wingdings" pitchFamily="2" charset="2"/>
                        <a:buNone/>
                        <a:tabLst/>
                      </a:pPr>
                      <a:endParaRPr kumimoji="1" lang="ja-JP" altLang="en-US" sz="1500" b="0" i="0" u="none" strike="noStrike" cap="none" normalizeH="0" baseline="0" dirty="0" smtClean="0">
                        <a:ln>
                          <a:noFill/>
                        </a:ln>
                        <a:solidFill>
                          <a:schemeClr val="tx1"/>
                        </a:solidFill>
                        <a:effectLst/>
                        <a:latin typeface="ＭＳ Ｐゴシック" pitchFamily="50" charset="-128"/>
                        <a:ea typeface="ＭＳ Ｐゴシック" pitchFamily="50" charset="-128"/>
                      </a:endParaRPr>
                    </a:p>
                    <a:p>
                      <a:pPr marL="0" marR="0" lvl="0" indent="0" algn="l" defTabSz="914400" rtl="0" eaLnBrk="1" fontAlgn="base" latinLnBrk="0" hangingPunct="1">
                        <a:lnSpc>
                          <a:spcPct val="85000"/>
                        </a:lnSpc>
                        <a:spcBef>
                          <a:spcPct val="0"/>
                        </a:spcBef>
                        <a:spcAft>
                          <a:spcPct val="0"/>
                        </a:spcAft>
                        <a:buClr>
                          <a:schemeClr val="tx2"/>
                        </a:buClr>
                        <a:buSzPct val="70000"/>
                        <a:buFont typeface="Wingdings" pitchFamily="2" charset="2"/>
                        <a:buNone/>
                        <a:tabLst/>
                      </a:pPr>
                      <a:r>
                        <a:rPr kumimoji="1" lang="ja-JP" altLang="en-US" sz="1500" b="0"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rPr>
                        <a:t>                                                                               （現場代理人　氏名）　○○　○○　 印　</a:t>
                      </a:r>
                      <a:endParaRPr kumimoji="1" lang="ja-JP" altLang="en-US" sz="1500" b="0" i="0" u="none" strike="noStrike" cap="none" normalizeH="0" baseline="0" dirty="0" smtClean="0">
                        <a:ln>
                          <a:noFill/>
                        </a:ln>
                        <a:solidFill>
                          <a:schemeClr val="tx1"/>
                        </a:solidFill>
                        <a:effectLst/>
                        <a:latin typeface="ＭＳ Ｐゴシック" pitchFamily="50" charset="-128"/>
                        <a:ea typeface="ＭＳ Ｐゴシック" pitchFamily="50" charset="-128"/>
                      </a:endParaRPr>
                    </a:p>
                    <a:p>
                      <a:pPr marL="0" marR="0" lvl="0" indent="0" algn="l" defTabSz="914400" rtl="0" eaLnBrk="1" fontAlgn="base" latinLnBrk="0" hangingPunct="1">
                        <a:lnSpc>
                          <a:spcPct val="85000"/>
                        </a:lnSpc>
                        <a:spcBef>
                          <a:spcPct val="0"/>
                        </a:spcBef>
                        <a:spcAft>
                          <a:spcPct val="0"/>
                        </a:spcAft>
                        <a:buClr>
                          <a:schemeClr val="tx2"/>
                        </a:buClr>
                        <a:buSzPct val="70000"/>
                        <a:buFont typeface="Wingdings" pitchFamily="2" charset="2"/>
                        <a:buNone/>
                        <a:tabLst/>
                      </a:pPr>
                      <a:r>
                        <a:rPr kumimoji="1" lang="ja-JP" altLang="en-US" sz="1500" b="0"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rPr>
                        <a:t>下記のとおり電子媒体を納品します。</a:t>
                      </a:r>
                      <a:endParaRPr kumimoji="1" lang="ja-JP" altLang="en-US" sz="1500" b="0" i="0" u="none" strike="noStrike" cap="none" normalizeH="0" baseline="0" dirty="0" smtClean="0">
                        <a:ln>
                          <a:noFill/>
                        </a:ln>
                        <a:solidFill>
                          <a:schemeClr val="tx1"/>
                        </a:solidFill>
                        <a:effectLst/>
                        <a:latin typeface="ＭＳ Ｐゴシック" pitchFamily="50" charset="-128"/>
                        <a:ea typeface="ＭＳ Ｐゴシック" pitchFamily="50" charset="-128"/>
                      </a:endParaRPr>
                    </a:p>
                    <a:p>
                      <a:pPr marL="0" marR="0" lvl="0" indent="0" algn="ctr" defTabSz="914400" rtl="0" eaLnBrk="1" fontAlgn="base" latinLnBrk="0" hangingPunct="1">
                        <a:lnSpc>
                          <a:spcPct val="85000"/>
                        </a:lnSpc>
                        <a:spcBef>
                          <a:spcPct val="0"/>
                        </a:spcBef>
                        <a:spcAft>
                          <a:spcPct val="0"/>
                        </a:spcAft>
                        <a:buClr>
                          <a:schemeClr val="tx2"/>
                        </a:buClr>
                        <a:buSzPct val="70000"/>
                        <a:buFont typeface="Wingdings" pitchFamily="2" charset="2"/>
                        <a:buNone/>
                        <a:tabLst/>
                      </a:pPr>
                      <a:r>
                        <a:rPr kumimoji="1" lang="ja-JP" altLang="en-US" sz="1500" b="0"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rPr>
                        <a:t>記</a:t>
                      </a:r>
                      <a:endParaRPr kumimoji="1" lang="ja-JP" altLang="en-US" sz="1500" b="0" i="0" u="none" strike="noStrike" cap="none" normalizeH="0" baseline="0" dirty="0" smtClean="0">
                        <a:ln>
                          <a:noFill/>
                        </a:ln>
                        <a:solidFill>
                          <a:schemeClr val="tx1"/>
                        </a:solidFill>
                        <a:effectLst/>
                        <a:latin typeface="ＭＳ Ｐゴシック" pitchFamily="50" charset="-128"/>
                        <a:ea typeface="ＭＳ Ｐゴシック" pitchFamily="50" charset="-128"/>
                      </a:endParaRPr>
                    </a:p>
                  </a:txBody>
                  <a:tcPr marT="45715" marB="45715" horzOverflow="overflow">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r>
              <a:tr h="274310">
                <a:tc>
                  <a:txBody>
                    <a:bodyPr/>
                    <a:lstStyle/>
                    <a:p>
                      <a:pPr marL="0" marR="0" lvl="0" indent="0" algn="ctr" defTabSz="914400" rtl="0" eaLnBrk="1" fontAlgn="base" latinLnBrk="0" hangingPunct="1">
                        <a:lnSpc>
                          <a:spcPct val="80000"/>
                        </a:lnSpc>
                        <a:spcBef>
                          <a:spcPct val="0"/>
                        </a:spcBef>
                        <a:spcAft>
                          <a:spcPct val="0"/>
                        </a:spcAft>
                        <a:buClr>
                          <a:schemeClr val="tx2"/>
                        </a:buClr>
                        <a:buSzPct val="70000"/>
                        <a:buFont typeface="Wingdings" pitchFamily="2" charset="2"/>
                        <a:buNone/>
                        <a:tabLst/>
                      </a:pPr>
                      <a:r>
                        <a:rPr kumimoji="1" lang="ja-JP" altLang="en-US" sz="1500" b="0"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rPr>
                        <a:t>工事名</a:t>
                      </a:r>
                      <a:endParaRPr kumimoji="1" lang="ja-JP" altLang="en-US" sz="1500" b="0" i="0" u="none" strike="noStrike" cap="none" normalizeH="0" baseline="0" dirty="0" smtClean="0">
                        <a:ln>
                          <a:noFill/>
                        </a:ln>
                        <a:solidFill>
                          <a:schemeClr val="tx1"/>
                        </a:solidFill>
                        <a:effectLst/>
                        <a:latin typeface="ＭＳ Ｐゴシック" pitchFamily="50" charset="-128"/>
                        <a:ea typeface="ＭＳ Ｐゴシック" pitchFamily="50" charset="-128"/>
                      </a:endParaRPr>
                    </a:p>
                  </a:txBody>
                  <a:tcPr marT="45715" marB="45715" anchor="ctr" horzOverflow="overflow">
                    <a:lnL w="1905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gridSpan="3">
                  <a:txBody>
                    <a:bodyPr/>
                    <a:lstStyle/>
                    <a:p>
                      <a:pPr marL="0" marR="0" lvl="0" indent="0" algn="ctr" defTabSz="914400" rtl="0" eaLnBrk="1" fontAlgn="base" latinLnBrk="0" hangingPunct="1">
                        <a:lnSpc>
                          <a:spcPct val="80000"/>
                        </a:lnSpc>
                        <a:spcBef>
                          <a:spcPct val="0"/>
                        </a:spcBef>
                        <a:spcAft>
                          <a:spcPct val="0"/>
                        </a:spcAft>
                        <a:buClr>
                          <a:schemeClr val="tx2"/>
                        </a:buClr>
                        <a:buSzPct val="70000"/>
                        <a:buFont typeface="Wingdings" pitchFamily="2" charset="2"/>
                        <a:buNone/>
                        <a:tabLst/>
                      </a:pPr>
                      <a:r>
                        <a:rPr kumimoji="1" lang="en-US" altLang="ja-JP" sz="1500" b="0"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rPr>
                        <a:t>○○○○○○</a:t>
                      </a:r>
                      <a:r>
                        <a:rPr kumimoji="1" lang="ja-JP" altLang="en-US" sz="1500" b="0"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rPr>
                        <a:t>工事</a:t>
                      </a:r>
                      <a:endParaRPr kumimoji="1" lang="ja-JP" altLang="en-US" sz="1500" b="0" i="0" u="none" strike="noStrike" cap="none" normalizeH="0" baseline="0" dirty="0" smtClean="0">
                        <a:ln>
                          <a:noFill/>
                        </a:ln>
                        <a:solidFill>
                          <a:schemeClr val="tx1"/>
                        </a:solidFill>
                        <a:effectLst/>
                        <a:latin typeface="ＭＳ Ｐゴシック" pitchFamily="50" charset="-128"/>
                        <a:ea typeface="ＭＳ Ｐゴシック" pitchFamily="50" charset="-128"/>
                      </a:endParaRP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hMerge="1">
                  <a:txBody>
                    <a:bodyPr/>
                    <a:lstStyle/>
                    <a:p>
                      <a:endParaRPr kumimoji="1" lang="ja-JP" altLang="en-US"/>
                    </a:p>
                  </a:txBody>
                  <a:tcPr/>
                </a:tc>
                <a:tc hMerge="1">
                  <a:txBody>
                    <a:bodyPr/>
                    <a:lstStyle/>
                    <a:p>
                      <a:endParaRPr kumimoji="1" lang="ja-JP" altLang="en-US"/>
                    </a:p>
                  </a:txBody>
                  <a:tcPr/>
                </a:tc>
                <a:tc>
                  <a:txBody>
                    <a:bodyPr/>
                    <a:lstStyle/>
                    <a:p>
                      <a:pPr marL="0" marR="0" lvl="0" indent="0" algn="ctr" defTabSz="914400" rtl="0" eaLnBrk="1" fontAlgn="base" latinLnBrk="0" hangingPunct="1">
                        <a:lnSpc>
                          <a:spcPct val="80000"/>
                        </a:lnSpc>
                        <a:spcBef>
                          <a:spcPct val="0"/>
                        </a:spcBef>
                        <a:spcAft>
                          <a:spcPct val="0"/>
                        </a:spcAft>
                        <a:buClr>
                          <a:schemeClr val="tx2"/>
                        </a:buClr>
                        <a:buSzPct val="70000"/>
                        <a:buFont typeface="Wingdings" pitchFamily="2" charset="2"/>
                        <a:buNone/>
                        <a:tabLst/>
                      </a:pPr>
                      <a:r>
                        <a:rPr kumimoji="1" lang="ja-JP" altLang="en-US" sz="1500" b="0"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rPr>
                        <a:t>工事番号</a:t>
                      </a:r>
                      <a:endParaRPr kumimoji="1" lang="ja-JP" altLang="en-US" sz="1500" b="0" i="0" u="none" strike="noStrike" cap="none" normalizeH="0" baseline="0" dirty="0" smtClean="0">
                        <a:ln>
                          <a:noFill/>
                        </a:ln>
                        <a:solidFill>
                          <a:schemeClr val="tx1"/>
                        </a:solidFill>
                        <a:effectLst/>
                        <a:latin typeface="ＭＳ Ｐゴシック" pitchFamily="50" charset="-128"/>
                        <a:ea typeface="ＭＳ Ｐゴシック" pitchFamily="50" charset="-128"/>
                      </a:endParaRP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80000"/>
                        </a:lnSpc>
                        <a:spcBef>
                          <a:spcPct val="0"/>
                        </a:spcBef>
                        <a:spcAft>
                          <a:spcPct val="0"/>
                        </a:spcAft>
                        <a:buClr>
                          <a:schemeClr val="tx2"/>
                        </a:buClr>
                        <a:buSzPct val="70000"/>
                        <a:buFont typeface="Wingdings" pitchFamily="2" charset="2"/>
                        <a:buNone/>
                        <a:tabLst/>
                      </a:pPr>
                      <a:r>
                        <a:rPr kumimoji="1" lang="en-US" altLang="ja-JP" sz="1500" b="0"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rPr>
                        <a:t>○○○○○</a:t>
                      </a:r>
                      <a:endParaRPr kumimoji="1" lang="en-US" altLang="ja-JP" sz="1500" b="0" i="0" u="none" strike="noStrike" cap="none" normalizeH="0" baseline="0" dirty="0" smtClean="0">
                        <a:ln>
                          <a:noFill/>
                        </a:ln>
                        <a:solidFill>
                          <a:schemeClr val="tx1"/>
                        </a:solidFill>
                        <a:effectLst/>
                        <a:latin typeface="ＭＳ Ｐゴシック" pitchFamily="50" charset="-128"/>
                        <a:ea typeface="ＭＳ Ｐゴシック" pitchFamily="50" charset="-128"/>
                      </a:endParaRPr>
                    </a:p>
                  </a:txBody>
                  <a:tcPr marT="45715" marB="45715" anchor="ctr" horzOverflow="overflow">
                    <a:lnL w="12700" cap="flat" cmpd="sng" algn="ctr">
                      <a:solidFill>
                        <a:srgbClr val="000000"/>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274310">
                <a:tc>
                  <a:txBody>
                    <a:bodyPr/>
                    <a:lstStyle/>
                    <a:p>
                      <a:pPr marL="0" marR="0" lvl="0" indent="0" algn="ctr" defTabSz="914400" rtl="0" eaLnBrk="1" fontAlgn="base" latinLnBrk="0" hangingPunct="1">
                        <a:lnSpc>
                          <a:spcPct val="80000"/>
                        </a:lnSpc>
                        <a:spcBef>
                          <a:spcPct val="0"/>
                        </a:spcBef>
                        <a:spcAft>
                          <a:spcPct val="0"/>
                        </a:spcAft>
                        <a:buClr>
                          <a:schemeClr val="tx2"/>
                        </a:buClr>
                        <a:buSzPct val="70000"/>
                        <a:buFont typeface="Wingdings" pitchFamily="2" charset="2"/>
                        <a:buNone/>
                        <a:tabLst/>
                      </a:pPr>
                      <a:r>
                        <a:rPr kumimoji="1" lang="ja-JP" altLang="en-US" sz="1500" b="0"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rPr>
                        <a:t>電子媒体の種類</a:t>
                      </a:r>
                      <a:endParaRPr kumimoji="1" lang="ja-JP" altLang="en-US" sz="1500" b="0" i="0" u="none" strike="noStrike" cap="none" normalizeH="0" baseline="0" dirty="0" smtClean="0">
                        <a:ln>
                          <a:noFill/>
                        </a:ln>
                        <a:solidFill>
                          <a:schemeClr val="tx1"/>
                        </a:solidFill>
                        <a:effectLst/>
                        <a:latin typeface="ＭＳ Ｐゴシック" pitchFamily="50" charset="-128"/>
                        <a:ea typeface="ＭＳ Ｐゴシック" pitchFamily="50" charset="-128"/>
                      </a:endParaRPr>
                    </a:p>
                  </a:txBody>
                  <a:tcPr marT="45715" marB="45715" anchor="ctr" horzOverflow="overflow">
                    <a:lnL w="1905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80000"/>
                        </a:lnSpc>
                        <a:spcBef>
                          <a:spcPct val="0"/>
                        </a:spcBef>
                        <a:spcAft>
                          <a:spcPct val="0"/>
                        </a:spcAft>
                        <a:buClr>
                          <a:schemeClr val="tx2"/>
                        </a:buClr>
                        <a:buSzPct val="70000"/>
                        <a:buFont typeface="Wingdings" pitchFamily="2" charset="2"/>
                        <a:buNone/>
                        <a:tabLst/>
                      </a:pPr>
                      <a:r>
                        <a:rPr kumimoji="1" lang="ja-JP" altLang="en-US" sz="1500" b="0"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rPr>
                        <a:t>規格</a:t>
                      </a:r>
                      <a:endParaRPr kumimoji="1" lang="ja-JP" altLang="en-US" sz="1500" b="0" i="0" u="none" strike="noStrike" cap="none" normalizeH="0" baseline="0" dirty="0" smtClean="0">
                        <a:ln>
                          <a:noFill/>
                        </a:ln>
                        <a:solidFill>
                          <a:schemeClr val="tx1"/>
                        </a:solidFill>
                        <a:effectLst/>
                        <a:latin typeface="ＭＳ Ｐゴシック" pitchFamily="50" charset="-128"/>
                        <a:ea typeface="ＭＳ Ｐゴシック" pitchFamily="50" charset="-128"/>
                      </a:endParaRP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80000"/>
                        </a:lnSpc>
                        <a:spcBef>
                          <a:spcPct val="0"/>
                        </a:spcBef>
                        <a:spcAft>
                          <a:spcPct val="0"/>
                        </a:spcAft>
                        <a:buClr>
                          <a:schemeClr val="tx2"/>
                        </a:buClr>
                        <a:buSzPct val="70000"/>
                        <a:buFont typeface="Wingdings" pitchFamily="2" charset="2"/>
                        <a:buNone/>
                        <a:tabLst/>
                      </a:pPr>
                      <a:r>
                        <a:rPr kumimoji="1" lang="ja-JP" altLang="en-US" sz="1500" b="0"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rPr>
                        <a:t>単位</a:t>
                      </a:r>
                      <a:endParaRPr kumimoji="1" lang="ja-JP" altLang="en-US" sz="1500" b="0" i="0" u="none" strike="noStrike" cap="none" normalizeH="0" baseline="0" dirty="0" smtClean="0">
                        <a:ln>
                          <a:noFill/>
                        </a:ln>
                        <a:solidFill>
                          <a:schemeClr val="tx1"/>
                        </a:solidFill>
                        <a:effectLst/>
                        <a:latin typeface="ＭＳ Ｐゴシック" pitchFamily="50" charset="-128"/>
                        <a:ea typeface="ＭＳ Ｐゴシック" pitchFamily="50" charset="-128"/>
                      </a:endParaRP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80000"/>
                        </a:lnSpc>
                        <a:spcBef>
                          <a:spcPct val="0"/>
                        </a:spcBef>
                        <a:spcAft>
                          <a:spcPct val="0"/>
                        </a:spcAft>
                        <a:buClr>
                          <a:schemeClr val="tx2"/>
                        </a:buClr>
                        <a:buSzPct val="70000"/>
                        <a:buFont typeface="Wingdings" pitchFamily="2" charset="2"/>
                        <a:buNone/>
                        <a:tabLst/>
                      </a:pPr>
                      <a:r>
                        <a:rPr kumimoji="1" lang="ja-JP" altLang="en-US" sz="1500" b="0"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rPr>
                        <a:t>数量</a:t>
                      </a:r>
                      <a:endParaRPr kumimoji="1" lang="ja-JP" altLang="en-US" sz="1500" b="0" i="0" u="none" strike="noStrike" cap="none" normalizeH="0" baseline="0" dirty="0" smtClean="0">
                        <a:ln>
                          <a:noFill/>
                        </a:ln>
                        <a:solidFill>
                          <a:schemeClr val="tx1"/>
                        </a:solidFill>
                        <a:effectLst/>
                        <a:latin typeface="ＭＳ Ｐゴシック" pitchFamily="50" charset="-128"/>
                        <a:ea typeface="ＭＳ Ｐゴシック" pitchFamily="50" charset="-128"/>
                      </a:endParaRP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80000"/>
                        </a:lnSpc>
                        <a:spcBef>
                          <a:spcPct val="0"/>
                        </a:spcBef>
                        <a:spcAft>
                          <a:spcPct val="0"/>
                        </a:spcAft>
                        <a:buClr>
                          <a:schemeClr val="tx2"/>
                        </a:buClr>
                        <a:buSzPct val="70000"/>
                        <a:buFont typeface="Wingdings" pitchFamily="2" charset="2"/>
                        <a:buNone/>
                        <a:tabLst/>
                      </a:pPr>
                      <a:r>
                        <a:rPr kumimoji="1" lang="ja-JP" altLang="en-US" sz="1500" b="0"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rPr>
                        <a:t>納品年月</a:t>
                      </a:r>
                      <a:endParaRPr kumimoji="1" lang="ja-JP" altLang="en-US" sz="1500" b="0" i="0" u="none" strike="noStrike" cap="none" normalizeH="0" baseline="0" dirty="0" smtClean="0">
                        <a:ln>
                          <a:noFill/>
                        </a:ln>
                        <a:solidFill>
                          <a:schemeClr val="tx1"/>
                        </a:solidFill>
                        <a:effectLst/>
                        <a:latin typeface="ＭＳ Ｐゴシック" pitchFamily="50" charset="-128"/>
                        <a:ea typeface="ＭＳ Ｐゴシック" pitchFamily="50" charset="-128"/>
                      </a:endParaRP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80000"/>
                        </a:lnSpc>
                        <a:spcBef>
                          <a:spcPct val="0"/>
                        </a:spcBef>
                        <a:spcAft>
                          <a:spcPct val="0"/>
                        </a:spcAft>
                        <a:buClr>
                          <a:schemeClr val="tx2"/>
                        </a:buClr>
                        <a:buSzPct val="70000"/>
                        <a:buFont typeface="Wingdings" pitchFamily="2" charset="2"/>
                        <a:buNone/>
                        <a:tabLst/>
                      </a:pPr>
                      <a:r>
                        <a:rPr kumimoji="1" lang="ja-JP" altLang="en-US" sz="1500" b="0"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rPr>
                        <a:t>備考</a:t>
                      </a:r>
                      <a:endParaRPr kumimoji="1" lang="ja-JP" altLang="en-US" sz="1500" b="0" i="0" u="none" strike="noStrike" cap="none" normalizeH="0" baseline="0" dirty="0" smtClean="0">
                        <a:ln>
                          <a:noFill/>
                        </a:ln>
                        <a:solidFill>
                          <a:schemeClr val="tx1"/>
                        </a:solidFill>
                        <a:effectLst/>
                        <a:latin typeface="ＭＳ Ｐゴシック" pitchFamily="50" charset="-128"/>
                        <a:ea typeface="ＭＳ Ｐゴシック" pitchFamily="50" charset="-128"/>
                      </a:endParaRPr>
                    </a:p>
                  </a:txBody>
                  <a:tcPr marT="45715" marB="45715" anchor="ctr" horzOverflow="overflow">
                    <a:lnL w="12700" cap="flat" cmpd="sng" algn="ctr">
                      <a:solidFill>
                        <a:srgbClr val="000000"/>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274310">
                <a:tc>
                  <a:txBody>
                    <a:bodyPr/>
                    <a:lstStyle/>
                    <a:p>
                      <a:pPr marL="0" marR="0" lvl="0" indent="0" algn="ctr" defTabSz="914400" rtl="0" eaLnBrk="1" fontAlgn="base" latinLnBrk="0" hangingPunct="1">
                        <a:lnSpc>
                          <a:spcPct val="80000"/>
                        </a:lnSpc>
                        <a:spcBef>
                          <a:spcPct val="0"/>
                        </a:spcBef>
                        <a:spcAft>
                          <a:spcPct val="0"/>
                        </a:spcAft>
                        <a:buClr>
                          <a:schemeClr val="tx2"/>
                        </a:buClr>
                        <a:buSzPct val="70000"/>
                        <a:buFont typeface="Wingdings" pitchFamily="2" charset="2"/>
                        <a:buNone/>
                        <a:tabLst/>
                      </a:pPr>
                      <a:r>
                        <a:rPr kumimoji="1" lang="en-US" altLang="ja-JP" sz="1500" b="0"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rPr>
                        <a:t>CD-R</a:t>
                      </a:r>
                      <a:endParaRPr kumimoji="1" lang="en-US" altLang="ja-JP" sz="1500" b="0" i="0" u="none" strike="noStrike" cap="none" normalizeH="0" baseline="0" dirty="0" smtClean="0">
                        <a:ln>
                          <a:noFill/>
                        </a:ln>
                        <a:solidFill>
                          <a:schemeClr val="tx1"/>
                        </a:solidFill>
                        <a:effectLst/>
                        <a:latin typeface="ＭＳ Ｐゴシック" pitchFamily="50" charset="-128"/>
                        <a:ea typeface="ＭＳ Ｐゴシック" pitchFamily="50" charset="-128"/>
                      </a:endParaRPr>
                    </a:p>
                  </a:txBody>
                  <a:tcPr marT="45715" marB="45715" anchor="ctr" horzOverflow="overflow">
                    <a:lnL w="1905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80000"/>
                        </a:lnSpc>
                        <a:spcBef>
                          <a:spcPct val="0"/>
                        </a:spcBef>
                        <a:spcAft>
                          <a:spcPct val="0"/>
                        </a:spcAft>
                        <a:buClr>
                          <a:schemeClr val="tx2"/>
                        </a:buClr>
                        <a:buSzPct val="70000"/>
                        <a:buFont typeface="Wingdings" pitchFamily="2" charset="2"/>
                        <a:buNone/>
                        <a:tabLst/>
                      </a:pPr>
                      <a:r>
                        <a:rPr kumimoji="1" lang="en-US" altLang="ja-JP" sz="1500" b="0"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rPr>
                        <a:t>ISO9660</a:t>
                      </a:r>
                      <a:r>
                        <a:rPr kumimoji="1" lang="ja-JP" altLang="en-US" sz="1500" b="0"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rPr>
                        <a:t>（レベル</a:t>
                      </a:r>
                      <a:r>
                        <a:rPr kumimoji="1" lang="en-US" altLang="ja-JP" sz="1500" b="0"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rPr>
                        <a:t>1</a:t>
                      </a:r>
                      <a:r>
                        <a:rPr kumimoji="1" lang="ja-JP" altLang="en-US" sz="1500" b="0"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rPr>
                        <a:t>）</a:t>
                      </a:r>
                      <a:endParaRPr kumimoji="1" lang="ja-JP" altLang="en-US" sz="1500" b="0" i="0" u="none" strike="noStrike" cap="none" normalizeH="0" baseline="0" dirty="0" smtClean="0">
                        <a:ln>
                          <a:noFill/>
                        </a:ln>
                        <a:solidFill>
                          <a:schemeClr val="tx1"/>
                        </a:solidFill>
                        <a:effectLst/>
                        <a:latin typeface="ＭＳ Ｐゴシック" pitchFamily="50" charset="-128"/>
                        <a:ea typeface="ＭＳ Ｐゴシック" pitchFamily="50" charset="-128"/>
                      </a:endParaRP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80000"/>
                        </a:lnSpc>
                        <a:spcBef>
                          <a:spcPct val="0"/>
                        </a:spcBef>
                        <a:spcAft>
                          <a:spcPct val="0"/>
                        </a:spcAft>
                        <a:buClr>
                          <a:schemeClr val="tx2"/>
                        </a:buClr>
                        <a:buSzPct val="70000"/>
                        <a:buFont typeface="Wingdings" pitchFamily="2" charset="2"/>
                        <a:buNone/>
                        <a:tabLst/>
                      </a:pPr>
                      <a:r>
                        <a:rPr kumimoji="1" lang="ja-JP" altLang="en-US" sz="1500" b="0"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rPr>
                        <a:t>部</a:t>
                      </a:r>
                      <a:endParaRPr kumimoji="1" lang="ja-JP" altLang="en-US" sz="1500" b="0" i="0" u="none" strike="noStrike" cap="none" normalizeH="0" baseline="0" dirty="0" smtClean="0">
                        <a:ln>
                          <a:noFill/>
                        </a:ln>
                        <a:solidFill>
                          <a:schemeClr val="tx1"/>
                        </a:solidFill>
                        <a:effectLst/>
                        <a:latin typeface="ＭＳ Ｐゴシック" pitchFamily="50" charset="-128"/>
                        <a:ea typeface="ＭＳ Ｐゴシック" pitchFamily="50" charset="-128"/>
                      </a:endParaRP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80000"/>
                        </a:lnSpc>
                        <a:spcBef>
                          <a:spcPct val="0"/>
                        </a:spcBef>
                        <a:spcAft>
                          <a:spcPct val="0"/>
                        </a:spcAft>
                        <a:buClr>
                          <a:schemeClr val="tx2"/>
                        </a:buClr>
                        <a:buSzPct val="70000"/>
                        <a:buFont typeface="Wingdings" pitchFamily="2" charset="2"/>
                        <a:buNone/>
                        <a:tabLst/>
                      </a:pPr>
                      <a:r>
                        <a:rPr kumimoji="1" lang="en-US" altLang="ja-JP" sz="1500" b="0"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rPr>
                        <a:t>2</a:t>
                      </a:r>
                      <a:endParaRPr kumimoji="1" lang="en-US" altLang="ja-JP" sz="1500" b="0" i="0" u="none" strike="noStrike" cap="none" normalizeH="0" baseline="0" dirty="0" smtClean="0">
                        <a:ln>
                          <a:noFill/>
                        </a:ln>
                        <a:solidFill>
                          <a:schemeClr val="tx1"/>
                        </a:solidFill>
                        <a:effectLst/>
                        <a:latin typeface="ＭＳ Ｐゴシック" pitchFamily="50" charset="-128"/>
                        <a:ea typeface="ＭＳ Ｐゴシック" pitchFamily="50" charset="-128"/>
                      </a:endParaRP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80000"/>
                        </a:lnSpc>
                        <a:spcBef>
                          <a:spcPct val="0"/>
                        </a:spcBef>
                        <a:spcAft>
                          <a:spcPct val="0"/>
                        </a:spcAft>
                        <a:buClr>
                          <a:schemeClr val="tx2"/>
                        </a:buClr>
                        <a:buSzPct val="70000"/>
                        <a:buFont typeface="Wingdings" pitchFamily="2" charset="2"/>
                        <a:buNone/>
                        <a:tabLst/>
                      </a:pPr>
                      <a:r>
                        <a:rPr kumimoji="1" lang="ja-JP" altLang="en-US" sz="1500" b="0"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rPr>
                        <a:t>平成○年○月</a:t>
                      </a:r>
                      <a:endParaRPr kumimoji="1" lang="ja-JP" altLang="en-US" sz="1500" b="0" i="0" u="none" strike="noStrike" cap="none" normalizeH="0" baseline="0" dirty="0" smtClean="0">
                        <a:ln>
                          <a:noFill/>
                        </a:ln>
                        <a:solidFill>
                          <a:schemeClr val="tx1"/>
                        </a:solidFill>
                        <a:effectLst/>
                        <a:latin typeface="ＭＳ Ｐゴシック" pitchFamily="50" charset="-128"/>
                        <a:ea typeface="ＭＳ Ｐゴシック" pitchFamily="50" charset="-128"/>
                      </a:endParaRP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80000"/>
                        </a:lnSpc>
                        <a:spcBef>
                          <a:spcPct val="0"/>
                        </a:spcBef>
                        <a:spcAft>
                          <a:spcPct val="0"/>
                        </a:spcAft>
                        <a:buClr>
                          <a:schemeClr val="tx2"/>
                        </a:buClr>
                        <a:buSzPct val="70000"/>
                        <a:buFont typeface="Wingdings" pitchFamily="2" charset="2"/>
                        <a:buNone/>
                        <a:tabLst/>
                      </a:pPr>
                      <a:r>
                        <a:rPr kumimoji="1" lang="en-US" altLang="ja-JP" sz="1500" b="0"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rPr>
                        <a:t>1</a:t>
                      </a:r>
                      <a:r>
                        <a:rPr kumimoji="1" lang="ja-JP" altLang="en-US" sz="1500" b="0"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rPr>
                        <a:t>式</a:t>
                      </a:r>
                      <a:endParaRPr kumimoji="1" lang="ja-JP" altLang="en-US" sz="1500" b="0" i="0" u="none" strike="noStrike" cap="none" normalizeH="0" baseline="0" dirty="0" smtClean="0">
                        <a:ln>
                          <a:noFill/>
                        </a:ln>
                        <a:solidFill>
                          <a:schemeClr val="tx1"/>
                        </a:solidFill>
                        <a:effectLst/>
                        <a:latin typeface="ＭＳ Ｐゴシック" pitchFamily="50" charset="-128"/>
                        <a:ea typeface="ＭＳ Ｐゴシック" pitchFamily="50" charset="-128"/>
                      </a:endParaRPr>
                    </a:p>
                  </a:txBody>
                  <a:tcPr marT="45715" marB="45715" anchor="ctr" horzOverflow="overflow">
                    <a:lnL w="12700" cap="flat" cmpd="sng" algn="ctr">
                      <a:solidFill>
                        <a:srgbClr val="000000"/>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223811">
                <a:tc>
                  <a:txBody>
                    <a:bodyPr/>
                    <a:lstStyle/>
                    <a:p>
                      <a:pPr marL="0" marR="0" lvl="0" indent="0" algn="l" defTabSz="914400" rtl="0" eaLnBrk="1" fontAlgn="base" latinLnBrk="0" hangingPunct="1">
                        <a:lnSpc>
                          <a:spcPct val="80000"/>
                        </a:lnSpc>
                        <a:spcBef>
                          <a:spcPct val="20000"/>
                        </a:spcBef>
                        <a:spcAft>
                          <a:spcPct val="0"/>
                        </a:spcAft>
                        <a:buClr>
                          <a:schemeClr val="tx2"/>
                        </a:buClr>
                        <a:buSzPct val="70000"/>
                        <a:buFont typeface="Wingdings" pitchFamily="2" charset="2"/>
                        <a:buNone/>
                        <a:tabLst/>
                      </a:pPr>
                      <a:endParaRPr kumimoji="1" lang="ja-JP" altLang="ja-JP" sz="900" b="0" i="0" u="none" strike="noStrike" cap="none" normalizeH="0" baseline="0" dirty="0" smtClean="0">
                        <a:ln>
                          <a:noFill/>
                        </a:ln>
                        <a:solidFill>
                          <a:schemeClr val="tx1"/>
                        </a:solidFill>
                        <a:effectLst/>
                        <a:latin typeface="ＭＳ Ｐゴシック" pitchFamily="50" charset="-128"/>
                        <a:ea typeface="ＭＳ Ｐゴシック" pitchFamily="50" charset="-128"/>
                      </a:endParaRPr>
                    </a:p>
                  </a:txBody>
                  <a:tcPr marT="45715" marB="45715" anchor="ctr" horzOverflow="overflow">
                    <a:lnL w="1905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80000"/>
                        </a:lnSpc>
                        <a:spcBef>
                          <a:spcPct val="20000"/>
                        </a:spcBef>
                        <a:spcAft>
                          <a:spcPct val="0"/>
                        </a:spcAft>
                        <a:buClr>
                          <a:schemeClr val="tx2"/>
                        </a:buClr>
                        <a:buSzPct val="70000"/>
                        <a:buFont typeface="Wingdings" pitchFamily="2" charset="2"/>
                        <a:buNone/>
                        <a:tabLst/>
                      </a:pPr>
                      <a:endParaRPr kumimoji="1" lang="ja-JP" altLang="ja-JP" sz="900" b="0" i="0" u="none" strike="noStrike" cap="none" normalizeH="0" baseline="0" dirty="0" smtClean="0">
                        <a:ln>
                          <a:noFill/>
                        </a:ln>
                        <a:solidFill>
                          <a:schemeClr val="tx1"/>
                        </a:solidFill>
                        <a:effectLst/>
                        <a:latin typeface="ＭＳ Ｐゴシック" pitchFamily="50" charset="-128"/>
                        <a:ea typeface="ＭＳ Ｐゴシック" pitchFamily="50" charset="-128"/>
                      </a:endParaRP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80000"/>
                        </a:lnSpc>
                        <a:spcBef>
                          <a:spcPct val="20000"/>
                        </a:spcBef>
                        <a:spcAft>
                          <a:spcPct val="0"/>
                        </a:spcAft>
                        <a:buClr>
                          <a:schemeClr val="tx2"/>
                        </a:buClr>
                        <a:buSzPct val="70000"/>
                        <a:buFont typeface="Wingdings" pitchFamily="2" charset="2"/>
                        <a:buNone/>
                        <a:tabLst/>
                      </a:pPr>
                      <a:endParaRPr kumimoji="1" lang="ja-JP" altLang="ja-JP" sz="900" b="0" i="0" u="none" strike="noStrike" cap="none" normalizeH="0" baseline="0" dirty="0" smtClean="0">
                        <a:ln>
                          <a:noFill/>
                        </a:ln>
                        <a:solidFill>
                          <a:schemeClr val="tx1"/>
                        </a:solidFill>
                        <a:effectLst/>
                        <a:latin typeface="ＭＳ Ｐゴシック" pitchFamily="50" charset="-128"/>
                        <a:ea typeface="ＭＳ Ｐゴシック" pitchFamily="50" charset="-128"/>
                      </a:endParaRP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80000"/>
                        </a:lnSpc>
                        <a:spcBef>
                          <a:spcPct val="20000"/>
                        </a:spcBef>
                        <a:spcAft>
                          <a:spcPct val="0"/>
                        </a:spcAft>
                        <a:buClr>
                          <a:schemeClr val="tx2"/>
                        </a:buClr>
                        <a:buSzPct val="70000"/>
                        <a:buFont typeface="Wingdings" pitchFamily="2" charset="2"/>
                        <a:buNone/>
                        <a:tabLst/>
                      </a:pPr>
                      <a:endParaRPr kumimoji="1" lang="ja-JP" altLang="ja-JP" sz="900" b="0" i="0" u="none" strike="noStrike" cap="none" normalizeH="0" baseline="0" dirty="0" smtClean="0">
                        <a:ln>
                          <a:noFill/>
                        </a:ln>
                        <a:solidFill>
                          <a:schemeClr val="tx1"/>
                        </a:solidFill>
                        <a:effectLst/>
                        <a:latin typeface="ＭＳ Ｐゴシック" pitchFamily="50" charset="-128"/>
                        <a:ea typeface="ＭＳ Ｐゴシック" pitchFamily="50" charset="-128"/>
                      </a:endParaRP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80000"/>
                        </a:lnSpc>
                        <a:spcBef>
                          <a:spcPct val="20000"/>
                        </a:spcBef>
                        <a:spcAft>
                          <a:spcPct val="0"/>
                        </a:spcAft>
                        <a:buClr>
                          <a:schemeClr val="tx2"/>
                        </a:buClr>
                        <a:buSzPct val="70000"/>
                        <a:buFont typeface="Wingdings" pitchFamily="2" charset="2"/>
                        <a:buNone/>
                        <a:tabLst/>
                      </a:pPr>
                      <a:endParaRPr kumimoji="1" lang="ja-JP" altLang="ja-JP" sz="900" b="0" i="0" u="none" strike="noStrike" cap="none" normalizeH="0" baseline="0" dirty="0" smtClean="0">
                        <a:ln>
                          <a:noFill/>
                        </a:ln>
                        <a:solidFill>
                          <a:schemeClr val="tx1"/>
                        </a:solidFill>
                        <a:effectLst/>
                        <a:latin typeface="ＭＳ Ｐゴシック" pitchFamily="50" charset="-128"/>
                        <a:ea typeface="ＭＳ Ｐゴシック" pitchFamily="50" charset="-128"/>
                      </a:endParaRP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80000"/>
                        </a:lnSpc>
                        <a:spcBef>
                          <a:spcPct val="20000"/>
                        </a:spcBef>
                        <a:spcAft>
                          <a:spcPct val="0"/>
                        </a:spcAft>
                        <a:buClr>
                          <a:schemeClr val="tx2"/>
                        </a:buClr>
                        <a:buSzPct val="70000"/>
                        <a:buFont typeface="Wingdings" pitchFamily="2" charset="2"/>
                        <a:buNone/>
                        <a:tabLst/>
                      </a:pPr>
                      <a:endParaRPr kumimoji="1" lang="ja-JP" altLang="ja-JP" sz="900" b="0" i="0" u="none" strike="noStrike" cap="none" normalizeH="0" baseline="0" dirty="0" smtClean="0">
                        <a:ln>
                          <a:noFill/>
                        </a:ln>
                        <a:solidFill>
                          <a:schemeClr val="tx1"/>
                        </a:solidFill>
                        <a:effectLst/>
                        <a:latin typeface="ＭＳ Ｐゴシック" pitchFamily="50" charset="-128"/>
                        <a:ea typeface="ＭＳ Ｐゴシック" pitchFamily="50" charset="-128"/>
                      </a:endParaRPr>
                    </a:p>
                  </a:txBody>
                  <a:tcPr marT="45715" marB="45715" anchor="ctr" horzOverflow="overflow">
                    <a:lnL w="12700" cap="flat" cmpd="sng" algn="ctr">
                      <a:solidFill>
                        <a:srgbClr val="000000"/>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1988807">
                <a:tc gridSpan="6">
                  <a:txBody>
                    <a:bodyPr/>
                    <a:lstStyle/>
                    <a:p>
                      <a:pPr marL="0" marR="0" lvl="0" indent="0" algn="l" defTabSz="914400" rtl="0" eaLnBrk="1" fontAlgn="base" latinLnBrk="0" hangingPunct="1">
                        <a:lnSpc>
                          <a:spcPct val="90000"/>
                        </a:lnSpc>
                        <a:spcBef>
                          <a:spcPct val="0"/>
                        </a:spcBef>
                        <a:spcAft>
                          <a:spcPct val="0"/>
                        </a:spcAft>
                        <a:buClr>
                          <a:schemeClr val="tx2"/>
                        </a:buClr>
                        <a:buSzPct val="70000"/>
                        <a:buFont typeface="Wingdings" pitchFamily="2" charset="2"/>
                        <a:buNone/>
                        <a:tabLst/>
                      </a:pPr>
                      <a:r>
                        <a:rPr kumimoji="1" lang="ja-JP" altLang="en-US" sz="1500" b="0" i="0" u="none" strike="noStrike" cap="none" normalizeH="0" baseline="0" dirty="0" smtClean="0">
                          <a:ln>
                            <a:noFill/>
                          </a:ln>
                          <a:solidFill>
                            <a:schemeClr val="tx1"/>
                          </a:solidFill>
                          <a:effectLst/>
                          <a:latin typeface="ＭＳ Ｐゴシック" pitchFamily="50" charset="-128"/>
                          <a:ea typeface="ＭＳ Ｐゴシック" pitchFamily="50" charset="-128"/>
                        </a:rPr>
                        <a:t>備考</a:t>
                      </a:r>
                    </a:p>
                    <a:p>
                      <a:pPr marL="0" marR="0" lvl="0" indent="0" algn="l" defTabSz="914400" rtl="0" eaLnBrk="1" fontAlgn="base" latinLnBrk="0" hangingPunct="1">
                        <a:lnSpc>
                          <a:spcPct val="90000"/>
                        </a:lnSpc>
                        <a:spcBef>
                          <a:spcPct val="0"/>
                        </a:spcBef>
                        <a:spcAft>
                          <a:spcPct val="0"/>
                        </a:spcAft>
                        <a:buClr>
                          <a:schemeClr val="tx2"/>
                        </a:buClr>
                        <a:buSzPct val="70000"/>
                        <a:buFont typeface="Wingdings" pitchFamily="2" charset="2"/>
                        <a:buNone/>
                        <a:tabLst/>
                      </a:pPr>
                      <a:r>
                        <a:rPr kumimoji="1" lang="ja-JP" altLang="en-US" sz="1500" b="0" i="0" u="none" strike="noStrike" cap="none" normalizeH="0" baseline="0" dirty="0" smtClean="0">
                          <a:ln>
                            <a:noFill/>
                          </a:ln>
                          <a:solidFill>
                            <a:schemeClr val="tx1"/>
                          </a:solidFill>
                          <a:effectLst/>
                          <a:latin typeface="ＭＳ Ｐゴシック" pitchFamily="50" charset="-128"/>
                          <a:ea typeface="ＭＳ Ｐゴシック" pitchFamily="50" charset="-128"/>
                        </a:rPr>
                        <a:t>主任監督員に提出</a:t>
                      </a:r>
                    </a:p>
                    <a:p>
                      <a:pPr marL="0" marR="0" lvl="0" indent="0" algn="l" defTabSz="914400" rtl="0" eaLnBrk="1" fontAlgn="base" latinLnBrk="0" hangingPunct="1">
                        <a:lnSpc>
                          <a:spcPct val="100000"/>
                        </a:lnSpc>
                        <a:spcBef>
                          <a:spcPct val="0"/>
                        </a:spcBef>
                        <a:spcAft>
                          <a:spcPct val="0"/>
                        </a:spcAft>
                        <a:buClr>
                          <a:schemeClr val="tx2"/>
                        </a:buClr>
                        <a:buSzPct val="70000"/>
                        <a:buFont typeface="Wingdings" pitchFamily="2" charset="2"/>
                        <a:buNone/>
                        <a:tabLst/>
                      </a:pPr>
                      <a:r>
                        <a:rPr kumimoji="1" lang="ja-JP" altLang="en-US" sz="1500" b="1" i="0" u="none" strike="noStrike" cap="none" normalizeH="0" baseline="0" dirty="0" smtClean="0">
                          <a:ln>
                            <a:noFill/>
                          </a:ln>
                          <a:solidFill>
                            <a:schemeClr val="tx1"/>
                          </a:solidFill>
                          <a:effectLst/>
                          <a:latin typeface="ＭＳ Ｐゴシック" pitchFamily="50" charset="-128"/>
                          <a:ea typeface="ＭＳ Ｐゴシック" pitchFamily="50" charset="-128"/>
                        </a:rPr>
                        <a:t>電子納品有資格者による確認済み</a:t>
                      </a:r>
                    </a:p>
                    <a:p>
                      <a:pPr marL="0" marR="0" lvl="0" indent="0" algn="l" defTabSz="914400" rtl="0" eaLnBrk="1" fontAlgn="base" latinLnBrk="0" hangingPunct="1">
                        <a:lnSpc>
                          <a:spcPct val="100000"/>
                        </a:lnSpc>
                        <a:spcBef>
                          <a:spcPct val="0"/>
                        </a:spcBef>
                        <a:spcAft>
                          <a:spcPct val="0"/>
                        </a:spcAft>
                        <a:buClr>
                          <a:schemeClr val="tx2"/>
                        </a:buClr>
                        <a:buSzPct val="70000"/>
                        <a:buFont typeface="Wingdings" pitchFamily="2" charset="2"/>
                        <a:buNone/>
                        <a:tabLst/>
                      </a:pPr>
                      <a:r>
                        <a:rPr kumimoji="1" lang="ja-JP" altLang="en-US" sz="1500" b="1"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rPr>
                        <a:t>資格名○○○　登録番号○○○　氏名○○○○</a:t>
                      </a:r>
                      <a:endParaRPr kumimoji="1" lang="ja-JP" altLang="en-US" sz="1500" b="1" i="0" u="none" strike="noStrike" cap="none" normalizeH="0" baseline="0" dirty="0" smtClean="0">
                        <a:ln>
                          <a:noFill/>
                        </a:ln>
                        <a:solidFill>
                          <a:schemeClr val="tx1"/>
                        </a:solidFill>
                        <a:effectLst/>
                        <a:latin typeface="ＭＳ Ｐゴシック" pitchFamily="50" charset="-128"/>
                        <a:ea typeface="ＭＳ Ｐゴシック" pitchFamily="50" charset="-128"/>
                      </a:endParaRPr>
                    </a:p>
                    <a:p>
                      <a:pPr marL="0" marR="0" lvl="0" indent="0" algn="l" defTabSz="914400" rtl="0" eaLnBrk="1" fontAlgn="base" latinLnBrk="0" hangingPunct="1">
                        <a:lnSpc>
                          <a:spcPct val="90000"/>
                        </a:lnSpc>
                        <a:spcBef>
                          <a:spcPct val="0"/>
                        </a:spcBef>
                        <a:spcAft>
                          <a:spcPct val="0"/>
                        </a:spcAft>
                        <a:buClr>
                          <a:schemeClr val="tx2"/>
                        </a:buClr>
                        <a:buSzPct val="70000"/>
                        <a:buFont typeface="Wingdings" pitchFamily="2" charset="2"/>
                        <a:buNone/>
                        <a:tabLst/>
                      </a:pPr>
                      <a:r>
                        <a:rPr kumimoji="1" lang="en-US" altLang="ja-JP" sz="1500" b="0"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rPr>
                        <a:t>1/1</a:t>
                      </a:r>
                      <a:r>
                        <a:rPr kumimoji="1" lang="ja-JP" altLang="en-US" sz="1500" b="0"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rPr>
                        <a:t>：</a:t>
                      </a:r>
                      <a:r>
                        <a:rPr kumimoji="1" lang="en-US" altLang="ja-JP" sz="1500" b="0"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rPr>
                        <a:t>REGISTER</a:t>
                      </a:r>
                      <a:r>
                        <a:rPr kumimoji="1" lang="ja-JP" altLang="en-US" sz="1500" b="0"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rPr>
                        <a:t>、 </a:t>
                      </a:r>
                      <a:r>
                        <a:rPr kumimoji="1" lang="en-US" altLang="ja-JP" sz="1500" b="0"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rPr>
                        <a:t>DRAWINGF</a:t>
                      </a:r>
                      <a:r>
                        <a:rPr kumimoji="1" lang="ja-JP" altLang="en-US" sz="1500" b="0"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rPr>
                        <a:t>、 </a:t>
                      </a:r>
                      <a:r>
                        <a:rPr kumimoji="1" lang="en-US" altLang="ja-JP" sz="1500" b="0"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rPr>
                        <a:t>BORING</a:t>
                      </a:r>
                      <a:r>
                        <a:rPr kumimoji="1" lang="ja-JP" altLang="en-US" sz="1500" b="0"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rPr>
                        <a:t>、 </a:t>
                      </a:r>
                      <a:r>
                        <a:rPr kumimoji="1" lang="en-US" altLang="ja-JP" sz="1500" b="0"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rPr>
                        <a:t>OTHRS</a:t>
                      </a:r>
                      <a:r>
                        <a:rPr kumimoji="1" lang="ja-JP" altLang="en-US" sz="1500" b="0"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rPr>
                        <a:t>を格納</a:t>
                      </a:r>
                      <a:endParaRPr kumimoji="1" lang="ja-JP" altLang="en-US" sz="1500" b="0" i="0" u="none" strike="noStrike" cap="none" normalizeH="0" baseline="0" dirty="0" smtClean="0">
                        <a:ln>
                          <a:noFill/>
                        </a:ln>
                        <a:solidFill>
                          <a:schemeClr val="tx1"/>
                        </a:solidFill>
                        <a:effectLst/>
                        <a:latin typeface="ＭＳ Ｐゴシック" pitchFamily="50" charset="-128"/>
                        <a:ea typeface="ＭＳ Ｐゴシック" pitchFamily="50" charset="-128"/>
                      </a:endParaRPr>
                    </a:p>
                    <a:p>
                      <a:pPr marL="0" marR="0" lvl="0" indent="0" algn="l" defTabSz="914400" rtl="0" eaLnBrk="1" fontAlgn="base" latinLnBrk="0" hangingPunct="1">
                        <a:lnSpc>
                          <a:spcPct val="90000"/>
                        </a:lnSpc>
                        <a:spcBef>
                          <a:spcPct val="0"/>
                        </a:spcBef>
                        <a:spcAft>
                          <a:spcPct val="0"/>
                        </a:spcAft>
                        <a:buClr>
                          <a:schemeClr val="tx2"/>
                        </a:buClr>
                        <a:buSzPct val="70000"/>
                        <a:buFont typeface="Wingdings" pitchFamily="2" charset="2"/>
                        <a:buNone/>
                        <a:tabLst/>
                      </a:pPr>
                      <a:endParaRPr kumimoji="1" lang="ja-JP" altLang="en-US" sz="1500" b="0" i="0" u="none" strike="noStrike" cap="none" normalizeH="0" baseline="0" dirty="0" smtClean="0">
                        <a:ln>
                          <a:noFill/>
                        </a:ln>
                        <a:solidFill>
                          <a:schemeClr val="tx1"/>
                        </a:solidFill>
                        <a:effectLst/>
                        <a:latin typeface="ＭＳ Ｐゴシック" pitchFamily="50" charset="-128"/>
                        <a:ea typeface="ＭＳ Ｐゴシック" pitchFamily="50" charset="-128"/>
                      </a:endParaRPr>
                    </a:p>
                    <a:p>
                      <a:pPr marL="0" marR="0" lvl="0" indent="0" algn="l" defTabSz="914400" rtl="0" eaLnBrk="1" fontAlgn="base" latinLnBrk="0" hangingPunct="1">
                        <a:lnSpc>
                          <a:spcPct val="90000"/>
                        </a:lnSpc>
                        <a:spcBef>
                          <a:spcPct val="0"/>
                        </a:spcBef>
                        <a:spcAft>
                          <a:spcPct val="0"/>
                        </a:spcAft>
                        <a:buClr>
                          <a:schemeClr val="tx2"/>
                        </a:buClr>
                        <a:buSzPct val="70000"/>
                        <a:buFont typeface="Wingdings" pitchFamily="2" charset="2"/>
                        <a:buNone/>
                        <a:tabLst/>
                      </a:pPr>
                      <a:r>
                        <a:rPr kumimoji="1" lang="ja-JP" altLang="en-US" sz="1500" b="0"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rPr>
                        <a:t>電子納品チェックシステムによるチェック</a:t>
                      </a:r>
                      <a:endParaRPr kumimoji="1" lang="ja-JP" altLang="en-US" sz="1500" b="0" i="0" u="none" strike="noStrike" cap="none" normalizeH="0" baseline="0" dirty="0" smtClean="0">
                        <a:ln>
                          <a:noFill/>
                        </a:ln>
                        <a:solidFill>
                          <a:schemeClr val="tx1"/>
                        </a:solidFill>
                        <a:effectLst/>
                        <a:latin typeface="ＭＳ Ｐゴシック" pitchFamily="50" charset="-128"/>
                        <a:ea typeface="ＭＳ Ｐゴシック" pitchFamily="50" charset="-128"/>
                      </a:endParaRPr>
                    </a:p>
                    <a:p>
                      <a:pPr marL="0" marR="0" lvl="0" indent="0" algn="l" defTabSz="914400" rtl="0" eaLnBrk="1" fontAlgn="base" latinLnBrk="0" hangingPunct="1">
                        <a:lnSpc>
                          <a:spcPct val="90000"/>
                        </a:lnSpc>
                        <a:spcBef>
                          <a:spcPct val="0"/>
                        </a:spcBef>
                        <a:spcAft>
                          <a:spcPct val="0"/>
                        </a:spcAft>
                        <a:buClr>
                          <a:schemeClr val="tx2"/>
                        </a:buClr>
                        <a:buSzPct val="70000"/>
                        <a:buFont typeface="Wingdings" pitchFamily="2" charset="2"/>
                        <a:buNone/>
                        <a:tabLst/>
                      </a:pPr>
                      <a:r>
                        <a:rPr kumimoji="1" lang="ja-JP" altLang="en-US" sz="1500" b="0"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rPr>
                        <a:t>電子納品チェックシステムのバージョン：○</a:t>
                      </a:r>
                      <a:r>
                        <a:rPr kumimoji="1" lang="en-US" altLang="ja-JP" sz="1500" b="0"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rPr>
                        <a:t>.○.○</a:t>
                      </a:r>
                      <a:endParaRPr kumimoji="1" lang="en-US" altLang="ja-JP" sz="1500" b="0" i="0" u="none" strike="noStrike" cap="none" normalizeH="0" baseline="0" dirty="0" smtClean="0">
                        <a:ln>
                          <a:noFill/>
                        </a:ln>
                        <a:solidFill>
                          <a:schemeClr val="tx1"/>
                        </a:solidFill>
                        <a:effectLst/>
                        <a:latin typeface="ＭＳ Ｐゴシック" pitchFamily="50" charset="-128"/>
                        <a:ea typeface="ＭＳ Ｐゴシック" pitchFamily="50" charset="-128"/>
                      </a:endParaRPr>
                    </a:p>
                    <a:p>
                      <a:pPr marL="0" marR="0" lvl="0" indent="0" algn="l" defTabSz="914400" rtl="0" eaLnBrk="1" fontAlgn="base" latinLnBrk="0" hangingPunct="1">
                        <a:lnSpc>
                          <a:spcPct val="90000"/>
                        </a:lnSpc>
                        <a:spcBef>
                          <a:spcPct val="0"/>
                        </a:spcBef>
                        <a:spcAft>
                          <a:spcPct val="0"/>
                        </a:spcAft>
                        <a:buClr>
                          <a:schemeClr val="tx2"/>
                        </a:buClr>
                        <a:buSzPct val="70000"/>
                        <a:buFont typeface="Wingdings" pitchFamily="2" charset="2"/>
                        <a:buNone/>
                        <a:tabLst/>
                      </a:pPr>
                      <a:r>
                        <a:rPr kumimoji="1" lang="ja-JP" altLang="en-US" sz="1500" b="0"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rPr>
                        <a:t>チェック年月日：平成○年○月○日</a:t>
                      </a:r>
                    </a:p>
                  </a:txBody>
                  <a:tcPr marT="45715" marB="45715" horzOverflow="overflow">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r>
            </a:tbl>
          </a:graphicData>
        </a:graphic>
      </p:graphicFrame>
      <p:sp>
        <p:nvSpPr>
          <p:cNvPr id="1042475" name="Text Box 43"/>
          <p:cNvSpPr txBox="1">
            <a:spLocks noChangeArrowheads="1"/>
          </p:cNvSpPr>
          <p:nvPr/>
        </p:nvSpPr>
        <p:spPr bwMode="auto">
          <a:xfrm>
            <a:off x="5364163" y="4545013"/>
            <a:ext cx="3132137" cy="682625"/>
          </a:xfrm>
          <a:prstGeom prst="rect">
            <a:avLst/>
          </a:prstGeom>
          <a:solidFill>
            <a:srgbClr val="FFFFFF"/>
          </a:solidFill>
          <a:ln w="9525">
            <a:noFill/>
            <a:miter lim="800000"/>
            <a:headEnd/>
            <a:tailEnd/>
          </a:ln>
        </p:spPr>
        <p:txBody>
          <a:bodyPr lIns="74295" tIns="8890" rIns="74295" bIns="8890"/>
          <a:lstStyle/>
          <a:p>
            <a:pPr>
              <a:defRPr/>
            </a:pPr>
            <a:r>
              <a:rPr lang="ja-JP" altLang="en-US" sz="2000" b="0" dirty="0">
                <a:solidFill>
                  <a:srgbClr val="002060"/>
                </a:solidFill>
                <a:effectLst>
                  <a:outerShdw blurRad="38100" dist="38100" dir="2700000" algn="tl">
                    <a:srgbClr val="000000">
                      <a:alpha val="43137"/>
                    </a:srgbClr>
                  </a:outerShdw>
                </a:effectLst>
                <a:latin typeface="HGP創英角ｺﾞｼｯｸUB" pitchFamily="50" charset="-128"/>
                <a:ea typeface="HGP創英角ｺﾞｼｯｸUB" pitchFamily="50" charset="-128"/>
                <a:cs typeface="Times New Roman" pitchFamily="18" charset="0"/>
              </a:rPr>
              <a:t>電子納品有資格者</a:t>
            </a:r>
            <a:r>
              <a:rPr lang="en-US" altLang="ja-JP" sz="2000" b="0" baseline="30000" dirty="0">
                <a:solidFill>
                  <a:srgbClr val="002060"/>
                </a:solidFill>
                <a:effectLst>
                  <a:outerShdw blurRad="38100" dist="38100" dir="2700000" algn="tl">
                    <a:srgbClr val="000000">
                      <a:alpha val="43137"/>
                    </a:srgbClr>
                  </a:outerShdw>
                </a:effectLst>
                <a:latin typeface="HGP創英角ｺﾞｼｯｸUB" pitchFamily="50" charset="-128"/>
                <a:ea typeface="HGP創英角ｺﾞｼｯｸUB" pitchFamily="50" charset="-128"/>
                <a:cs typeface="Times New Roman" pitchFamily="18" charset="0"/>
              </a:rPr>
              <a:t>※</a:t>
            </a:r>
            <a:r>
              <a:rPr lang="ja-JP" altLang="en-US" sz="2000" b="0" dirty="0">
                <a:solidFill>
                  <a:srgbClr val="002060"/>
                </a:solidFill>
                <a:effectLst>
                  <a:outerShdw blurRad="38100" dist="38100" dir="2700000" algn="tl">
                    <a:srgbClr val="000000">
                      <a:alpha val="43137"/>
                    </a:srgbClr>
                  </a:outerShdw>
                </a:effectLst>
                <a:latin typeface="HGP創英角ｺﾞｼｯｸUB" pitchFamily="50" charset="-128"/>
                <a:ea typeface="HGP創英角ｺﾞｼｯｸUB" pitchFamily="50" charset="-128"/>
                <a:cs typeface="Times New Roman" pitchFamily="18" charset="0"/>
              </a:rPr>
              <a:t>を活用</a:t>
            </a:r>
          </a:p>
          <a:p>
            <a:pPr algn="l">
              <a:defRPr/>
            </a:pPr>
            <a:r>
              <a:rPr lang="ja-JP" altLang="en-US" sz="2000" b="0" dirty="0">
                <a:solidFill>
                  <a:srgbClr val="002060"/>
                </a:solidFill>
                <a:effectLst>
                  <a:outerShdw blurRad="38100" dist="38100" dir="2700000" algn="tl">
                    <a:srgbClr val="000000">
                      <a:alpha val="43137"/>
                    </a:srgbClr>
                  </a:outerShdw>
                </a:effectLst>
                <a:latin typeface="HGP創英角ｺﾞｼｯｸUB" pitchFamily="50" charset="-128"/>
                <a:ea typeface="HGP創英角ｺﾞｼｯｸUB" pitchFamily="50" charset="-128"/>
                <a:cs typeface="Times New Roman" pitchFamily="18" charset="0"/>
              </a:rPr>
              <a:t>した場合に記載する</a:t>
            </a:r>
          </a:p>
        </p:txBody>
      </p:sp>
      <p:sp>
        <p:nvSpPr>
          <p:cNvPr id="12331" name="AutoShape 44"/>
          <p:cNvSpPr>
            <a:spLocks/>
          </p:cNvSpPr>
          <p:nvPr/>
        </p:nvSpPr>
        <p:spPr bwMode="auto">
          <a:xfrm>
            <a:off x="5148263" y="4652963"/>
            <a:ext cx="144462" cy="468312"/>
          </a:xfrm>
          <a:prstGeom prst="rightBrace">
            <a:avLst>
              <a:gd name="adj1" fmla="val 27015"/>
              <a:gd name="adj2" fmla="val 50000"/>
            </a:avLst>
          </a:prstGeom>
          <a:noFill/>
          <a:ln w="19050">
            <a:solidFill>
              <a:srgbClr val="000000"/>
            </a:solidFill>
            <a:round/>
            <a:headEnd/>
            <a:tailEnd/>
          </a:ln>
          <a:extLst>
            <a:ext uri="{909E8E84-426E-40DD-AFC4-6F175D3DCCD1}">
              <a14:hiddenFill xmlns="" xmlns:a14="http://schemas.microsoft.com/office/drawing/2010/main">
                <a:solidFill>
                  <a:srgbClr val="FFFFFF"/>
                </a:solidFill>
              </a14:hiddenFill>
            </a:ext>
          </a:extLst>
        </p:spPr>
        <p:txBody>
          <a:bodyPr lIns="74295" tIns="8890" rIns="74295" bIns="8890"/>
          <a:lstStyle>
            <a:lvl1pPr eaLnBrk="0" hangingPunct="0">
              <a:defRPr kumimoji="1" sz="1200" b="1">
                <a:solidFill>
                  <a:schemeClr val="tx1"/>
                </a:solidFill>
                <a:latin typeface="Arial" charset="0"/>
                <a:ea typeface="ＭＳ Ｐゴシック" charset="-128"/>
              </a:defRPr>
            </a:lvl1pPr>
            <a:lvl2pPr marL="742950" indent="-285750" eaLnBrk="0" hangingPunct="0">
              <a:defRPr kumimoji="1" sz="1200" b="1">
                <a:solidFill>
                  <a:schemeClr val="tx1"/>
                </a:solidFill>
                <a:latin typeface="Arial" charset="0"/>
                <a:ea typeface="ＭＳ Ｐゴシック" charset="-128"/>
              </a:defRPr>
            </a:lvl2pPr>
            <a:lvl3pPr marL="1143000" indent="-228600" eaLnBrk="0" hangingPunct="0">
              <a:defRPr kumimoji="1" sz="1200" b="1">
                <a:solidFill>
                  <a:schemeClr val="tx1"/>
                </a:solidFill>
                <a:latin typeface="Arial" charset="0"/>
                <a:ea typeface="ＭＳ Ｐゴシック" charset="-128"/>
              </a:defRPr>
            </a:lvl3pPr>
            <a:lvl4pPr marL="1600200" indent="-228600" eaLnBrk="0" hangingPunct="0">
              <a:defRPr kumimoji="1" sz="1200" b="1">
                <a:solidFill>
                  <a:schemeClr val="tx1"/>
                </a:solidFill>
                <a:latin typeface="Arial" charset="0"/>
                <a:ea typeface="ＭＳ Ｐゴシック" charset="-128"/>
              </a:defRPr>
            </a:lvl4pPr>
            <a:lvl5pPr marL="2057400" indent="-228600" eaLnBrk="0" hangingPunct="0">
              <a:defRPr kumimoji="1" sz="1200" b="1">
                <a:solidFill>
                  <a:schemeClr val="tx1"/>
                </a:solidFill>
                <a:latin typeface="Arial" charset="0"/>
                <a:ea typeface="ＭＳ Ｐゴシック"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charset="-128"/>
              </a:defRPr>
            </a:lvl9pPr>
          </a:lstStyle>
          <a:p>
            <a:pPr eaLnBrk="1" hangingPunct="1"/>
            <a:endParaRPr lang="ja-JP" altLang="en-US">
              <a:latin typeface="HGP創英角ｺﾞｼｯｸUB" pitchFamily="50" charset="-128"/>
              <a:ea typeface="HGP創英角ｺﾞｼｯｸUB" pitchFamily="50" charset="-128"/>
            </a:endParaRPr>
          </a:p>
        </p:txBody>
      </p:sp>
      <p:sp>
        <p:nvSpPr>
          <p:cNvPr id="12332" name="Rectangle 3"/>
          <p:cNvSpPr>
            <a:spLocks noChangeArrowheads="1"/>
          </p:cNvSpPr>
          <p:nvPr/>
        </p:nvSpPr>
        <p:spPr bwMode="auto">
          <a:xfrm>
            <a:off x="180000" y="648000"/>
            <a:ext cx="8640763" cy="540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marL="342900" indent="-342900" eaLnBrk="0" hangingPunct="0">
              <a:defRPr kumimoji="1" sz="1200" b="1">
                <a:solidFill>
                  <a:schemeClr val="tx1"/>
                </a:solidFill>
                <a:latin typeface="Arial" charset="0"/>
                <a:ea typeface="ＭＳ Ｐゴシック" charset="-128"/>
              </a:defRPr>
            </a:lvl1pPr>
            <a:lvl2pPr marL="742950" indent="-285750" eaLnBrk="0" hangingPunct="0">
              <a:defRPr kumimoji="1" sz="1200" b="1">
                <a:solidFill>
                  <a:schemeClr val="tx1"/>
                </a:solidFill>
                <a:latin typeface="Arial" charset="0"/>
                <a:ea typeface="ＭＳ Ｐゴシック" charset="-128"/>
              </a:defRPr>
            </a:lvl2pPr>
            <a:lvl3pPr marL="1143000" indent="-228600" eaLnBrk="0" hangingPunct="0">
              <a:defRPr kumimoji="1" sz="1200" b="1">
                <a:solidFill>
                  <a:schemeClr val="tx1"/>
                </a:solidFill>
                <a:latin typeface="Arial" charset="0"/>
                <a:ea typeface="ＭＳ Ｐゴシック" charset="-128"/>
              </a:defRPr>
            </a:lvl3pPr>
            <a:lvl4pPr marL="1600200" indent="-228600" eaLnBrk="0" hangingPunct="0">
              <a:defRPr kumimoji="1" sz="1200" b="1">
                <a:solidFill>
                  <a:schemeClr val="tx1"/>
                </a:solidFill>
                <a:latin typeface="Arial" charset="0"/>
                <a:ea typeface="ＭＳ Ｐゴシック" charset="-128"/>
              </a:defRPr>
            </a:lvl4pPr>
            <a:lvl5pPr marL="2057400" indent="-228600" eaLnBrk="0" hangingPunct="0">
              <a:defRPr kumimoji="1" sz="1200" b="1">
                <a:solidFill>
                  <a:schemeClr val="tx1"/>
                </a:solidFill>
                <a:latin typeface="Arial" charset="0"/>
                <a:ea typeface="ＭＳ Ｐゴシック"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charset="-128"/>
              </a:defRPr>
            </a:lvl9pPr>
          </a:lstStyle>
          <a:p>
            <a:pPr eaLnBrk="1" hangingPunct="1">
              <a:spcBef>
                <a:spcPct val="20000"/>
              </a:spcBef>
              <a:buClr>
                <a:schemeClr val="tx2"/>
              </a:buClr>
              <a:buSzPct val="70000"/>
              <a:buFont typeface="Wingdings" pitchFamily="2" charset="2"/>
              <a:buChar char="l"/>
            </a:pPr>
            <a:r>
              <a:rPr lang="ja-JP" altLang="en-US" sz="2400" b="0" dirty="0">
                <a:latin typeface="HGP創英角ｺﾞｼｯｸUB" pitchFamily="50" charset="-128"/>
                <a:ea typeface="HGP創英角ｺﾞｼｯｸUB" pitchFamily="50" charset="-128"/>
              </a:rPr>
              <a:t>電子媒体の納品時には、</a:t>
            </a:r>
            <a:r>
              <a:rPr lang="ja-JP" altLang="en-US" sz="2400" b="0" u="sng" dirty="0">
                <a:solidFill>
                  <a:srgbClr val="FF0000"/>
                </a:solidFill>
                <a:latin typeface="HGP創英角ｺﾞｼｯｸUB" pitchFamily="50" charset="-128"/>
                <a:ea typeface="HGP創英角ｺﾞｼｯｸUB" pitchFamily="50" charset="-128"/>
              </a:rPr>
              <a:t>必ず</a:t>
            </a:r>
            <a:r>
              <a:rPr lang="ja-JP" altLang="en-US" sz="2400" b="0" u="sng" dirty="0">
                <a:latin typeface="HGP創英角ｺﾞｼｯｸUB" pitchFamily="50" charset="-128"/>
                <a:ea typeface="HGP創英角ｺﾞｼｯｸUB" pitchFamily="50" charset="-128"/>
                <a:cs typeface="Times New Roman" pitchFamily="18" charset="0"/>
              </a:rPr>
              <a:t>電子媒体</a:t>
            </a:r>
            <a:r>
              <a:rPr lang="ja-JP" altLang="en-US" sz="2400" b="0" u="sng" dirty="0" smtClean="0">
                <a:latin typeface="HGP創英角ｺﾞｼｯｸUB" pitchFamily="50" charset="-128"/>
                <a:ea typeface="HGP創英角ｺﾞｼｯｸUB" pitchFamily="50" charset="-128"/>
                <a:cs typeface="Times New Roman" pitchFamily="18" charset="0"/>
              </a:rPr>
              <a:t>納品書を提出します。</a:t>
            </a:r>
            <a:endParaRPr lang="ja-JP" altLang="en-US" sz="2400" b="0" dirty="0">
              <a:latin typeface="HGP創英角ｺﾞｼｯｸUB" pitchFamily="50" charset="-128"/>
              <a:ea typeface="HGP創英角ｺﾞｼｯｸUB" pitchFamily="50" charset="-128"/>
            </a:endParaRPr>
          </a:p>
        </p:txBody>
      </p:sp>
      <p:sp>
        <p:nvSpPr>
          <p:cNvPr id="12333" name="Text Box 53"/>
          <p:cNvSpPr txBox="1">
            <a:spLocks noChangeArrowheads="1"/>
          </p:cNvSpPr>
          <p:nvPr/>
        </p:nvSpPr>
        <p:spPr bwMode="auto">
          <a:xfrm>
            <a:off x="5651500" y="5300663"/>
            <a:ext cx="2952750" cy="830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1200" b="1">
                <a:solidFill>
                  <a:schemeClr val="tx1"/>
                </a:solidFill>
                <a:latin typeface="Arial" charset="0"/>
                <a:ea typeface="ＭＳ Ｐゴシック" charset="-128"/>
              </a:defRPr>
            </a:lvl1pPr>
            <a:lvl2pPr marL="742950" indent="-285750" eaLnBrk="0" hangingPunct="0">
              <a:defRPr kumimoji="1" sz="1200" b="1">
                <a:solidFill>
                  <a:schemeClr val="tx1"/>
                </a:solidFill>
                <a:latin typeface="Arial" charset="0"/>
                <a:ea typeface="ＭＳ Ｐゴシック" charset="-128"/>
              </a:defRPr>
            </a:lvl2pPr>
            <a:lvl3pPr marL="1143000" indent="-228600" eaLnBrk="0" hangingPunct="0">
              <a:defRPr kumimoji="1" sz="1200" b="1">
                <a:solidFill>
                  <a:schemeClr val="tx1"/>
                </a:solidFill>
                <a:latin typeface="Arial" charset="0"/>
                <a:ea typeface="ＭＳ Ｐゴシック" charset="-128"/>
              </a:defRPr>
            </a:lvl3pPr>
            <a:lvl4pPr marL="1600200" indent="-228600" eaLnBrk="0" hangingPunct="0">
              <a:defRPr kumimoji="1" sz="1200" b="1">
                <a:solidFill>
                  <a:schemeClr val="tx1"/>
                </a:solidFill>
                <a:latin typeface="Arial" charset="0"/>
                <a:ea typeface="ＭＳ Ｐゴシック" charset="-128"/>
              </a:defRPr>
            </a:lvl4pPr>
            <a:lvl5pPr marL="2057400" indent="-228600" eaLnBrk="0" hangingPunct="0">
              <a:defRPr kumimoji="1" sz="1200" b="1">
                <a:solidFill>
                  <a:schemeClr val="tx1"/>
                </a:solidFill>
                <a:latin typeface="Arial" charset="0"/>
                <a:ea typeface="ＭＳ Ｐゴシック"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charset="-128"/>
              </a:defRPr>
            </a:lvl9pPr>
          </a:lstStyle>
          <a:p>
            <a:pPr algn="l" eaLnBrk="1" hangingPunct="1">
              <a:spcBef>
                <a:spcPct val="50000"/>
              </a:spcBef>
            </a:pPr>
            <a:r>
              <a:rPr lang="ja-JP" altLang="en-US" b="0" dirty="0">
                <a:latin typeface="HGP創英角ｺﾞｼｯｸUB" pitchFamily="50" charset="-128"/>
                <a:ea typeface="HGP創英角ｺﾞｼｯｸUB" pitchFamily="50" charset="-128"/>
              </a:rPr>
              <a:t>技術士（電気電子部門及び情報工学部門）　 </a:t>
            </a:r>
            <a:r>
              <a:rPr lang="en-US" altLang="ja-JP" b="0" dirty="0">
                <a:latin typeface="HGP創英角ｺﾞｼｯｸUB" pitchFamily="50" charset="-128"/>
                <a:ea typeface="HGP創英角ｺﾞｼｯｸUB" pitchFamily="50" charset="-128"/>
              </a:rPr>
              <a:t>RCE</a:t>
            </a:r>
            <a:r>
              <a:rPr lang="ja-JP" altLang="en-US" b="0" dirty="0">
                <a:latin typeface="HGP創英角ｺﾞｼｯｸUB" pitchFamily="50" charset="-128"/>
                <a:ea typeface="HGP創英角ｺﾞｼｯｸUB" pitchFamily="50" charset="-128"/>
              </a:rPr>
              <a:t>（</a:t>
            </a:r>
            <a:r>
              <a:rPr lang="en-US" altLang="ja-JP" b="0" dirty="0">
                <a:latin typeface="HGP創英角ｺﾞｼｯｸUB" pitchFamily="50" charset="-128"/>
                <a:ea typeface="HGP創英角ｺﾞｼｯｸUB" pitchFamily="50" charset="-128"/>
              </a:rPr>
              <a:t>Registered CALS/EC Expert</a:t>
            </a:r>
            <a:r>
              <a:rPr lang="ja-JP" altLang="en-US" b="0" dirty="0">
                <a:latin typeface="HGP創英角ｺﾞｼｯｸUB" pitchFamily="50" charset="-128"/>
                <a:ea typeface="HGP創英角ｺﾞｼｯｸUB" pitchFamily="50" charset="-128"/>
              </a:rPr>
              <a:t>）　　　</a:t>
            </a:r>
            <a:r>
              <a:rPr lang="en-US" altLang="ja-JP" b="0" dirty="0">
                <a:latin typeface="HGP創英角ｺﾞｼｯｸUB" pitchFamily="50" charset="-128"/>
                <a:ea typeface="HGP創英角ｺﾞｼｯｸUB" pitchFamily="50" charset="-128"/>
              </a:rPr>
              <a:t>RCI</a:t>
            </a:r>
            <a:r>
              <a:rPr lang="ja-JP" altLang="en-US" b="0" dirty="0">
                <a:latin typeface="HGP創英角ｺﾞｼｯｸUB" pitchFamily="50" charset="-128"/>
                <a:ea typeface="HGP創英角ｺﾞｼｯｸUB" pitchFamily="50" charset="-128"/>
              </a:rPr>
              <a:t>（</a:t>
            </a:r>
            <a:r>
              <a:rPr lang="en-US" altLang="ja-JP" b="0" dirty="0">
                <a:latin typeface="HGP創英角ｺﾞｼｯｸUB" pitchFamily="50" charset="-128"/>
                <a:ea typeface="HGP創英角ｺﾞｼｯｸUB" pitchFamily="50" charset="-128"/>
              </a:rPr>
              <a:t>Registered CALS/EC Instructor</a:t>
            </a:r>
            <a:r>
              <a:rPr lang="ja-JP" altLang="en-US" b="0" dirty="0">
                <a:latin typeface="HGP創英角ｺﾞｼｯｸUB" pitchFamily="50" charset="-128"/>
                <a:ea typeface="HGP創英角ｺﾞｼｯｸUB" pitchFamily="50" charset="-128"/>
              </a:rPr>
              <a:t>）　</a:t>
            </a:r>
            <a:r>
              <a:rPr lang="en-US" altLang="ja-JP" b="0" dirty="0">
                <a:latin typeface="HGP創英角ｺﾞｼｯｸUB" pitchFamily="50" charset="-128"/>
                <a:ea typeface="HGP創英角ｺﾞｼｯｸUB" pitchFamily="50" charset="-128"/>
              </a:rPr>
              <a:t>SXF</a:t>
            </a:r>
            <a:r>
              <a:rPr lang="ja-JP" altLang="en-US" b="0" dirty="0">
                <a:latin typeface="HGP創英角ｺﾞｼｯｸUB" pitchFamily="50" charset="-128"/>
                <a:ea typeface="HGP創英角ｺﾞｼｯｸUB" pitchFamily="50" charset="-128"/>
              </a:rPr>
              <a:t>技術者、地質情報管理士等</a:t>
            </a:r>
          </a:p>
        </p:txBody>
      </p:sp>
      <p:sp>
        <p:nvSpPr>
          <p:cNvPr id="12334" name="Text Box 54"/>
          <p:cNvSpPr txBox="1">
            <a:spLocks noChangeArrowheads="1"/>
          </p:cNvSpPr>
          <p:nvPr/>
        </p:nvSpPr>
        <p:spPr bwMode="auto">
          <a:xfrm>
            <a:off x="5472113" y="5300663"/>
            <a:ext cx="360362" cy="274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1200" b="1">
                <a:solidFill>
                  <a:schemeClr val="tx1"/>
                </a:solidFill>
                <a:latin typeface="Arial" charset="0"/>
                <a:ea typeface="ＭＳ Ｐゴシック" charset="-128"/>
              </a:defRPr>
            </a:lvl1pPr>
            <a:lvl2pPr marL="742950" indent="-285750" eaLnBrk="0" hangingPunct="0">
              <a:defRPr kumimoji="1" sz="1200" b="1">
                <a:solidFill>
                  <a:schemeClr val="tx1"/>
                </a:solidFill>
                <a:latin typeface="Arial" charset="0"/>
                <a:ea typeface="ＭＳ Ｐゴシック" charset="-128"/>
              </a:defRPr>
            </a:lvl2pPr>
            <a:lvl3pPr marL="1143000" indent="-228600" eaLnBrk="0" hangingPunct="0">
              <a:defRPr kumimoji="1" sz="1200" b="1">
                <a:solidFill>
                  <a:schemeClr val="tx1"/>
                </a:solidFill>
                <a:latin typeface="Arial" charset="0"/>
                <a:ea typeface="ＭＳ Ｐゴシック" charset="-128"/>
              </a:defRPr>
            </a:lvl3pPr>
            <a:lvl4pPr marL="1600200" indent="-228600" eaLnBrk="0" hangingPunct="0">
              <a:defRPr kumimoji="1" sz="1200" b="1">
                <a:solidFill>
                  <a:schemeClr val="tx1"/>
                </a:solidFill>
                <a:latin typeface="Arial" charset="0"/>
                <a:ea typeface="ＭＳ Ｐゴシック" charset="-128"/>
              </a:defRPr>
            </a:lvl4pPr>
            <a:lvl5pPr marL="2057400" indent="-228600" eaLnBrk="0" hangingPunct="0">
              <a:defRPr kumimoji="1" sz="1200" b="1">
                <a:solidFill>
                  <a:schemeClr val="tx1"/>
                </a:solidFill>
                <a:latin typeface="Arial" charset="0"/>
                <a:ea typeface="ＭＳ Ｐゴシック"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charset="-128"/>
              </a:defRPr>
            </a:lvl9pPr>
          </a:lstStyle>
          <a:p>
            <a:pPr eaLnBrk="1" hangingPunct="1">
              <a:spcBef>
                <a:spcPct val="50000"/>
              </a:spcBef>
            </a:pPr>
            <a:r>
              <a:rPr lang="en-US" altLang="ja-JP" b="0">
                <a:latin typeface="HGP創英角ｺﾞｼｯｸUB" pitchFamily="50" charset="-128"/>
                <a:ea typeface="HGP創英角ｺﾞｼｯｸUB" pitchFamily="50" charset="-128"/>
              </a:rPr>
              <a:t>※</a:t>
            </a:r>
          </a:p>
        </p:txBody>
      </p:sp>
      <p:sp>
        <p:nvSpPr>
          <p:cNvPr id="12335" name="正方形/長方形 8"/>
          <p:cNvSpPr>
            <a:spLocks noChangeArrowheads="1"/>
          </p:cNvSpPr>
          <p:nvPr/>
        </p:nvSpPr>
        <p:spPr bwMode="auto">
          <a:xfrm>
            <a:off x="4427538" y="6237560"/>
            <a:ext cx="3744912" cy="431800"/>
          </a:xfrm>
          <a:prstGeom prst="rect">
            <a:avLst/>
          </a:prstGeom>
          <a:solidFill>
            <a:schemeClr val="bg1"/>
          </a:solidFill>
          <a:ln w="9525" algn="ctr">
            <a:solidFill>
              <a:schemeClr val="tx1"/>
            </a:solidFill>
            <a:round/>
            <a:headEnd/>
            <a:tailEnd/>
          </a:ln>
        </p:spPr>
        <p:txBody>
          <a:bodyPr/>
          <a:lstStyle>
            <a:lvl1pPr eaLnBrk="0" hangingPunct="0">
              <a:defRPr kumimoji="1" sz="1200" b="1">
                <a:solidFill>
                  <a:schemeClr val="tx1"/>
                </a:solidFill>
                <a:latin typeface="Arial" charset="0"/>
                <a:ea typeface="ＭＳ Ｐゴシック" charset="-128"/>
              </a:defRPr>
            </a:lvl1pPr>
            <a:lvl2pPr marL="742950" indent="-285750" eaLnBrk="0" hangingPunct="0">
              <a:defRPr kumimoji="1" sz="1200" b="1">
                <a:solidFill>
                  <a:schemeClr val="tx1"/>
                </a:solidFill>
                <a:latin typeface="Arial" charset="0"/>
                <a:ea typeface="ＭＳ Ｐゴシック" charset="-128"/>
              </a:defRPr>
            </a:lvl2pPr>
            <a:lvl3pPr marL="1143000" indent="-228600" eaLnBrk="0" hangingPunct="0">
              <a:defRPr kumimoji="1" sz="1200" b="1">
                <a:solidFill>
                  <a:schemeClr val="tx1"/>
                </a:solidFill>
                <a:latin typeface="Arial" charset="0"/>
                <a:ea typeface="ＭＳ Ｐゴシック" charset="-128"/>
              </a:defRPr>
            </a:lvl3pPr>
            <a:lvl4pPr marL="1600200" indent="-228600" eaLnBrk="0" hangingPunct="0">
              <a:defRPr kumimoji="1" sz="1200" b="1">
                <a:solidFill>
                  <a:schemeClr val="tx1"/>
                </a:solidFill>
                <a:latin typeface="Arial" charset="0"/>
                <a:ea typeface="ＭＳ Ｐゴシック" charset="-128"/>
              </a:defRPr>
            </a:lvl4pPr>
            <a:lvl5pPr marL="2057400" indent="-228600" eaLnBrk="0" hangingPunct="0">
              <a:defRPr kumimoji="1" sz="1200" b="1">
                <a:solidFill>
                  <a:schemeClr val="tx1"/>
                </a:solidFill>
                <a:latin typeface="Arial" charset="0"/>
                <a:ea typeface="ＭＳ Ｐゴシック"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charset="-128"/>
              </a:defRPr>
            </a:lvl9pPr>
          </a:lstStyle>
          <a:p>
            <a:pPr eaLnBrk="1" hangingPunct="1"/>
            <a:r>
              <a:rPr lang="ja-JP" altLang="en-US" dirty="0"/>
              <a:t>電子納品等運用ガイドライン</a:t>
            </a:r>
            <a:r>
              <a:rPr lang="en-US" altLang="ja-JP" dirty="0"/>
              <a:t>【</a:t>
            </a:r>
            <a:r>
              <a:rPr lang="ja-JP" altLang="en-US" dirty="0"/>
              <a:t>土木工事編</a:t>
            </a:r>
            <a:r>
              <a:rPr lang="en-US" altLang="ja-JP" dirty="0"/>
              <a:t>】</a:t>
            </a:r>
            <a:r>
              <a:rPr lang="ja-JP" altLang="en-US" dirty="0"/>
              <a:t>（</a:t>
            </a:r>
            <a:r>
              <a:rPr lang="en-US" altLang="ja-JP" dirty="0"/>
              <a:t>H22.9</a:t>
            </a:r>
            <a:r>
              <a:rPr lang="ja-JP" altLang="en-US" dirty="0"/>
              <a:t>）より</a:t>
            </a:r>
            <a:endParaRPr lang="en-US" altLang="ja-JP" dirty="0"/>
          </a:p>
          <a:p>
            <a:pPr eaLnBrk="1" hangingPunct="1"/>
            <a:r>
              <a:rPr lang="en-US" altLang="ja-JP" u="sng" dirty="0">
                <a:solidFill>
                  <a:srgbClr val="FF0000"/>
                </a:solidFill>
              </a:rPr>
              <a:t>http://www.cals-ed.go.jp/cri_guideline/</a:t>
            </a:r>
            <a:endParaRPr lang="ja-JP" altLang="en-US" u="sng" dirty="0">
              <a:solidFill>
                <a:srgbClr val="FF0000"/>
              </a:solidFill>
            </a:endParaRPr>
          </a:p>
        </p:txBody>
      </p:sp>
    </p:spTree>
    <p:extLst>
      <p:ext uri="{BB962C8B-B14F-4D97-AF65-F5344CB8AC3E}">
        <p14:creationId xmlns="" xmlns:p14="http://schemas.microsoft.com/office/powerpoint/2010/main" val="2056229309"/>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Rectangle 3"/>
          <p:cNvSpPr>
            <a:spLocks noChangeArrowheads="1"/>
          </p:cNvSpPr>
          <p:nvPr/>
        </p:nvSpPr>
        <p:spPr bwMode="auto">
          <a:xfrm>
            <a:off x="142875" y="620713"/>
            <a:ext cx="8928100" cy="58689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marL="609600" indent="-609600" eaLnBrk="0" hangingPunct="0">
              <a:defRPr kumimoji="1" sz="1200" b="1">
                <a:solidFill>
                  <a:schemeClr val="tx1"/>
                </a:solidFill>
                <a:latin typeface="Arial" charset="0"/>
                <a:ea typeface="ＭＳ Ｐゴシック" charset="-128"/>
              </a:defRPr>
            </a:lvl1pPr>
            <a:lvl2pPr marL="742950" indent="-285750" eaLnBrk="0" hangingPunct="0">
              <a:defRPr kumimoji="1" sz="1200" b="1">
                <a:solidFill>
                  <a:schemeClr val="tx1"/>
                </a:solidFill>
                <a:latin typeface="Arial" charset="0"/>
                <a:ea typeface="ＭＳ Ｐゴシック" charset="-128"/>
              </a:defRPr>
            </a:lvl2pPr>
            <a:lvl3pPr marL="1143000" indent="-228600" eaLnBrk="0" hangingPunct="0">
              <a:defRPr kumimoji="1" sz="1200" b="1">
                <a:solidFill>
                  <a:schemeClr val="tx1"/>
                </a:solidFill>
                <a:latin typeface="Arial" charset="0"/>
                <a:ea typeface="ＭＳ Ｐゴシック" charset="-128"/>
              </a:defRPr>
            </a:lvl3pPr>
            <a:lvl4pPr marL="1600200" indent="-228600" eaLnBrk="0" hangingPunct="0">
              <a:defRPr kumimoji="1" sz="1200" b="1">
                <a:solidFill>
                  <a:schemeClr val="tx1"/>
                </a:solidFill>
                <a:latin typeface="Arial" charset="0"/>
                <a:ea typeface="ＭＳ Ｐゴシック" charset="-128"/>
              </a:defRPr>
            </a:lvl4pPr>
            <a:lvl5pPr marL="2057400" indent="-228600" eaLnBrk="0" hangingPunct="0">
              <a:defRPr kumimoji="1" sz="1200" b="1">
                <a:solidFill>
                  <a:schemeClr val="tx1"/>
                </a:solidFill>
                <a:latin typeface="Arial" charset="0"/>
                <a:ea typeface="ＭＳ Ｐゴシック"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charset="-128"/>
              </a:defRPr>
            </a:lvl9pPr>
          </a:lstStyle>
          <a:p>
            <a:pPr marL="457200" indent="-457200" algn="l" eaLnBrk="1" hangingPunct="1">
              <a:spcBef>
                <a:spcPct val="20000"/>
              </a:spcBef>
              <a:buClr>
                <a:schemeClr val="tx1"/>
              </a:buClr>
              <a:buSzPct val="100000"/>
              <a:buFont typeface="HGP創英角ｺﾞｼｯｸUB" panose="020B0900000000000000" pitchFamily="50" charset="-128"/>
              <a:buChar char="○"/>
            </a:pPr>
            <a:r>
              <a:rPr lang="ja-JP" altLang="en-US" sz="2600" b="0" dirty="0">
                <a:latin typeface="HGP創英角ｺﾞｼｯｸUB" pitchFamily="50" charset="-128"/>
                <a:ea typeface="HGP創英角ｺﾞｼｯｸUB" pitchFamily="50" charset="-128"/>
              </a:rPr>
              <a:t>電子媒体に破損がないことを目視確認</a:t>
            </a:r>
          </a:p>
        </p:txBody>
      </p:sp>
      <p:sp>
        <p:nvSpPr>
          <p:cNvPr id="1028" name="Rectangle 2"/>
          <p:cNvSpPr>
            <a:spLocks noChangeArrowheads="1"/>
          </p:cNvSpPr>
          <p:nvPr/>
        </p:nvSpPr>
        <p:spPr bwMode="auto">
          <a:xfrm>
            <a:off x="108000" y="0"/>
            <a:ext cx="8640000" cy="64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kumimoji="1" sz="1200" b="1">
                <a:solidFill>
                  <a:schemeClr val="tx1"/>
                </a:solidFill>
                <a:latin typeface="Arial" charset="0"/>
                <a:ea typeface="ＭＳ Ｐゴシック" charset="-128"/>
              </a:defRPr>
            </a:lvl1pPr>
            <a:lvl2pPr marL="742950" indent="-285750" eaLnBrk="0" hangingPunct="0">
              <a:defRPr kumimoji="1" sz="1200" b="1">
                <a:solidFill>
                  <a:schemeClr val="tx1"/>
                </a:solidFill>
                <a:latin typeface="Arial" charset="0"/>
                <a:ea typeface="ＭＳ Ｐゴシック" charset="-128"/>
              </a:defRPr>
            </a:lvl2pPr>
            <a:lvl3pPr marL="1143000" indent="-228600" eaLnBrk="0" hangingPunct="0">
              <a:defRPr kumimoji="1" sz="1200" b="1">
                <a:solidFill>
                  <a:schemeClr val="tx1"/>
                </a:solidFill>
                <a:latin typeface="Arial" charset="0"/>
                <a:ea typeface="ＭＳ Ｐゴシック" charset="-128"/>
              </a:defRPr>
            </a:lvl3pPr>
            <a:lvl4pPr marL="1600200" indent="-228600" eaLnBrk="0" hangingPunct="0">
              <a:defRPr kumimoji="1" sz="1200" b="1">
                <a:solidFill>
                  <a:schemeClr val="tx1"/>
                </a:solidFill>
                <a:latin typeface="Arial" charset="0"/>
                <a:ea typeface="ＭＳ Ｐゴシック" charset="-128"/>
              </a:defRPr>
            </a:lvl4pPr>
            <a:lvl5pPr marL="2057400" indent="-228600" eaLnBrk="0" hangingPunct="0">
              <a:defRPr kumimoji="1" sz="1200" b="1">
                <a:solidFill>
                  <a:schemeClr val="tx1"/>
                </a:solidFill>
                <a:latin typeface="Arial" charset="0"/>
                <a:ea typeface="ＭＳ Ｐゴシック"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charset="-128"/>
              </a:defRPr>
            </a:lvl9pPr>
          </a:lstStyle>
          <a:p>
            <a:pPr algn="l" eaLnBrk="1" hangingPunct="1"/>
            <a:r>
              <a:rPr lang="ja-JP" altLang="en-US" sz="3600" b="0" dirty="0" smtClean="0">
                <a:solidFill>
                  <a:schemeClr val="tx2"/>
                </a:solidFill>
                <a:latin typeface="HGP創英角ｺﾞｼｯｸUB" pitchFamily="50" charset="-128"/>
                <a:ea typeface="HGP創英角ｺﾞｼｯｸUB" pitchFamily="50" charset="-128"/>
              </a:rPr>
              <a:t>電子</a:t>
            </a:r>
            <a:r>
              <a:rPr lang="ja-JP" altLang="en-US" sz="3600" b="0" dirty="0">
                <a:solidFill>
                  <a:schemeClr val="tx2"/>
                </a:solidFill>
                <a:latin typeface="HGP創英角ｺﾞｼｯｸUB" pitchFamily="50" charset="-128"/>
                <a:ea typeface="HGP創英角ｺﾞｼｯｸUB" pitchFamily="50" charset="-128"/>
              </a:rPr>
              <a:t>媒体の外観の確認①</a:t>
            </a:r>
          </a:p>
        </p:txBody>
      </p:sp>
      <p:sp>
        <p:nvSpPr>
          <p:cNvPr id="1029" name="Rectangle 3"/>
          <p:cNvSpPr>
            <a:spLocks noChangeArrowheads="1"/>
          </p:cNvSpPr>
          <p:nvPr/>
        </p:nvSpPr>
        <p:spPr bwMode="auto">
          <a:xfrm>
            <a:off x="0" y="1116013"/>
            <a:ext cx="4824413" cy="16748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342900" indent="-169863" eaLnBrk="0" hangingPunct="0">
              <a:defRPr kumimoji="1" sz="1200" b="1">
                <a:solidFill>
                  <a:schemeClr val="tx1"/>
                </a:solidFill>
                <a:latin typeface="Arial" charset="0"/>
                <a:ea typeface="ＭＳ Ｐゴシック" charset="-128"/>
              </a:defRPr>
            </a:lvl1pPr>
            <a:lvl2pPr marL="742950" indent="-285750" eaLnBrk="0" hangingPunct="0">
              <a:defRPr kumimoji="1" sz="1200" b="1">
                <a:solidFill>
                  <a:schemeClr val="tx1"/>
                </a:solidFill>
                <a:latin typeface="Arial" charset="0"/>
                <a:ea typeface="ＭＳ Ｐゴシック" charset="-128"/>
              </a:defRPr>
            </a:lvl2pPr>
            <a:lvl3pPr marL="1143000" indent="-228600" eaLnBrk="0" hangingPunct="0">
              <a:defRPr kumimoji="1" sz="1200" b="1">
                <a:solidFill>
                  <a:schemeClr val="tx1"/>
                </a:solidFill>
                <a:latin typeface="Arial" charset="0"/>
                <a:ea typeface="ＭＳ Ｐゴシック" charset="-128"/>
              </a:defRPr>
            </a:lvl3pPr>
            <a:lvl4pPr marL="1600200" indent="-228600" eaLnBrk="0" hangingPunct="0">
              <a:defRPr kumimoji="1" sz="1200" b="1">
                <a:solidFill>
                  <a:schemeClr val="tx1"/>
                </a:solidFill>
                <a:latin typeface="Arial" charset="0"/>
                <a:ea typeface="ＭＳ Ｐゴシック" charset="-128"/>
              </a:defRPr>
            </a:lvl4pPr>
            <a:lvl5pPr marL="2057400" indent="-228600" eaLnBrk="0" hangingPunct="0">
              <a:defRPr kumimoji="1" sz="1200" b="1">
                <a:solidFill>
                  <a:schemeClr val="tx1"/>
                </a:solidFill>
                <a:latin typeface="Arial" charset="0"/>
                <a:ea typeface="ＭＳ Ｐゴシック"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charset="-128"/>
              </a:defRPr>
            </a:lvl9pPr>
          </a:lstStyle>
          <a:p>
            <a:pPr algn="l" eaLnBrk="1" hangingPunct="1">
              <a:spcBef>
                <a:spcPct val="20000"/>
              </a:spcBef>
              <a:buClr>
                <a:schemeClr val="tx2"/>
              </a:buClr>
              <a:buSzPct val="70000"/>
              <a:buFont typeface="Wingdings" pitchFamily="2" charset="2"/>
              <a:buNone/>
            </a:pPr>
            <a:r>
              <a:rPr lang="en-US" altLang="en-US" sz="2000" b="0" dirty="0">
                <a:latin typeface="HGP創英角ｺﾞｼｯｸUB" pitchFamily="50" charset="-128"/>
                <a:ea typeface="HGP創英角ｺﾞｼｯｸUB" pitchFamily="50" charset="-128"/>
              </a:rPr>
              <a:t>（1） </a:t>
            </a:r>
            <a:r>
              <a:rPr lang="en-US" altLang="en-US" sz="2000" b="0" dirty="0" err="1">
                <a:latin typeface="HGP創英角ｺﾞｼｯｸUB" pitchFamily="50" charset="-128"/>
                <a:ea typeface="HGP創英角ｺﾞｼｯｸUB" pitchFamily="50" charset="-128"/>
              </a:rPr>
              <a:t>電子媒体のラベル面の表記</a:t>
            </a:r>
            <a:endParaRPr lang="ja-JP" altLang="en-US" sz="2000" b="0" dirty="0">
              <a:latin typeface="HGP創英角ｺﾞｼｯｸUB" pitchFamily="50" charset="-128"/>
              <a:ea typeface="HGP創英角ｺﾞｼｯｸUB" pitchFamily="50" charset="-128"/>
            </a:endParaRPr>
          </a:p>
          <a:p>
            <a:pPr algn="l" eaLnBrk="1" hangingPunct="1">
              <a:spcBef>
                <a:spcPct val="20000"/>
              </a:spcBef>
              <a:buClr>
                <a:schemeClr val="tx1"/>
              </a:buClr>
              <a:buSzPct val="70000"/>
              <a:buFont typeface="Wingdings" pitchFamily="2" charset="2"/>
              <a:buChar char="l"/>
            </a:pPr>
            <a:r>
              <a:rPr lang="ja-JP" altLang="en-US" sz="1800" b="0" dirty="0">
                <a:latin typeface="HGP創英角ｺﾞｼｯｸUB" pitchFamily="50" charset="-128"/>
                <a:ea typeface="HGP創英角ｺﾞｼｯｸUB" pitchFamily="50" charset="-128"/>
              </a:rPr>
              <a:t>必要項目を</a:t>
            </a:r>
            <a:r>
              <a:rPr lang="ja-JP" altLang="en-US" sz="1800" b="0" dirty="0">
                <a:solidFill>
                  <a:srgbClr val="FF3300"/>
                </a:solidFill>
                <a:latin typeface="HGP創英角ｺﾞｼｯｸUB" pitchFamily="50" charset="-128"/>
                <a:ea typeface="HGP創英角ｺﾞｼｯｸUB" pitchFamily="50" charset="-128"/>
              </a:rPr>
              <a:t>表面に直接印刷、または油性フェルトペンで表記</a:t>
            </a:r>
          </a:p>
          <a:p>
            <a:pPr algn="l" eaLnBrk="1" hangingPunct="1">
              <a:spcBef>
                <a:spcPct val="20000"/>
              </a:spcBef>
              <a:buClr>
                <a:schemeClr val="tx1"/>
              </a:buClr>
              <a:buSzPct val="70000"/>
              <a:buFont typeface="Wingdings" pitchFamily="2" charset="2"/>
              <a:buChar char="l"/>
            </a:pPr>
            <a:r>
              <a:rPr lang="ja-JP" altLang="en-US" sz="1800" b="0" dirty="0">
                <a:latin typeface="HGP創英角ｺﾞｼｯｸUB" pitchFamily="50" charset="-128"/>
                <a:ea typeface="HGP創英角ｺﾞｼｯｸUB" pitchFamily="50" charset="-128"/>
              </a:rPr>
              <a:t>ラベル面に</a:t>
            </a:r>
            <a:r>
              <a:rPr lang="ja-JP" altLang="en-US" sz="1800" b="0" u="sng" dirty="0">
                <a:solidFill>
                  <a:srgbClr val="FF0000"/>
                </a:solidFill>
                <a:latin typeface="HGP創英角ｺﾞｼｯｸUB" pitchFamily="50" charset="-128"/>
                <a:ea typeface="HGP創英角ｺﾞｼｯｸUB" pitchFamily="50" charset="-128"/>
              </a:rPr>
              <a:t>シールを貼り付ける方法は禁止</a:t>
            </a:r>
          </a:p>
          <a:p>
            <a:pPr algn="l" eaLnBrk="1" hangingPunct="1">
              <a:spcBef>
                <a:spcPct val="20000"/>
              </a:spcBef>
              <a:buClr>
                <a:schemeClr val="tx1"/>
              </a:buClr>
              <a:buSzPct val="70000"/>
              <a:buFont typeface="Wingdings" pitchFamily="2" charset="2"/>
              <a:buChar char="l"/>
            </a:pPr>
            <a:r>
              <a:rPr lang="ja-JP" altLang="en-US" sz="1800" b="0" u="sng" dirty="0">
                <a:solidFill>
                  <a:srgbClr val="FF0000"/>
                </a:solidFill>
                <a:latin typeface="HGP創英角ｺﾞｼｯｸUB" pitchFamily="50" charset="-128"/>
                <a:ea typeface="HGP創英角ｺﾞｼｯｸUB" pitchFamily="50" charset="-128"/>
              </a:rPr>
              <a:t>署名欄は手書きでサイン</a:t>
            </a:r>
            <a:r>
              <a:rPr lang="ja-JP" altLang="en-US" sz="1800" b="0" dirty="0">
                <a:latin typeface="HGP創英角ｺﾞｼｯｸUB" pitchFamily="50" charset="-128"/>
                <a:ea typeface="HGP創英角ｺﾞｼｯｸUB" pitchFamily="50" charset="-128"/>
              </a:rPr>
              <a:t>する</a:t>
            </a:r>
          </a:p>
        </p:txBody>
      </p:sp>
      <p:sp>
        <p:nvSpPr>
          <p:cNvPr id="1030" name="Text Box 9"/>
          <p:cNvSpPr txBox="1">
            <a:spLocks noChangeArrowheads="1"/>
          </p:cNvSpPr>
          <p:nvPr/>
        </p:nvSpPr>
        <p:spPr bwMode="auto">
          <a:xfrm>
            <a:off x="107950" y="5327650"/>
            <a:ext cx="5436158"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kumimoji="1" sz="1200" b="1">
                <a:solidFill>
                  <a:schemeClr val="tx1"/>
                </a:solidFill>
                <a:latin typeface="Arial" charset="0"/>
                <a:ea typeface="ＭＳ Ｐゴシック" charset="-128"/>
              </a:defRPr>
            </a:lvl1pPr>
            <a:lvl2pPr marL="742950" indent="-285750" eaLnBrk="0" hangingPunct="0">
              <a:defRPr kumimoji="1" sz="1200" b="1">
                <a:solidFill>
                  <a:schemeClr val="tx1"/>
                </a:solidFill>
                <a:latin typeface="Arial" charset="0"/>
                <a:ea typeface="ＭＳ Ｐゴシック" charset="-128"/>
              </a:defRPr>
            </a:lvl2pPr>
            <a:lvl3pPr marL="1143000" indent="-228600" eaLnBrk="0" hangingPunct="0">
              <a:defRPr kumimoji="1" sz="1200" b="1">
                <a:solidFill>
                  <a:schemeClr val="tx1"/>
                </a:solidFill>
                <a:latin typeface="Arial" charset="0"/>
                <a:ea typeface="ＭＳ Ｐゴシック" charset="-128"/>
              </a:defRPr>
            </a:lvl3pPr>
            <a:lvl4pPr marL="1600200" indent="-228600" eaLnBrk="0" hangingPunct="0">
              <a:defRPr kumimoji="1" sz="1200" b="1">
                <a:solidFill>
                  <a:schemeClr val="tx1"/>
                </a:solidFill>
                <a:latin typeface="Arial" charset="0"/>
                <a:ea typeface="ＭＳ Ｐゴシック" charset="-128"/>
              </a:defRPr>
            </a:lvl4pPr>
            <a:lvl5pPr marL="2057400" indent="-228600" eaLnBrk="0" hangingPunct="0">
              <a:defRPr kumimoji="1" sz="1200" b="1">
                <a:solidFill>
                  <a:schemeClr val="tx1"/>
                </a:solidFill>
                <a:latin typeface="Arial" charset="0"/>
                <a:ea typeface="ＭＳ Ｐゴシック"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charset="-128"/>
              </a:defRPr>
            </a:lvl9pPr>
          </a:lstStyle>
          <a:p>
            <a:pPr eaLnBrk="1" hangingPunct="1">
              <a:spcBef>
                <a:spcPct val="50000"/>
              </a:spcBef>
            </a:pPr>
            <a:r>
              <a:rPr lang="en-US" altLang="ja-JP" sz="1800" b="0" u="sng" dirty="0">
                <a:solidFill>
                  <a:srgbClr val="FF0000"/>
                </a:solidFill>
                <a:latin typeface="HGP創英角ｺﾞｼｯｸUB" pitchFamily="50" charset="-128"/>
                <a:ea typeface="HGP創英角ｺﾞｼｯｸUB" pitchFamily="50" charset="-128"/>
              </a:rPr>
              <a:t>※</a:t>
            </a:r>
            <a:r>
              <a:rPr lang="ja-JP" altLang="en-US" sz="1800" b="0" u="sng" dirty="0">
                <a:solidFill>
                  <a:srgbClr val="FF0000"/>
                </a:solidFill>
                <a:latin typeface="HGP創英角ｺﾞｼｯｸUB" pitchFamily="50" charset="-128"/>
                <a:ea typeface="HGP創英角ｺﾞｼｯｸUB" pitchFamily="50" charset="-128"/>
              </a:rPr>
              <a:t>必要事項が抜けていることがあるので注意すること</a:t>
            </a:r>
            <a:endParaRPr lang="ja-JP" altLang="en-US" sz="1800" b="0" dirty="0">
              <a:solidFill>
                <a:srgbClr val="FF0000"/>
              </a:solidFill>
              <a:latin typeface="HGP創英角ｺﾞｼｯｸUB" pitchFamily="50" charset="-128"/>
              <a:ea typeface="HGP創英角ｺﾞｼｯｸUB" pitchFamily="50" charset="-128"/>
            </a:endParaRPr>
          </a:p>
        </p:txBody>
      </p:sp>
      <p:graphicFrame>
        <p:nvGraphicFramePr>
          <p:cNvPr id="1026" name="Object 34"/>
          <p:cNvGraphicFramePr>
            <a:graphicFrameLocks noChangeAspect="1"/>
          </p:cNvGraphicFramePr>
          <p:nvPr/>
        </p:nvGraphicFramePr>
        <p:xfrm>
          <a:off x="5003800" y="1341438"/>
          <a:ext cx="3889375" cy="3889375"/>
        </p:xfrm>
        <a:graphic>
          <a:graphicData uri="http://schemas.openxmlformats.org/presentationml/2006/ole">
            <p:oleObj spid="_x0000_s247810" name="Visio" r:id="rId4" imgW="3142869" imgH="3142869" progId="Visio.Drawing.11">
              <p:embed/>
            </p:oleObj>
          </a:graphicData>
        </a:graphic>
      </p:graphicFrame>
      <p:sp>
        <p:nvSpPr>
          <p:cNvPr id="1031" name="Rectangle 37"/>
          <p:cNvSpPr>
            <a:spLocks noChangeArrowheads="1"/>
          </p:cNvSpPr>
          <p:nvPr/>
        </p:nvSpPr>
        <p:spPr bwMode="auto">
          <a:xfrm>
            <a:off x="358775" y="3321050"/>
            <a:ext cx="4284663" cy="574675"/>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a:lstStyle>
            <a:lvl1pPr eaLnBrk="0" hangingPunct="0">
              <a:defRPr kumimoji="1" sz="1200" b="1">
                <a:solidFill>
                  <a:schemeClr val="tx1"/>
                </a:solidFill>
                <a:latin typeface="Arial" charset="0"/>
                <a:ea typeface="ＭＳ Ｐゴシック" charset="-128"/>
              </a:defRPr>
            </a:lvl1pPr>
            <a:lvl2pPr marL="742950" indent="-285750" eaLnBrk="0" hangingPunct="0">
              <a:defRPr kumimoji="1" sz="1200" b="1">
                <a:solidFill>
                  <a:schemeClr val="tx1"/>
                </a:solidFill>
                <a:latin typeface="Arial" charset="0"/>
                <a:ea typeface="ＭＳ Ｐゴシック" charset="-128"/>
              </a:defRPr>
            </a:lvl2pPr>
            <a:lvl3pPr marL="1143000" indent="-228600" eaLnBrk="0" hangingPunct="0">
              <a:defRPr kumimoji="1" sz="1200" b="1">
                <a:solidFill>
                  <a:schemeClr val="tx1"/>
                </a:solidFill>
                <a:latin typeface="Arial" charset="0"/>
                <a:ea typeface="ＭＳ Ｐゴシック" charset="-128"/>
              </a:defRPr>
            </a:lvl3pPr>
            <a:lvl4pPr marL="1600200" indent="-228600" eaLnBrk="0" hangingPunct="0">
              <a:defRPr kumimoji="1" sz="1200" b="1">
                <a:solidFill>
                  <a:schemeClr val="tx1"/>
                </a:solidFill>
                <a:latin typeface="Arial" charset="0"/>
                <a:ea typeface="ＭＳ Ｐゴシック" charset="-128"/>
              </a:defRPr>
            </a:lvl4pPr>
            <a:lvl5pPr marL="2057400" indent="-228600" eaLnBrk="0" hangingPunct="0">
              <a:defRPr kumimoji="1" sz="1200" b="1">
                <a:solidFill>
                  <a:schemeClr val="tx1"/>
                </a:solidFill>
                <a:latin typeface="Arial" charset="0"/>
                <a:ea typeface="ＭＳ Ｐゴシック"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charset="-128"/>
              </a:defRPr>
            </a:lvl9pPr>
          </a:lstStyle>
          <a:p>
            <a:pPr algn="l" eaLnBrk="1" hangingPunct="1"/>
            <a:r>
              <a:rPr lang="en-US" altLang="ja-JP" sz="1600" b="0">
                <a:solidFill>
                  <a:srgbClr val="FF3300"/>
                </a:solidFill>
                <a:latin typeface="HGP創英角ｺﾞｼｯｸUB" pitchFamily="50" charset="-128"/>
                <a:ea typeface="HGP創英角ｺﾞｼｯｸUB" pitchFamily="50" charset="-128"/>
              </a:rPr>
              <a:t>【</a:t>
            </a:r>
            <a:r>
              <a:rPr lang="ja-JP" altLang="en-US" sz="1600" b="0">
                <a:solidFill>
                  <a:srgbClr val="FF3300"/>
                </a:solidFill>
                <a:latin typeface="HGP創英角ｺﾞｼｯｸUB" pitchFamily="50" charset="-128"/>
                <a:ea typeface="HGP創英角ｺﾞｼｯｸUB" pitchFamily="50" charset="-128"/>
              </a:rPr>
              <a:t>工事のみ</a:t>
            </a:r>
            <a:r>
              <a:rPr lang="en-US" altLang="ja-JP" sz="1600" b="0">
                <a:solidFill>
                  <a:srgbClr val="FF3300"/>
                </a:solidFill>
                <a:latin typeface="HGP創英角ｺﾞｼｯｸUB" pitchFamily="50" charset="-128"/>
                <a:ea typeface="HGP創英角ｺﾞｼｯｸUB" pitchFamily="50" charset="-128"/>
              </a:rPr>
              <a:t>】</a:t>
            </a:r>
            <a:r>
              <a:rPr lang="ja-JP" altLang="en-US" sz="1600" b="0">
                <a:solidFill>
                  <a:srgbClr val="FF3300"/>
                </a:solidFill>
                <a:latin typeface="HGP創英角ｺﾞｼｯｸUB" pitchFamily="50" charset="-128"/>
                <a:ea typeface="HGP創英角ｺﾞｼｯｸUB" pitchFamily="50" charset="-128"/>
              </a:rPr>
              <a:t>電子媒体の内容</a:t>
            </a:r>
            <a:endParaRPr lang="en-US" altLang="ja-JP" sz="1600" b="0">
              <a:solidFill>
                <a:srgbClr val="FF3300"/>
              </a:solidFill>
              <a:latin typeface="HGP創英角ｺﾞｼｯｸUB" pitchFamily="50" charset="-128"/>
              <a:ea typeface="HGP創英角ｺﾞｼｯｸUB" pitchFamily="50" charset="-128"/>
            </a:endParaRPr>
          </a:p>
          <a:p>
            <a:pPr algn="l" eaLnBrk="1" hangingPunct="1"/>
            <a:r>
              <a:rPr lang="en-US" altLang="ja-JP" sz="1600" b="0">
                <a:latin typeface="HGP創英角ｺﾞｼｯｸUB" pitchFamily="50" charset="-128"/>
                <a:ea typeface="HGP創英角ｺﾞｼｯｸUB" pitchFamily="50" charset="-128"/>
              </a:rPr>
              <a:t>(</a:t>
            </a:r>
            <a:r>
              <a:rPr lang="ja-JP" altLang="en-US" sz="1600" b="0">
                <a:latin typeface="HGP創英角ｺﾞｼｯｸUB" pitchFamily="50" charset="-128"/>
                <a:ea typeface="HGP創英角ｺﾞｼｯｸUB" pitchFamily="50" charset="-128"/>
              </a:rPr>
              <a:t>工事完成図書、工事写真</a:t>
            </a:r>
            <a:r>
              <a:rPr lang="en-US" altLang="ja-JP" sz="1600" b="0">
                <a:latin typeface="HGP創英角ｺﾞｼｯｸUB" pitchFamily="50" charset="-128"/>
                <a:ea typeface="HGP創英角ｺﾞｼｯｸUB" pitchFamily="50" charset="-128"/>
              </a:rPr>
              <a:t>)</a:t>
            </a:r>
            <a:r>
              <a:rPr lang="ja-JP" altLang="en-US" sz="1600" b="0">
                <a:latin typeface="HGP創英角ｺﾞｼｯｸUB" pitchFamily="50" charset="-128"/>
                <a:ea typeface="HGP創英角ｺﾞｼｯｸUB" pitchFamily="50" charset="-128"/>
              </a:rPr>
              <a:t>を記入します。</a:t>
            </a:r>
          </a:p>
        </p:txBody>
      </p:sp>
      <p:sp>
        <p:nvSpPr>
          <p:cNvPr id="1032" name="正方形/長方形 14"/>
          <p:cNvSpPr>
            <a:spLocks noChangeArrowheads="1"/>
          </p:cNvSpPr>
          <p:nvPr/>
        </p:nvSpPr>
        <p:spPr bwMode="auto">
          <a:xfrm>
            <a:off x="5759450" y="5373688"/>
            <a:ext cx="2844800" cy="936625"/>
          </a:xfrm>
          <a:prstGeom prst="rect">
            <a:avLst/>
          </a:prstGeom>
          <a:solidFill>
            <a:srgbClr val="FF99FF"/>
          </a:solidFill>
          <a:ln w="9525" algn="ctr">
            <a:solidFill>
              <a:srgbClr val="FF0000"/>
            </a:solidFill>
            <a:round/>
            <a:headEnd/>
            <a:tailEnd/>
          </a:ln>
        </p:spPr>
        <p:txBody>
          <a:bodyPr wrap="none" anchor="ctr"/>
          <a:lstStyle>
            <a:lvl1pPr eaLnBrk="0" hangingPunct="0">
              <a:defRPr kumimoji="1" sz="1200" b="1">
                <a:solidFill>
                  <a:schemeClr val="tx1"/>
                </a:solidFill>
                <a:latin typeface="Arial" charset="0"/>
                <a:ea typeface="ＭＳ Ｐゴシック" charset="-128"/>
              </a:defRPr>
            </a:lvl1pPr>
            <a:lvl2pPr marL="742950" indent="-285750" eaLnBrk="0" hangingPunct="0">
              <a:defRPr kumimoji="1" sz="1200" b="1">
                <a:solidFill>
                  <a:schemeClr val="tx1"/>
                </a:solidFill>
                <a:latin typeface="Arial" charset="0"/>
                <a:ea typeface="ＭＳ Ｐゴシック" charset="-128"/>
              </a:defRPr>
            </a:lvl2pPr>
            <a:lvl3pPr marL="1143000" indent="-228600" eaLnBrk="0" hangingPunct="0">
              <a:defRPr kumimoji="1" sz="1200" b="1">
                <a:solidFill>
                  <a:schemeClr val="tx1"/>
                </a:solidFill>
                <a:latin typeface="Arial" charset="0"/>
                <a:ea typeface="ＭＳ Ｐゴシック" charset="-128"/>
              </a:defRPr>
            </a:lvl3pPr>
            <a:lvl4pPr marL="1600200" indent="-228600" eaLnBrk="0" hangingPunct="0">
              <a:defRPr kumimoji="1" sz="1200" b="1">
                <a:solidFill>
                  <a:schemeClr val="tx1"/>
                </a:solidFill>
                <a:latin typeface="Arial" charset="0"/>
                <a:ea typeface="ＭＳ Ｐゴシック" charset="-128"/>
              </a:defRPr>
            </a:lvl4pPr>
            <a:lvl5pPr marL="2057400" indent="-228600" eaLnBrk="0" hangingPunct="0">
              <a:defRPr kumimoji="1" sz="1200" b="1">
                <a:solidFill>
                  <a:schemeClr val="tx1"/>
                </a:solidFill>
                <a:latin typeface="Arial" charset="0"/>
                <a:ea typeface="ＭＳ Ｐゴシック"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charset="-128"/>
              </a:defRPr>
            </a:lvl9pPr>
          </a:lstStyle>
          <a:p>
            <a:pPr eaLnBrk="1" hangingPunct="1">
              <a:spcBef>
                <a:spcPct val="20000"/>
              </a:spcBef>
              <a:buClr>
                <a:schemeClr val="tx2"/>
              </a:buClr>
              <a:buSzPct val="70000"/>
              <a:buFont typeface="Wingdings" pitchFamily="2" charset="2"/>
              <a:buNone/>
            </a:pPr>
            <a:endParaRPr lang="ja-JP" altLang="en-US" sz="3400" b="0">
              <a:latin typeface="ＭＳ Ｐゴシック" charset="-128"/>
            </a:endParaRPr>
          </a:p>
        </p:txBody>
      </p:sp>
      <p:sp>
        <p:nvSpPr>
          <p:cNvPr id="1033" name="テキスト ボックス 11"/>
          <p:cNvSpPr txBox="1">
            <a:spLocks noChangeArrowheads="1"/>
          </p:cNvSpPr>
          <p:nvPr/>
        </p:nvSpPr>
        <p:spPr bwMode="auto">
          <a:xfrm>
            <a:off x="5759450" y="5516563"/>
            <a:ext cx="2843213" cy="7381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1200" b="1">
                <a:solidFill>
                  <a:schemeClr val="tx1"/>
                </a:solidFill>
                <a:latin typeface="Arial" charset="0"/>
                <a:ea typeface="ＭＳ Ｐゴシック" charset="-128"/>
              </a:defRPr>
            </a:lvl1pPr>
            <a:lvl2pPr marL="742950" indent="-285750" eaLnBrk="0" hangingPunct="0">
              <a:defRPr kumimoji="1" sz="1200" b="1">
                <a:solidFill>
                  <a:schemeClr val="tx1"/>
                </a:solidFill>
                <a:latin typeface="Arial" charset="0"/>
                <a:ea typeface="ＭＳ Ｐゴシック" charset="-128"/>
              </a:defRPr>
            </a:lvl2pPr>
            <a:lvl3pPr marL="1143000" indent="-228600" eaLnBrk="0" hangingPunct="0">
              <a:defRPr kumimoji="1" sz="1200" b="1">
                <a:solidFill>
                  <a:schemeClr val="tx1"/>
                </a:solidFill>
                <a:latin typeface="Arial" charset="0"/>
                <a:ea typeface="ＭＳ Ｐゴシック" charset="-128"/>
              </a:defRPr>
            </a:lvl3pPr>
            <a:lvl4pPr marL="1600200" indent="-228600" eaLnBrk="0" hangingPunct="0">
              <a:defRPr kumimoji="1" sz="1200" b="1">
                <a:solidFill>
                  <a:schemeClr val="tx1"/>
                </a:solidFill>
                <a:latin typeface="Arial" charset="0"/>
                <a:ea typeface="ＭＳ Ｐゴシック" charset="-128"/>
              </a:defRPr>
            </a:lvl4pPr>
            <a:lvl5pPr marL="2057400" indent="-228600" eaLnBrk="0" hangingPunct="0">
              <a:defRPr kumimoji="1" sz="1200" b="1">
                <a:solidFill>
                  <a:schemeClr val="tx1"/>
                </a:solidFill>
                <a:latin typeface="Arial" charset="0"/>
                <a:ea typeface="ＭＳ Ｐゴシック"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charset="-128"/>
              </a:defRPr>
            </a:lvl9pPr>
          </a:lstStyle>
          <a:p>
            <a:pPr algn="l" eaLnBrk="1" hangingPunct="1"/>
            <a:r>
              <a:rPr lang="ja-JP" altLang="en-US" sz="1400">
                <a:solidFill>
                  <a:srgbClr val="0000FF"/>
                </a:solidFill>
              </a:rPr>
              <a:t>⇒　電子納品</a:t>
            </a:r>
            <a:r>
              <a:rPr lang="en-US" altLang="ja-JP" sz="1400">
                <a:solidFill>
                  <a:srgbClr val="0000FF"/>
                </a:solidFill>
              </a:rPr>
              <a:t>CD-R</a:t>
            </a:r>
            <a:r>
              <a:rPr lang="ja-JP" altLang="en-US" sz="1400">
                <a:solidFill>
                  <a:srgbClr val="0000FF"/>
                </a:solidFill>
              </a:rPr>
              <a:t>　（原則　</a:t>
            </a:r>
            <a:r>
              <a:rPr lang="en-US" altLang="ja-JP" sz="1400">
                <a:solidFill>
                  <a:srgbClr val="0000FF"/>
                </a:solidFill>
              </a:rPr>
              <a:t>2</a:t>
            </a:r>
            <a:r>
              <a:rPr lang="ja-JP" altLang="en-US" sz="1400">
                <a:solidFill>
                  <a:srgbClr val="0000FF"/>
                </a:solidFill>
              </a:rPr>
              <a:t>部）</a:t>
            </a:r>
            <a:endParaRPr lang="en-US" altLang="ja-JP" sz="1400">
              <a:solidFill>
                <a:srgbClr val="0000FF"/>
              </a:solidFill>
            </a:endParaRPr>
          </a:p>
          <a:p>
            <a:pPr algn="l" eaLnBrk="1" hangingPunct="1"/>
            <a:r>
              <a:rPr lang="ja-JP" altLang="en-US" sz="1400">
                <a:solidFill>
                  <a:srgbClr val="0000FF"/>
                </a:solidFill>
              </a:rPr>
              <a:t>　　　①事務所内　保管用</a:t>
            </a:r>
            <a:endParaRPr lang="en-US" altLang="ja-JP" sz="1400">
              <a:solidFill>
                <a:srgbClr val="0000FF"/>
              </a:solidFill>
            </a:endParaRPr>
          </a:p>
          <a:p>
            <a:pPr algn="l" eaLnBrk="1" hangingPunct="1"/>
            <a:r>
              <a:rPr lang="ja-JP" altLang="en-US" sz="1400">
                <a:solidFill>
                  <a:srgbClr val="0000FF"/>
                </a:solidFill>
              </a:rPr>
              <a:t>　　　②関東技術事務所　送付用</a:t>
            </a:r>
          </a:p>
        </p:txBody>
      </p:sp>
      <p:sp>
        <p:nvSpPr>
          <p:cNvPr id="1034" name="テキスト ボックス 15"/>
          <p:cNvSpPr txBox="1">
            <a:spLocks noChangeArrowheads="1"/>
          </p:cNvSpPr>
          <p:nvPr/>
        </p:nvSpPr>
        <p:spPr bwMode="auto">
          <a:xfrm>
            <a:off x="323850" y="4545013"/>
            <a:ext cx="4429125"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1200" b="1">
                <a:solidFill>
                  <a:schemeClr val="tx1"/>
                </a:solidFill>
                <a:latin typeface="Arial" charset="0"/>
                <a:ea typeface="ＭＳ Ｐゴシック" charset="-128"/>
              </a:defRPr>
            </a:lvl1pPr>
            <a:lvl2pPr marL="742950" indent="-285750" eaLnBrk="0" hangingPunct="0">
              <a:defRPr kumimoji="1" sz="1200" b="1">
                <a:solidFill>
                  <a:schemeClr val="tx1"/>
                </a:solidFill>
                <a:latin typeface="Arial" charset="0"/>
                <a:ea typeface="ＭＳ Ｐゴシック" charset="-128"/>
              </a:defRPr>
            </a:lvl2pPr>
            <a:lvl3pPr marL="1143000" indent="-228600" eaLnBrk="0" hangingPunct="0">
              <a:defRPr kumimoji="1" sz="1200" b="1">
                <a:solidFill>
                  <a:schemeClr val="tx1"/>
                </a:solidFill>
                <a:latin typeface="Arial" charset="0"/>
                <a:ea typeface="ＭＳ Ｐゴシック" charset="-128"/>
              </a:defRPr>
            </a:lvl3pPr>
            <a:lvl4pPr marL="1600200" indent="-228600" eaLnBrk="0" hangingPunct="0">
              <a:defRPr kumimoji="1" sz="1200" b="1">
                <a:solidFill>
                  <a:schemeClr val="tx1"/>
                </a:solidFill>
                <a:latin typeface="Arial" charset="0"/>
                <a:ea typeface="ＭＳ Ｐゴシック" charset="-128"/>
              </a:defRPr>
            </a:lvl4pPr>
            <a:lvl5pPr marL="2057400" indent="-228600" eaLnBrk="0" hangingPunct="0">
              <a:defRPr kumimoji="1" sz="1200" b="1">
                <a:solidFill>
                  <a:schemeClr val="tx1"/>
                </a:solidFill>
                <a:latin typeface="Arial" charset="0"/>
                <a:ea typeface="ＭＳ Ｐゴシック"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charset="-128"/>
              </a:defRPr>
            </a:lvl9pPr>
          </a:lstStyle>
          <a:p>
            <a:pPr algn="l" eaLnBrk="1" hangingPunct="1"/>
            <a:r>
              <a:rPr lang="en-US" altLang="ja-JP" sz="1400" b="0">
                <a:latin typeface="HGPｺﾞｼｯｸM" pitchFamily="50" charset="-128"/>
                <a:ea typeface="HGPｺﾞｼｯｸM" pitchFamily="50" charset="-128"/>
              </a:rPr>
              <a:t>※</a:t>
            </a:r>
            <a:r>
              <a:rPr lang="ja-JP" altLang="en-US" sz="1400" b="0">
                <a:latin typeface="HGPｺﾞｼｯｸM" pitchFamily="50" charset="-128"/>
                <a:ea typeface="HGPｺﾞｼｯｸM" pitchFamily="50" charset="-128"/>
              </a:rPr>
              <a:t>受発注者それぞれで、情報共有システムより、出力した工事帳票を保管する場合は「帳票」と記入する。</a:t>
            </a:r>
          </a:p>
        </p:txBody>
      </p:sp>
    </p:spTree>
    <p:extLst>
      <p:ext uri="{BB962C8B-B14F-4D97-AF65-F5344CB8AC3E}">
        <p14:creationId xmlns="" xmlns:p14="http://schemas.microsoft.com/office/powerpoint/2010/main" val="302974134"/>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3"/>
          <p:cNvSpPr>
            <a:spLocks noChangeArrowheads="1"/>
          </p:cNvSpPr>
          <p:nvPr/>
        </p:nvSpPr>
        <p:spPr bwMode="auto">
          <a:xfrm>
            <a:off x="142875" y="620713"/>
            <a:ext cx="8928100" cy="58689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marL="609600" indent="-609600" eaLnBrk="0" hangingPunct="0">
              <a:defRPr kumimoji="1" sz="1200" b="1">
                <a:solidFill>
                  <a:schemeClr val="tx1"/>
                </a:solidFill>
                <a:latin typeface="Arial" charset="0"/>
                <a:ea typeface="ＭＳ Ｐゴシック" charset="-128"/>
              </a:defRPr>
            </a:lvl1pPr>
            <a:lvl2pPr marL="742950" indent="-285750" eaLnBrk="0" hangingPunct="0">
              <a:defRPr kumimoji="1" sz="1200" b="1">
                <a:solidFill>
                  <a:schemeClr val="tx1"/>
                </a:solidFill>
                <a:latin typeface="Arial" charset="0"/>
                <a:ea typeface="ＭＳ Ｐゴシック" charset="-128"/>
              </a:defRPr>
            </a:lvl2pPr>
            <a:lvl3pPr marL="1143000" indent="-228600" eaLnBrk="0" hangingPunct="0">
              <a:defRPr kumimoji="1" sz="1200" b="1">
                <a:solidFill>
                  <a:schemeClr val="tx1"/>
                </a:solidFill>
                <a:latin typeface="Arial" charset="0"/>
                <a:ea typeface="ＭＳ Ｐゴシック" charset="-128"/>
              </a:defRPr>
            </a:lvl3pPr>
            <a:lvl4pPr marL="1600200" indent="-228600" eaLnBrk="0" hangingPunct="0">
              <a:defRPr kumimoji="1" sz="1200" b="1">
                <a:solidFill>
                  <a:schemeClr val="tx1"/>
                </a:solidFill>
                <a:latin typeface="Arial" charset="0"/>
                <a:ea typeface="ＭＳ Ｐゴシック" charset="-128"/>
              </a:defRPr>
            </a:lvl4pPr>
            <a:lvl5pPr marL="2057400" indent="-228600" eaLnBrk="0" hangingPunct="0">
              <a:defRPr kumimoji="1" sz="1200" b="1">
                <a:solidFill>
                  <a:schemeClr val="tx1"/>
                </a:solidFill>
                <a:latin typeface="Arial" charset="0"/>
                <a:ea typeface="ＭＳ Ｐゴシック"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charset="-128"/>
              </a:defRPr>
            </a:lvl9pPr>
          </a:lstStyle>
          <a:p>
            <a:pPr algn="l" eaLnBrk="1" hangingPunct="1">
              <a:spcBef>
                <a:spcPct val="20000"/>
              </a:spcBef>
              <a:buClr>
                <a:schemeClr val="tx1"/>
              </a:buClr>
              <a:buSzPct val="70000"/>
            </a:pPr>
            <a:endParaRPr lang="ja-JP" altLang="en-US" sz="2600" b="0">
              <a:solidFill>
                <a:srgbClr val="0066FF"/>
              </a:solidFill>
              <a:latin typeface="HGP創英角ｺﾞｼｯｸUB" pitchFamily="50" charset="-128"/>
              <a:ea typeface="HGP創英角ｺﾞｼｯｸUB" pitchFamily="50" charset="-128"/>
            </a:endParaRPr>
          </a:p>
        </p:txBody>
      </p:sp>
      <p:sp>
        <p:nvSpPr>
          <p:cNvPr id="19459" name="Rectangle 2"/>
          <p:cNvSpPr>
            <a:spLocks noChangeArrowheads="1"/>
          </p:cNvSpPr>
          <p:nvPr/>
        </p:nvSpPr>
        <p:spPr bwMode="auto">
          <a:xfrm>
            <a:off x="144000" y="0"/>
            <a:ext cx="8640000" cy="64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kumimoji="1" sz="1200" b="1">
                <a:solidFill>
                  <a:schemeClr val="tx1"/>
                </a:solidFill>
                <a:latin typeface="Arial" charset="0"/>
                <a:ea typeface="ＭＳ Ｐゴシック" charset="-128"/>
              </a:defRPr>
            </a:lvl1pPr>
            <a:lvl2pPr marL="742950" indent="-285750" eaLnBrk="0" hangingPunct="0">
              <a:defRPr kumimoji="1" sz="1200" b="1">
                <a:solidFill>
                  <a:schemeClr val="tx1"/>
                </a:solidFill>
                <a:latin typeface="Arial" charset="0"/>
                <a:ea typeface="ＭＳ Ｐゴシック" charset="-128"/>
              </a:defRPr>
            </a:lvl2pPr>
            <a:lvl3pPr marL="1143000" indent="-228600" eaLnBrk="0" hangingPunct="0">
              <a:defRPr kumimoji="1" sz="1200" b="1">
                <a:solidFill>
                  <a:schemeClr val="tx1"/>
                </a:solidFill>
                <a:latin typeface="Arial" charset="0"/>
                <a:ea typeface="ＭＳ Ｐゴシック" charset="-128"/>
              </a:defRPr>
            </a:lvl3pPr>
            <a:lvl4pPr marL="1600200" indent="-228600" eaLnBrk="0" hangingPunct="0">
              <a:defRPr kumimoji="1" sz="1200" b="1">
                <a:solidFill>
                  <a:schemeClr val="tx1"/>
                </a:solidFill>
                <a:latin typeface="Arial" charset="0"/>
                <a:ea typeface="ＭＳ Ｐゴシック" charset="-128"/>
              </a:defRPr>
            </a:lvl4pPr>
            <a:lvl5pPr marL="2057400" indent="-228600" eaLnBrk="0" hangingPunct="0">
              <a:defRPr kumimoji="1" sz="1200" b="1">
                <a:solidFill>
                  <a:schemeClr val="tx1"/>
                </a:solidFill>
                <a:latin typeface="Arial" charset="0"/>
                <a:ea typeface="ＭＳ Ｐゴシック"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charset="-128"/>
              </a:defRPr>
            </a:lvl9pPr>
          </a:lstStyle>
          <a:p>
            <a:pPr algn="l" eaLnBrk="1" hangingPunct="1"/>
            <a:r>
              <a:rPr lang="ja-JP" altLang="en-US" sz="3600" b="0" dirty="0" smtClean="0">
                <a:solidFill>
                  <a:schemeClr val="tx2"/>
                </a:solidFill>
                <a:latin typeface="HGP創英角ｺﾞｼｯｸUB" pitchFamily="50" charset="-128"/>
                <a:ea typeface="HGP創英角ｺﾞｼｯｸUB" pitchFamily="50" charset="-128"/>
              </a:rPr>
              <a:t>電子</a:t>
            </a:r>
            <a:r>
              <a:rPr lang="ja-JP" altLang="en-US" sz="3600" b="0" dirty="0">
                <a:solidFill>
                  <a:schemeClr val="tx2"/>
                </a:solidFill>
                <a:latin typeface="HGP創英角ｺﾞｼｯｸUB" pitchFamily="50" charset="-128"/>
                <a:ea typeface="HGP創英角ｺﾞｼｯｸUB" pitchFamily="50" charset="-128"/>
              </a:rPr>
              <a:t>媒体の外観の確認②</a:t>
            </a:r>
          </a:p>
        </p:txBody>
      </p:sp>
      <p:sp>
        <p:nvSpPr>
          <p:cNvPr id="19460" name="Rectangle 5"/>
          <p:cNvSpPr>
            <a:spLocks noChangeArrowheads="1"/>
          </p:cNvSpPr>
          <p:nvPr/>
        </p:nvSpPr>
        <p:spPr bwMode="auto">
          <a:xfrm>
            <a:off x="1835621" y="4273203"/>
            <a:ext cx="4356100" cy="30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342900" indent="-342900" eaLnBrk="0" hangingPunct="0">
              <a:defRPr kumimoji="1" sz="1200" b="1">
                <a:solidFill>
                  <a:schemeClr val="tx1"/>
                </a:solidFill>
                <a:latin typeface="Arial" charset="0"/>
                <a:ea typeface="ＭＳ Ｐゴシック" charset="-128"/>
              </a:defRPr>
            </a:lvl1pPr>
            <a:lvl2pPr marL="742950" indent="-285750" eaLnBrk="0" hangingPunct="0">
              <a:defRPr kumimoji="1" sz="1200" b="1">
                <a:solidFill>
                  <a:schemeClr val="tx1"/>
                </a:solidFill>
                <a:latin typeface="Arial" charset="0"/>
                <a:ea typeface="ＭＳ Ｐゴシック" charset="-128"/>
              </a:defRPr>
            </a:lvl2pPr>
            <a:lvl3pPr marL="1143000" indent="-228600" eaLnBrk="0" hangingPunct="0">
              <a:defRPr kumimoji="1" sz="1200" b="1">
                <a:solidFill>
                  <a:schemeClr val="tx1"/>
                </a:solidFill>
                <a:latin typeface="Arial" charset="0"/>
                <a:ea typeface="ＭＳ Ｐゴシック" charset="-128"/>
              </a:defRPr>
            </a:lvl3pPr>
            <a:lvl4pPr marL="1600200" indent="-228600" eaLnBrk="0" hangingPunct="0">
              <a:defRPr kumimoji="1" sz="1200" b="1">
                <a:solidFill>
                  <a:schemeClr val="tx1"/>
                </a:solidFill>
                <a:latin typeface="Arial" charset="0"/>
                <a:ea typeface="ＭＳ Ｐゴシック" charset="-128"/>
              </a:defRPr>
            </a:lvl4pPr>
            <a:lvl5pPr marL="2057400" indent="-228600" eaLnBrk="0" hangingPunct="0">
              <a:defRPr kumimoji="1" sz="1200" b="1">
                <a:solidFill>
                  <a:schemeClr val="tx1"/>
                </a:solidFill>
                <a:latin typeface="Arial" charset="0"/>
                <a:ea typeface="ＭＳ Ｐゴシック"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charset="-128"/>
              </a:defRPr>
            </a:lvl9pPr>
          </a:lstStyle>
          <a:p>
            <a:pPr eaLnBrk="1" hangingPunct="1">
              <a:lnSpc>
                <a:spcPct val="80000"/>
              </a:lnSpc>
              <a:spcBef>
                <a:spcPct val="20000"/>
              </a:spcBef>
            </a:pPr>
            <a:r>
              <a:rPr lang="ja-JP" altLang="en-US" sz="1700" b="0" dirty="0">
                <a:latin typeface="HGP創英角ｺﾞｼｯｸUB" pitchFamily="50" charset="-128"/>
                <a:ea typeface="HGP創英角ｺﾞｼｯｸUB" pitchFamily="50" charset="-128"/>
              </a:rPr>
              <a:t>例：平成○年度○○○○工事　平成○年○月</a:t>
            </a:r>
          </a:p>
        </p:txBody>
      </p:sp>
      <p:pic>
        <p:nvPicPr>
          <p:cNvPr id="19461" name="Picture 6"/>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2086446" y="2076103"/>
            <a:ext cx="4645025" cy="195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462" name="Rectangle 3"/>
          <p:cNvSpPr>
            <a:spLocks noChangeArrowheads="1"/>
          </p:cNvSpPr>
          <p:nvPr/>
        </p:nvSpPr>
        <p:spPr bwMode="auto">
          <a:xfrm>
            <a:off x="180000" y="648000"/>
            <a:ext cx="7740650" cy="1065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342900" indent="-169863" eaLnBrk="0" hangingPunct="0">
              <a:defRPr kumimoji="1" sz="1200" b="1">
                <a:solidFill>
                  <a:schemeClr val="tx1"/>
                </a:solidFill>
                <a:latin typeface="Arial" charset="0"/>
                <a:ea typeface="ＭＳ Ｐゴシック" charset="-128"/>
              </a:defRPr>
            </a:lvl1pPr>
            <a:lvl2pPr marL="742950" indent="-285750" eaLnBrk="0" hangingPunct="0">
              <a:defRPr kumimoji="1" sz="1200" b="1">
                <a:solidFill>
                  <a:schemeClr val="tx1"/>
                </a:solidFill>
                <a:latin typeface="Arial" charset="0"/>
                <a:ea typeface="ＭＳ Ｐゴシック" charset="-128"/>
              </a:defRPr>
            </a:lvl2pPr>
            <a:lvl3pPr marL="1143000" indent="-228600" eaLnBrk="0" hangingPunct="0">
              <a:defRPr kumimoji="1" sz="1200" b="1">
                <a:solidFill>
                  <a:schemeClr val="tx1"/>
                </a:solidFill>
                <a:latin typeface="Arial" charset="0"/>
                <a:ea typeface="ＭＳ Ｐゴシック" charset="-128"/>
              </a:defRPr>
            </a:lvl3pPr>
            <a:lvl4pPr marL="1600200" indent="-228600" eaLnBrk="0" hangingPunct="0">
              <a:defRPr kumimoji="1" sz="1200" b="1">
                <a:solidFill>
                  <a:schemeClr val="tx1"/>
                </a:solidFill>
                <a:latin typeface="Arial" charset="0"/>
                <a:ea typeface="ＭＳ Ｐゴシック" charset="-128"/>
              </a:defRPr>
            </a:lvl4pPr>
            <a:lvl5pPr marL="2057400" indent="-228600" eaLnBrk="0" hangingPunct="0">
              <a:defRPr kumimoji="1" sz="1200" b="1">
                <a:solidFill>
                  <a:schemeClr val="tx1"/>
                </a:solidFill>
                <a:latin typeface="Arial" charset="0"/>
                <a:ea typeface="ＭＳ Ｐゴシック"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charset="-128"/>
              </a:defRPr>
            </a:lvl9pPr>
          </a:lstStyle>
          <a:p>
            <a:pPr algn="l" eaLnBrk="1" hangingPunct="1">
              <a:spcBef>
                <a:spcPct val="20000"/>
              </a:spcBef>
              <a:buClr>
                <a:schemeClr val="tx2"/>
              </a:buClr>
              <a:buSzPct val="70000"/>
              <a:buFont typeface="Wingdings" pitchFamily="2" charset="2"/>
              <a:buNone/>
            </a:pPr>
            <a:r>
              <a:rPr lang="ja-JP" altLang="en-US" sz="2000" dirty="0">
                <a:latin typeface="HGP創英角ｺﾞｼｯｸUB" pitchFamily="50" charset="-128"/>
                <a:ea typeface="HGP創英角ｺﾞｼｯｸUB" pitchFamily="50" charset="-128"/>
              </a:rPr>
              <a:t>（</a:t>
            </a:r>
            <a:r>
              <a:rPr lang="en-US" altLang="ja-JP" sz="2000" dirty="0">
                <a:latin typeface="HGP創英角ｺﾞｼｯｸUB" pitchFamily="50" charset="-128"/>
                <a:ea typeface="HGP創英角ｺﾞｼｯｸUB" pitchFamily="50" charset="-128"/>
              </a:rPr>
              <a:t>2</a:t>
            </a:r>
            <a:r>
              <a:rPr lang="ja-JP" altLang="en-US" sz="2000" dirty="0">
                <a:latin typeface="HGP創英角ｺﾞｼｯｸUB" pitchFamily="50" charset="-128"/>
                <a:ea typeface="HGP創英角ｺﾞｼｯｸUB" pitchFamily="50" charset="-128"/>
              </a:rPr>
              <a:t>） 電子媒体のケースの表記</a:t>
            </a:r>
            <a:endParaRPr lang="en-US" altLang="en-US" sz="2000" dirty="0">
              <a:latin typeface="HGP創英角ｺﾞｼｯｸUB" pitchFamily="50" charset="-128"/>
              <a:ea typeface="HGP創英角ｺﾞｼｯｸUB" pitchFamily="50" charset="-128"/>
            </a:endParaRPr>
          </a:p>
          <a:p>
            <a:pPr algn="l" eaLnBrk="1" hangingPunct="1">
              <a:spcBef>
                <a:spcPct val="20000"/>
              </a:spcBef>
              <a:buClr>
                <a:schemeClr val="tx1"/>
              </a:buClr>
              <a:buSzPct val="100000"/>
              <a:buFont typeface="Wingdings" pitchFamily="2" charset="2"/>
              <a:buChar char="l"/>
            </a:pPr>
            <a:r>
              <a:rPr lang="ja-JP" altLang="en-US" sz="1800" b="0" dirty="0">
                <a:latin typeface="HGP創英角ｺﾞｼｯｸUB" pitchFamily="50" charset="-128"/>
                <a:ea typeface="HGP創英角ｺﾞｼｯｸUB" pitchFamily="50" charset="-128"/>
              </a:rPr>
              <a:t>ケースの背表紙：「工事名称（業務名称）」、「作成年月」を横書きで明記</a:t>
            </a:r>
          </a:p>
          <a:p>
            <a:pPr algn="l" eaLnBrk="1" hangingPunct="1">
              <a:spcBef>
                <a:spcPct val="20000"/>
              </a:spcBef>
              <a:buClr>
                <a:schemeClr val="tx1"/>
              </a:buClr>
              <a:buSzPct val="100000"/>
              <a:buFont typeface="Wingdings" pitchFamily="2" charset="2"/>
              <a:buChar char="l"/>
            </a:pPr>
            <a:r>
              <a:rPr lang="ja-JP" altLang="en-US" sz="1800" b="0" dirty="0">
                <a:latin typeface="HGP創英角ｺﾞｼｯｸUB" pitchFamily="50" charset="-128"/>
                <a:ea typeface="HGP創英角ｺﾞｼｯｸUB" pitchFamily="50" charset="-128"/>
              </a:rPr>
              <a:t>工事名（業務名）が長く書ききれない場合は、先頭から書けるところまで記入</a:t>
            </a:r>
            <a:endParaRPr lang="ja-JP" altLang="en-US" sz="1800" u="sng" dirty="0">
              <a:latin typeface="HGP創英角ｺﾞｼｯｸUB" pitchFamily="50" charset="-128"/>
              <a:ea typeface="HGP創英角ｺﾞｼｯｸUB" pitchFamily="50" charset="-128"/>
            </a:endParaRPr>
          </a:p>
        </p:txBody>
      </p:sp>
      <p:sp>
        <p:nvSpPr>
          <p:cNvPr id="19463" name="Line 13"/>
          <p:cNvSpPr>
            <a:spLocks noChangeShapeType="1"/>
          </p:cNvSpPr>
          <p:nvPr/>
        </p:nvSpPr>
        <p:spPr bwMode="auto">
          <a:xfrm>
            <a:off x="2195984" y="4562128"/>
            <a:ext cx="2411412" cy="0"/>
          </a:xfrm>
          <a:prstGeom prst="line">
            <a:avLst/>
          </a:prstGeom>
          <a:noFill/>
          <a:ln w="25400">
            <a:solidFill>
              <a:srgbClr val="FF0000"/>
            </a:solidFill>
            <a:round/>
            <a:headEnd/>
            <a:tailEnd/>
          </a:ln>
          <a:effectLst>
            <a:prstShdw prst="shdw13" dist="53882" dir="13500000">
              <a:srgbClr val="808080">
                <a:alpha val="50000"/>
              </a:srgbClr>
            </a:prstShdw>
          </a:effectLst>
          <a:extLst>
            <a:ext uri="{909E8E84-426E-40DD-AFC4-6F175D3DCCD1}">
              <a14:hiddenFill xmlns="" xmlns:a14="http://schemas.microsoft.com/office/drawing/2010/main">
                <a:noFill/>
              </a14:hiddenFill>
            </a:ext>
          </a:extLst>
        </p:spPr>
        <p:txBody>
          <a:bodyPr wrap="none" anchor="ctr"/>
          <a:lstStyle/>
          <a:p>
            <a:endParaRPr lang="ja-JP" altLang="en-US"/>
          </a:p>
        </p:txBody>
      </p:sp>
      <p:sp>
        <p:nvSpPr>
          <p:cNvPr id="19464" name="Line 15"/>
          <p:cNvSpPr>
            <a:spLocks noChangeShapeType="1"/>
          </p:cNvSpPr>
          <p:nvPr/>
        </p:nvSpPr>
        <p:spPr bwMode="auto">
          <a:xfrm flipH="1">
            <a:off x="2232496" y="4562128"/>
            <a:ext cx="0" cy="396875"/>
          </a:xfrm>
          <a:prstGeom prst="line">
            <a:avLst/>
          </a:prstGeom>
          <a:noFill/>
          <a:ln w="19050">
            <a:solidFill>
              <a:srgbClr val="FF0000"/>
            </a:solidFill>
            <a:round/>
            <a:headEnd type="triangle" w="lg" len="med"/>
            <a:tailEnd/>
          </a:ln>
          <a:effectLst>
            <a:prstShdw prst="shdw13" dist="53882" dir="13500000">
              <a:srgbClr val="808080">
                <a:alpha val="50000"/>
              </a:srgbClr>
            </a:prstShdw>
          </a:effectLst>
          <a:extLst>
            <a:ext uri="{909E8E84-426E-40DD-AFC4-6F175D3DCCD1}">
              <a14:hiddenFill xmlns="" xmlns:a14="http://schemas.microsoft.com/office/drawing/2010/main">
                <a:noFill/>
              </a14:hiddenFill>
            </a:ext>
          </a:extLst>
        </p:spPr>
        <p:txBody>
          <a:bodyPr wrap="none" anchor="ctr"/>
          <a:lstStyle/>
          <a:p>
            <a:endParaRPr lang="ja-JP" altLang="en-US"/>
          </a:p>
        </p:txBody>
      </p:sp>
      <p:sp>
        <p:nvSpPr>
          <p:cNvPr id="19465" name="Rectangle 15"/>
          <p:cNvSpPr>
            <a:spLocks noChangeArrowheads="1"/>
          </p:cNvSpPr>
          <p:nvPr/>
        </p:nvSpPr>
        <p:spPr bwMode="auto">
          <a:xfrm>
            <a:off x="1727671" y="5065365"/>
            <a:ext cx="5508625" cy="523875"/>
          </a:xfrm>
          <a:prstGeom prst="rect">
            <a:avLst/>
          </a:prstGeom>
          <a:noFill/>
          <a:ln>
            <a:noFill/>
          </a:ln>
          <a:effectLst>
            <a:prstShdw prst="shdw13" dist="53882" dir="13500000">
              <a:srgbClr val="808080">
                <a:alpha val="50000"/>
              </a:srgbClr>
            </a:prst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anchor="ctr">
            <a:spAutoFit/>
          </a:bodyPr>
          <a:lstStyle>
            <a:lvl1pPr eaLnBrk="0" hangingPunct="0">
              <a:defRPr kumimoji="1" sz="1200" b="1">
                <a:solidFill>
                  <a:schemeClr val="tx1"/>
                </a:solidFill>
                <a:latin typeface="Arial" charset="0"/>
                <a:ea typeface="ＭＳ Ｐゴシック" charset="-128"/>
              </a:defRPr>
            </a:lvl1pPr>
            <a:lvl2pPr marL="742950" indent="-285750" eaLnBrk="0" hangingPunct="0">
              <a:defRPr kumimoji="1" sz="1200" b="1">
                <a:solidFill>
                  <a:schemeClr val="tx1"/>
                </a:solidFill>
                <a:latin typeface="Arial" charset="0"/>
                <a:ea typeface="ＭＳ Ｐゴシック" charset="-128"/>
              </a:defRPr>
            </a:lvl2pPr>
            <a:lvl3pPr marL="1143000" indent="-228600" eaLnBrk="0" hangingPunct="0">
              <a:defRPr kumimoji="1" sz="1200" b="1">
                <a:solidFill>
                  <a:schemeClr val="tx1"/>
                </a:solidFill>
                <a:latin typeface="Arial" charset="0"/>
                <a:ea typeface="ＭＳ Ｐゴシック" charset="-128"/>
              </a:defRPr>
            </a:lvl3pPr>
            <a:lvl4pPr marL="1600200" indent="-228600" eaLnBrk="0" hangingPunct="0">
              <a:defRPr kumimoji="1" sz="1200" b="1">
                <a:solidFill>
                  <a:schemeClr val="tx1"/>
                </a:solidFill>
                <a:latin typeface="Arial" charset="0"/>
                <a:ea typeface="ＭＳ Ｐゴシック" charset="-128"/>
              </a:defRPr>
            </a:lvl4pPr>
            <a:lvl5pPr marL="2057400" indent="-228600" eaLnBrk="0" hangingPunct="0">
              <a:defRPr kumimoji="1" sz="1200" b="1">
                <a:solidFill>
                  <a:schemeClr val="tx1"/>
                </a:solidFill>
                <a:latin typeface="Arial" charset="0"/>
                <a:ea typeface="ＭＳ Ｐゴシック"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charset="-128"/>
              </a:defRPr>
            </a:lvl9pPr>
          </a:lstStyle>
          <a:p>
            <a:pPr algn="l" eaLnBrk="1" hangingPunct="1"/>
            <a:r>
              <a:rPr lang="ja-JP" altLang="en-US" sz="1400" b="0">
                <a:solidFill>
                  <a:srgbClr val="FF0000"/>
                </a:solidFill>
                <a:latin typeface="HGS創英角ｺﾞｼｯｸUB" pitchFamily="50" charset="-128"/>
                <a:ea typeface="HGS創英角ｺﾞｼｯｸUB" pitchFamily="50" charset="-128"/>
              </a:rPr>
              <a:t>契約書に記載している工事名称を記載する。</a:t>
            </a:r>
            <a:endParaRPr lang="en-US" altLang="ja-JP" sz="1400" b="0">
              <a:solidFill>
                <a:srgbClr val="FF0000"/>
              </a:solidFill>
              <a:latin typeface="HGS創英角ｺﾞｼｯｸUB" pitchFamily="50" charset="-128"/>
              <a:ea typeface="HGS創英角ｺﾞｼｯｸUB" pitchFamily="50" charset="-128"/>
            </a:endParaRPr>
          </a:p>
          <a:p>
            <a:pPr algn="l" eaLnBrk="1" hangingPunct="1"/>
            <a:r>
              <a:rPr lang="ja-JP" altLang="en-US" sz="1400" b="0">
                <a:solidFill>
                  <a:srgbClr val="FF0000"/>
                </a:solidFill>
                <a:latin typeface="HGS創英角ｺﾞｼｯｸUB" pitchFamily="50" charset="-128"/>
                <a:ea typeface="HGS創英角ｺﾞｼｯｸUB" pitchFamily="50" charset="-128"/>
              </a:rPr>
              <a:t>工事名称に年度が無い場合には、年度は記載しません。</a:t>
            </a:r>
          </a:p>
        </p:txBody>
      </p:sp>
    </p:spTree>
    <p:extLst>
      <p:ext uri="{BB962C8B-B14F-4D97-AF65-F5344CB8AC3E}">
        <p14:creationId xmlns="" xmlns:p14="http://schemas.microsoft.com/office/powerpoint/2010/main" val="1465773620"/>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3"/>
          <p:cNvSpPr>
            <a:spLocks noChangeArrowheads="1"/>
          </p:cNvSpPr>
          <p:nvPr/>
        </p:nvSpPr>
        <p:spPr bwMode="auto">
          <a:xfrm>
            <a:off x="180000" y="648000"/>
            <a:ext cx="8928100" cy="5868987"/>
          </a:xfrm>
          <a:prstGeom prst="rect">
            <a:avLst/>
          </a:prstGeom>
          <a:noFill/>
          <a:ln w="9525">
            <a:noFill/>
            <a:miter lim="800000"/>
            <a:headEnd/>
            <a:tailEnd/>
          </a:ln>
        </p:spPr>
        <p:txBody>
          <a:bodyPr/>
          <a:lstStyle/>
          <a:p>
            <a:pPr marL="457200" indent="-457200" algn="l">
              <a:spcBef>
                <a:spcPct val="20000"/>
              </a:spcBef>
              <a:buClr>
                <a:schemeClr val="tx1"/>
              </a:buClr>
              <a:buSzPct val="100000"/>
              <a:buFont typeface="HGP創英角ｺﾞｼｯｸUB" panose="020B0900000000000000" pitchFamily="50" charset="-128"/>
              <a:buChar char="○"/>
              <a:defRPr/>
            </a:pPr>
            <a:r>
              <a:rPr lang="ja-JP" altLang="en-US" sz="2600" b="0" dirty="0">
                <a:latin typeface="HGP創英角ｺﾞｼｯｸUB" pitchFamily="50" charset="-128"/>
                <a:ea typeface="HGP創英角ｺﾞｼｯｸUB" pitchFamily="50" charset="-128"/>
              </a:rPr>
              <a:t>電子媒体のラベル面記載内容の確認</a:t>
            </a:r>
            <a:endParaRPr lang="ja-JP" altLang="en-US" sz="800" b="0" dirty="0">
              <a:latin typeface="HGP創英角ｺﾞｼｯｸUB" pitchFamily="50" charset="-128"/>
              <a:ea typeface="HGP創英角ｺﾞｼｯｸUB" pitchFamily="50" charset="-128"/>
            </a:endParaRPr>
          </a:p>
          <a:p>
            <a:pPr marL="1371600" lvl="2" indent="-677863" algn="l">
              <a:lnSpc>
                <a:spcPct val="90000"/>
              </a:lnSpc>
              <a:spcBef>
                <a:spcPct val="10000"/>
              </a:spcBef>
              <a:buClr>
                <a:schemeClr val="accent1"/>
              </a:buClr>
              <a:buSzPct val="70000"/>
              <a:defRPr/>
            </a:pPr>
            <a:r>
              <a:rPr lang="en-US" altLang="ja-JP" sz="1550" b="0" dirty="0">
                <a:latin typeface="HGP創英角ｺﾞｼｯｸUB" pitchFamily="50" charset="-128"/>
                <a:ea typeface="HGP創英角ｺﾞｼｯｸUB" pitchFamily="50" charset="-128"/>
              </a:rPr>
              <a:t>(</a:t>
            </a:r>
            <a:r>
              <a:rPr lang="ja-JP" altLang="en-US" sz="1550" b="0" dirty="0">
                <a:latin typeface="HGP創英角ｺﾞｼｯｸUB" pitchFamily="50" charset="-128"/>
                <a:ea typeface="HGP創英角ｺﾞｼｯｸUB" pitchFamily="50" charset="-128"/>
              </a:rPr>
              <a:t>ｱ</a:t>
            </a:r>
            <a:r>
              <a:rPr lang="en-US" altLang="ja-JP" sz="1550" b="0" dirty="0">
                <a:latin typeface="HGP創英角ｺﾞｼｯｸUB" pitchFamily="50" charset="-128"/>
                <a:ea typeface="HGP創英角ｺﾞｼｯｸUB" pitchFamily="50" charset="-128"/>
              </a:rPr>
              <a:t>)</a:t>
            </a:r>
            <a:r>
              <a:rPr lang="ja-JP" altLang="en-US" sz="1550" b="0" dirty="0">
                <a:latin typeface="HGP創英角ｺﾞｼｯｸUB" pitchFamily="50" charset="-128"/>
                <a:ea typeface="HGP創英角ｺﾞｼｯｸUB" pitchFamily="50" charset="-128"/>
              </a:rPr>
              <a:t>「工事番号（設計書コード）」：</a:t>
            </a:r>
            <a:r>
              <a:rPr lang="en-US" altLang="ja-JP" sz="1550" b="0" dirty="0">
                <a:latin typeface="HGP創英角ｺﾞｼｯｸUB" pitchFamily="50" charset="-128"/>
                <a:ea typeface="HGP創英角ｺﾞｼｯｸUB" pitchFamily="50" charset="-128"/>
              </a:rPr>
              <a:t>CCMS</a:t>
            </a:r>
            <a:r>
              <a:rPr lang="ja-JP" altLang="en-US" sz="1550" b="0" dirty="0">
                <a:latin typeface="HGP創英角ｺﾞｼｯｸUB" pitchFamily="50" charset="-128"/>
                <a:ea typeface="HGP創英角ｺﾞｼｯｸUB" pitchFamily="50" charset="-128"/>
              </a:rPr>
              <a:t>設計書番号（</a:t>
            </a:r>
            <a:r>
              <a:rPr lang="en-US" altLang="ja-JP" sz="1550" b="0" dirty="0">
                <a:latin typeface="HGP創英角ｺﾞｼｯｸUB" pitchFamily="50" charset="-128"/>
                <a:ea typeface="HGP創英角ｺﾞｼｯｸUB" pitchFamily="50" charset="-128"/>
              </a:rPr>
              <a:t>14</a:t>
            </a:r>
            <a:r>
              <a:rPr lang="ja-JP" altLang="en-US" sz="1550" b="0" dirty="0">
                <a:latin typeface="HGP創英角ｺﾞｼｯｸUB" pitchFamily="50" charset="-128"/>
                <a:ea typeface="HGP創英角ｺﾞｼｯｸUB" pitchFamily="50" charset="-128"/>
              </a:rPr>
              <a:t>桁）を記載</a:t>
            </a:r>
          </a:p>
          <a:p>
            <a:pPr marL="1371600" lvl="2" indent="-677863" algn="l">
              <a:lnSpc>
                <a:spcPct val="90000"/>
              </a:lnSpc>
              <a:spcBef>
                <a:spcPct val="10000"/>
              </a:spcBef>
              <a:buClr>
                <a:schemeClr val="accent1"/>
              </a:buClr>
              <a:buSzPct val="70000"/>
              <a:defRPr/>
            </a:pPr>
            <a:r>
              <a:rPr lang="ja-JP" altLang="en-US" sz="1550" b="0" dirty="0">
                <a:latin typeface="HGP創英角ｺﾞｼｯｸUB" pitchFamily="50" charset="-128"/>
                <a:ea typeface="HGP創英角ｺﾞｼｯｸUB" pitchFamily="50" charset="-128"/>
              </a:rPr>
              <a:t>                                             </a:t>
            </a:r>
            <a:r>
              <a:rPr lang="en-US" altLang="ja-JP" sz="1550" b="0" u="sng" dirty="0">
                <a:latin typeface="HGP創英角ｺﾞｼｯｸUB" pitchFamily="50" charset="-128"/>
                <a:ea typeface="HGP創英角ｺﾞｼｯｸUB" pitchFamily="50" charset="-128"/>
              </a:rPr>
              <a:t>※</a:t>
            </a:r>
            <a:r>
              <a:rPr lang="ja-JP" altLang="en-US" sz="1550" b="0" u="sng" dirty="0">
                <a:latin typeface="HGP創英角ｺﾞｼｯｸUB" pitchFamily="50" charset="-128"/>
                <a:ea typeface="HGP創英角ｺﾞｼｯｸUB" pitchFamily="50" charset="-128"/>
              </a:rPr>
              <a:t>番号を受注者へ提示</a:t>
            </a:r>
          </a:p>
          <a:p>
            <a:pPr marL="1371600" lvl="2" indent="-677863" algn="l">
              <a:lnSpc>
                <a:spcPct val="90000"/>
              </a:lnSpc>
              <a:spcBef>
                <a:spcPct val="10000"/>
              </a:spcBef>
              <a:buClr>
                <a:schemeClr val="accent1"/>
              </a:buClr>
              <a:buSzPct val="70000"/>
              <a:defRPr/>
            </a:pPr>
            <a:r>
              <a:rPr lang="en-US" altLang="ja-JP" sz="1550" b="0" dirty="0">
                <a:latin typeface="HGP創英角ｺﾞｼｯｸUB" pitchFamily="50" charset="-128"/>
                <a:ea typeface="HGP創英角ｺﾞｼｯｸUB" pitchFamily="50" charset="-128"/>
              </a:rPr>
              <a:t>(</a:t>
            </a:r>
            <a:r>
              <a:rPr lang="ja-JP" altLang="en-US" sz="1550" b="0" dirty="0">
                <a:latin typeface="HGP創英角ｺﾞｼｯｸUB" pitchFamily="50" charset="-128"/>
                <a:ea typeface="HGP創英角ｺﾞｼｯｸUB" pitchFamily="50" charset="-128"/>
              </a:rPr>
              <a:t>ｲ</a:t>
            </a:r>
            <a:r>
              <a:rPr lang="en-US" altLang="ja-JP" sz="1550" b="0" dirty="0">
                <a:latin typeface="HGP創英角ｺﾞｼｯｸUB" pitchFamily="50" charset="-128"/>
                <a:ea typeface="HGP創英角ｺﾞｼｯｸUB" pitchFamily="50" charset="-128"/>
              </a:rPr>
              <a:t>)</a:t>
            </a:r>
            <a:r>
              <a:rPr lang="ja-JP" altLang="en-US" sz="1550" b="0" dirty="0">
                <a:latin typeface="HGP創英角ｺﾞｼｯｸUB" pitchFamily="50" charset="-128"/>
                <a:ea typeface="HGP創英角ｺﾞｼｯｸUB" pitchFamily="50" charset="-128"/>
              </a:rPr>
              <a:t>「工事（業務）名称」：契約図書に記載されている正式名称を記載</a:t>
            </a:r>
          </a:p>
          <a:p>
            <a:pPr marL="1371600" lvl="2" indent="-677863" algn="l">
              <a:lnSpc>
                <a:spcPct val="90000"/>
              </a:lnSpc>
              <a:spcBef>
                <a:spcPct val="10000"/>
              </a:spcBef>
              <a:buClr>
                <a:schemeClr val="accent1"/>
              </a:buClr>
              <a:buSzPct val="70000"/>
              <a:defRPr/>
            </a:pPr>
            <a:r>
              <a:rPr lang="en-US" altLang="ja-JP" sz="1550" b="0" dirty="0">
                <a:latin typeface="HGP創英角ｺﾞｼｯｸUB" pitchFamily="50" charset="-128"/>
                <a:ea typeface="HGP創英角ｺﾞｼｯｸUB" pitchFamily="50" charset="-128"/>
              </a:rPr>
              <a:t>(</a:t>
            </a:r>
            <a:r>
              <a:rPr lang="ja-JP" altLang="en-US" sz="1550" b="0" dirty="0">
                <a:latin typeface="HGP創英角ｺﾞｼｯｸUB" pitchFamily="50" charset="-128"/>
                <a:ea typeface="HGP創英角ｺﾞｼｯｸUB" pitchFamily="50" charset="-128"/>
              </a:rPr>
              <a:t>ｳ</a:t>
            </a:r>
            <a:r>
              <a:rPr lang="en-US" altLang="ja-JP" sz="1550" b="0" dirty="0">
                <a:latin typeface="HGP創英角ｺﾞｼｯｸUB" pitchFamily="50" charset="-128"/>
                <a:ea typeface="HGP創英角ｺﾞｼｯｸUB" pitchFamily="50" charset="-128"/>
              </a:rPr>
              <a:t>)</a:t>
            </a:r>
            <a:r>
              <a:rPr lang="ja-JP" altLang="en-US" sz="1550" b="0" dirty="0">
                <a:latin typeface="HGP創英角ｺﾞｼｯｸUB" pitchFamily="50" charset="-128"/>
                <a:ea typeface="HGP創英角ｺﾞｼｯｸUB" pitchFamily="50" charset="-128"/>
              </a:rPr>
              <a:t>「電子媒体の内容」：</a:t>
            </a:r>
            <a:endParaRPr lang="en-US" altLang="ja-JP" sz="1550" b="0" dirty="0">
              <a:latin typeface="HGP創英角ｺﾞｼｯｸUB" pitchFamily="50" charset="-128"/>
              <a:ea typeface="HGP創英角ｺﾞｼｯｸUB" pitchFamily="50" charset="-128"/>
            </a:endParaRPr>
          </a:p>
          <a:p>
            <a:pPr marL="1371600" lvl="2" indent="-677863" algn="l">
              <a:lnSpc>
                <a:spcPct val="90000"/>
              </a:lnSpc>
              <a:spcBef>
                <a:spcPct val="10000"/>
              </a:spcBef>
              <a:buClr>
                <a:schemeClr val="accent1"/>
              </a:buClr>
              <a:buSzPct val="70000"/>
              <a:defRPr/>
            </a:pPr>
            <a:r>
              <a:rPr lang="ja-JP" altLang="en-US" sz="1550" b="0" dirty="0">
                <a:solidFill>
                  <a:srgbClr val="0070C0"/>
                </a:solidFill>
                <a:latin typeface="HGP創英角ｺﾞｼｯｸUB" pitchFamily="50" charset="-128"/>
                <a:ea typeface="HGP創英角ｺﾞｼｯｸUB" pitchFamily="50" charset="-128"/>
              </a:rPr>
              <a:t>　　・「工事完成図書」、「工事写真」と記載</a:t>
            </a:r>
            <a:endParaRPr lang="en-US" altLang="ja-JP" sz="1550" b="0" dirty="0">
              <a:solidFill>
                <a:srgbClr val="0070C0"/>
              </a:solidFill>
              <a:latin typeface="HGP創英角ｺﾞｼｯｸUB" pitchFamily="50" charset="-128"/>
              <a:ea typeface="HGP創英角ｺﾞｼｯｸUB" pitchFamily="50" charset="-128"/>
            </a:endParaRPr>
          </a:p>
          <a:p>
            <a:pPr marL="1371600" lvl="2" indent="-677863" algn="l">
              <a:lnSpc>
                <a:spcPct val="90000"/>
              </a:lnSpc>
              <a:spcBef>
                <a:spcPct val="10000"/>
              </a:spcBef>
              <a:buClr>
                <a:schemeClr val="accent1"/>
              </a:buClr>
              <a:buSzPct val="70000"/>
              <a:defRPr/>
            </a:pPr>
            <a:r>
              <a:rPr lang="ja-JP" altLang="en-US" sz="1550" b="0" dirty="0">
                <a:solidFill>
                  <a:srgbClr val="0070C0"/>
                </a:solidFill>
                <a:latin typeface="HGP創英角ｺﾞｼｯｸUB" pitchFamily="50" charset="-128"/>
                <a:ea typeface="HGP創英角ｺﾞｼｯｸUB" pitchFamily="50" charset="-128"/>
              </a:rPr>
              <a:t>　　　　</a:t>
            </a:r>
            <a:r>
              <a:rPr lang="ja-JP" altLang="en-US" sz="1550" b="0" u="sng" dirty="0">
                <a:solidFill>
                  <a:srgbClr val="0070C0"/>
                </a:solidFill>
                <a:latin typeface="HGP創英角ｺﾞｼｯｸUB" pitchFamily="50" charset="-128"/>
                <a:ea typeface="HGP創英角ｺﾞｼｯｸUB" pitchFamily="50" charset="-128"/>
              </a:rPr>
              <a:t>なお、「工事写真」は、電子成果品とは別の電子媒体で作成します。</a:t>
            </a:r>
          </a:p>
          <a:p>
            <a:pPr marL="1371600" lvl="2" indent="-677863" algn="l">
              <a:lnSpc>
                <a:spcPct val="90000"/>
              </a:lnSpc>
              <a:spcBef>
                <a:spcPct val="10000"/>
              </a:spcBef>
              <a:buClr>
                <a:schemeClr val="accent1"/>
              </a:buClr>
              <a:buSzPct val="70000"/>
              <a:defRPr/>
            </a:pPr>
            <a:r>
              <a:rPr lang="en-US" altLang="ja-JP" sz="1550" b="0" dirty="0">
                <a:latin typeface="HGP創英角ｺﾞｼｯｸUB" pitchFamily="50" charset="-128"/>
                <a:ea typeface="HGP創英角ｺﾞｼｯｸUB" pitchFamily="50" charset="-128"/>
              </a:rPr>
              <a:t>(</a:t>
            </a:r>
            <a:r>
              <a:rPr lang="ja-JP" altLang="en-US" sz="1550" b="0" dirty="0">
                <a:latin typeface="HGP創英角ｺﾞｼｯｸUB" pitchFamily="50" charset="-128"/>
                <a:ea typeface="HGP創英角ｺﾞｼｯｸUB" pitchFamily="50" charset="-128"/>
              </a:rPr>
              <a:t>ｴ</a:t>
            </a:r>
            <a:r>
              <a:rPr lang="en-US" altLang="ja-JP" sz="1550" b="0" dirty="0">
                <a:latin typeface="HGP創英角ｺﾞｼｯｸUB" pitchFamily="50" charset="-128"/>
                <a:ea typeface="HGP創英角ｺﾞｼｯｸUB" pitchFamily="50" charset="-128"/>
              </a:rPr>
              <a:t>)</a:t>
            </a:r>
            <a:r>
              <a:rPr lang="ja-JP" altLang="en-US" sz="1550" b="0" dirty="0">
                <a:latin typeface="HGP創英角ｺﾞｼｯｸUB" pitchFamily="50" charset="-128"/>
                <a:ea typeface="HGP創英角ｺﾞｼｯｸUB" pitchFamily="50" charset="-128"/>
              </a:rPr>
              <a:t>「作成年月」：工期終了（業務完了）時の年月を記載</a:t>
            </a:r>
          </a:p>
          <a:p>
            <a:pPr marL="1371600" lvl="2" indent="-677863" algn="l">
              <a:lnSpc>
                <a:spcPct val="90000"/>
              </a:lnSpc>
              <a:spcBef>
                <a:spcPct val="10000"/>
              </a:spcBef>
              <a:buClr>
                <a:schemeClr val="accent1"/>
              </a:buClr>
              <a:buSzPct val="70000"/>
              <a:buFont typeface="Wingdings" pitchFamily="2" charset="2"/>
              <a:buNone/>
              <a:defRPr/>
            </a:pPr>
            <a:r>
              <a:rPr lang="en-US" altLang="ja-JP" sz="1550" b="0" dirty="0">
                <a:latin typeface="HGP創英角ｺﾞｼｯｸUB" pitchFamily="50" charset="-128"/>
                <a:ea typeface="HGP創英角ｺﾞｼｯｸUB" pitchFamily="50" charset="-128"/>
              </a:rPr>
              <a:t>(</a:t>
            </a:r>
            <a:r>
              <a:rPr lang="ja-JP" altLang="en-US" sz="1550" b="0" dirty="0">
                <a:latin typeface="HGP創英角ｺﾞｼｯｸUB" pitchFamily="50" charset="-128"/>
                <a:ea typeface="HGP創英角ｺﾞｼｯｸUB" pitchFamily="50" charset="-128"/>
              </a:rPr>
              <a:t>ｵ</a:t>
            </a:r>
            <a:r>
              <a:rPr lang="en-US" altLang="ja-JP" sz="1550" b="0" dirty="0">
                <a:latin typeface="HGP創英角ｺﾞｼｯｸUB" pitchFamily="50" charset="-128"/>
                <a:ea typeface="HGP創英角ｺﾞｼｯｸUB" pitchFamily="50" charset="-128"/>
              </a:rPr>
              <a:t>)</a:t>
            </a:r>
            <a:r>
              <a:rPr lang="ja-JP" altLang="en-US" sz="1550" b="0" dirty="0">
                <a:latin typeface="HGP創英角ｺﾞｼｯｸUB" pitchFamily="50" charset="-128"/>
                <a:ea typeface="HGP創英角ｺﾞｼｯｸUB" pitchFamily="50" charset="-128"/>
              </a:rPr>
              <a:t>「発注者名」：発注者の正式名称を記載</a:t>
            </a:r>
          </a:p>
          <a:p>
            <a:pPr marL="1371600" lvl="2" indent="-677863" algn="l">
              <a:lnSpc>
                <a:spcPct val="90000"/>
              </a:lnSpc>
              <a:spcBef>
                <a:spcPct val="10000"/>
              </a:spcBef>
              <a:buClr>
                <a:schemeClr val="accent1"/>
              </a:buClr>
              <a:buSzPct val="70000"/>
              <a:buFont typeface="Wingdings" pitchFamily="2" charset="2"/>
              <a:buNone/>
              <a:defRPr/>
            </a:pPr>
            <a:r>
              <a:rPr lang="en-US" altLang="ja-JP" sz="1550" b="0" dirty="0">
                <a:latin typeface="HGP創英角ｺﾞｼｯｸUB" pitchFamily="50" charset="-128"/>
                <a:ea typeface="HGP創英角ｺﾞｼｯｸUB" pitchFamily="50" charset="-128"/>
              </a:rPr>
              <a:t>(</a:t>
            </a:r>
            <a:r>
              <a:rPr lang="ja-JP" altLang="en-US" sz="1550" b="0" dirty="0">
                <a:latin typeface="HGP創英角ｺﾞｼｯｸUB" pitchFamily="50" charset="-128"/>
                <a:ea typeface="HGP創英角ｺﾞｼｯｸUB" pitchFamily="50" charset="-128"/>
              </a:rPr>
              <a:t>ｶ</a:t>
            </a:r>
            <a:r>
              <a:rPr lang="en-US" altLang="ja-JP" sz="1550" b="0" dirty="0">
                <a:latin typeface="HGP創英角ｺﾞｼｯｸUB" pitchFamily="50" charset="-128"/>
                <a:ea typeface="HGP創英角ｺﾞｼｯｸUB" pitchFamily="50" charset="-128"/>
              </a:rPr>
              <a:t>)</a:t>
            </a:r>
            <a:r>
              <a:rPr lang="ja-JP" altLang="en-US" sz="1550" b="0" dirty="0">
                <a:latin typeface="HGP創英角ｺﾞｼｯｸUB" pitchFamily="50" charset="-128"/>
                <a:ea typeface="HGP創英角ｺﾞｼｯｸUB" pitchFamily="50" charset="-128"/>
              </a:rPr>
              <a:t>「受注者名」：受注者の正式名称を記載</a:t>
            </a:r>
          </a:p>
          <a:p>
            <a:pPr marL="1371600" lvl="2" indent="-677863" algn="l">
              <a:lnSpc>
                <a:spcPct val="90000"/>
              </a:lnSpc>
              <a:spcBef>
                <a:spcPct val="10000"/>
              </a:spcBef>
              <a:buClr>
                <a:schemeClr val="accent1"/>
              </a:buClr>
              <a:buSzPct val="70000"/>
              <a:buFont typeface="Wingdings" pitchFamily="2" charset="2"/>
              <a:buNone/>
              <a:defRPr/>
            </a:pPr>
            <a:r>
              <a:rPr lang="en-US" altLang="ja-JP" sz="1550" b="0" dirty="0">
                <a:latin typeface="HGP創英角ｺﾞｼｯｸUB" pitchFamily="50" charset="-128"/>
                <a:ea typeface="HGP創英角ｺﾞｼｯｸUB" pitchFamily="50" charset="-128"/>
              </a:rPr>
              <a:t>(</a:t>
            </a:r>
            <a:r>
              <a:rPr lang="ja-JP" altLang="en-US" sz="1550" b="0" dirty="0">
                <a:latin typeface="HGP創英角ｺﾞｼｯｸUB" pitchFamily="50" charset="-128"/>
                <a:ea typeface="HGP創英角ｺﾞｼｯｸUB" pitchFamily="50" charset="-128"/>
              </a:rPr>
              <a:t>ｷ</a:t>
            </a:r>
            <a:r>
              <a:rPr lang="en-US" altLang="ja-JP" sz="1550" b="0" dirty="0">
                <a:latin typeface="HGP創英角ｺﾞｼｯｸUB" pitchFamily="50" charset="-128"/>
                <a:ea typeface="HGP創英角ｺﾞｼｯｸUB" pitchFamily="50" charset="-128"/>
              </a:rPr>
              <a:t>)</a:t>
            </a:r>
            <a:r>
              <a:rPr lang="ja-JP" altLang="en-US" sz="1550" b="0" dirty="0">
                <a:latin typeface="HGP創英角ｺﾞｼｯｸUB" pitchFamily="50" charset="-128"/>
                <a:ea typeface="HGP創英角ｺﾞｼｯｸUB" pitchFamily="50" charset="-128"/>
              </a:rPr>
              <a:t>「何枚目／全体枚数」：全体枚数と何枚目の</a:t>
            </a:r>
            <a:r>
              <a:rPr lang="en-US" altLang="ja-JP" sz="1550" b="0" dirty="0">
                <a:latin typeface="HGP創英角ｺﾞｼｯｸUB" pitchFamily="50" charset="-128"/>
                <a:ea typeface="HGP創英角ｺﾞｼｯｸUB" pitchFamily="50" charset="-128"/>
              </a:rPr>
              <a:t>CD</a:t>
            </a:r>
            <a:r>
              <a:rPr lang="ja-JP" altLang="en-US" sz="1550" b="0" dirty="0">
                <a:latin typeface="HGP創英角ｺﾞｼｯｸUB" pitchFamily="50" charset="-128"/>
                <a:ea typeface="HGP創英角ｺﾞｼｯｸUB" pitchFamily="50" charset="-128"/>
              </a:rPr>
              <a:t>であるか記載</a:t>
            </a:r>
          </a:p>
          <a:p>
            <a:pPr marL="1371600" lvl="2" indent="-677863" algn="l">
              <a:lnSpc>
                <a:spcPct val="90000"/>
              </a:lnSpc>
              <a:spcBef>
                <a:spcPct val="10000"/>
              </a:spcBef>
              <a:buClr>
                <a:schemeClr val="accent1"/>
              </a:buClr>
              <a:buSzPct val="70000"/>
              <a:buFont typeface="Wingdings" pitchFamily="2" charset="2"/>
              <a:buNone/>
              <a:defRPr/>
            </a:pPr>
            <a:r>
              <a:rPr lang="ja-JP" altLang="en-US" sz="1550" b="0" dirty="0">
                <a:latin typeface="HGP創英角ｺﾞｼｯｸUB" pitchFamily="50" charset="-128"/>
                <a:ea typeface="HGP創英角ｺﾞｼｯｸUB" pitchFamily="50" charset="-128"/>
              </a:rPr>
              <a:t>　　　　</a:t>
            </a:r>
            <a:r>
              <a:rPr lang="ja-JP" altLang="en-US" sz="1550" b="0" u="sng" dirty="0">
                <a:latin typeface="HGP創英角ｺﾞｼｯｸUB" pitchFamily="50" charset="-128"/>
                <a:ea typeface="HGP創英角ｺﾞｼｯｸUB" pitchFamily="50" charset="-128"/>
              </a:rPr>
              <a:t>但し、全体枚数は工事完成図書（電子成果品</a:t>
            </a:r>
            <a:r>
              <a:rPr lang="en-US" altLang="ja-JP" sz="1550" b="0" u="sng" dirty="0">
                <a:latin typeface="HGP創英角ｺﾞｼｯｸUB" pitchFamily="50" charset="-128"/>
                <a:ea typeface="HGP創英角ｺﾞｼｯｸUB" pitchFamily="50" charset="-128"/>
              </a:rPr>
              <a:t>【</a:t>
            </a:r>
            <a:r>
              <a:rPr lang="ja-JP" altLang="en-US" sz="1550" b="0" u="sng" dirty="0">
                <a:latin typeface="HGP創英角ｺﾞｼｯｸUB" pitchFamily="50" charset="-128"/>
                <a:ea typeface="HGP創英角ｺﾞｼｯｸUB" pitchFamily="50" charset="-128"/>
              </a:rPr>
              <a:t>完成図面・台帳</a:t>
            </a:r>
            <a:r>
              <a:rPr lang="en-US" altLang="ja-JP" sz="1550" b="0" u="sng" dirty="0">
                <a:latin typeface="HGP創英角ｺﾞｼｯｸUB" pitchFamily="50" charset="-128"/>
                <a:ea typeface="HGP創英角ｺﾞｼｯｸUB" pitchFamily="50" charset="-128"/>
              </a:rPr>
              <a:t>】</a:t>
            </a:r>
            <a:r>
              <a:rPr lang="ja-JP" altLang="en-US" sz="1550" b="0" u="sng" dirty="0">
                <a:latin typeface="HGP創英角ｺﾞｼｯｸUB" pitchFamily="50" charset="-128"/>
                <a:ea typeface="HGP創英角ｺﾞｼｯｸUB" pitchFamily="50" charset="-128"/>
              </a:rPr>
              <a:t>）のみの合計枚数とする。</a:t>
            </a:r>
          </a:p>
          <a:p>
            <a:pPr marL="1371600" lvl="2" indent="-677863" algn="l">
              <a:lnSpc>
                <a:spcPct val="90000"/>
              </a:lnSpc>
              <a:spcBef>
                <a:spcPct val="10000"/>
              </a:spcBef>
              <a:buClr>
                <a:schemeClr val="accent1"/>
              </a:buClr>
              <a:buSzPct val="70000"/>
              <a:buFont typeface="Wingdings" pitchFamily="2" charset="2"/>
              <a:buNone/>
              <a:defRPr/>
            </a:pPr>
            <a:r>
              <a:rPr lang="ja-JP" altLang="en-US" sz="1550" b="0" dirty="0">
                <a:latin typeface="HGP創英角ｺﾞｼｯｸUB" pitchFamily="50" charset="-128"/>
                <a:ea typeface="HGP創英角ｺﾞｼｯｸUB" pitchFamily="50" charset="-128"/>
              </a:rPr>
              <a:t>　　　　（短期保存の工事帳票（工事書類）の枚数は合計枚数に含めない。）</a:t>
            </a:r>
          </a:p>
          <a:p>
            <a:pPr marL="1371600" lvl="2" indent="-677863" algn="l">
              <a:lnSpc>
                <a:spcPct val="90000"/>
              </a:lnSpc>
              <a:spcBef>
                <a:spcPct val="10000"/>
              </a:spcBef>
              <a:buClr>
                <a:schemeClr val="accent1"/>
              </a:buClr>
              <a:buSzPct val="70000"/>
              <a:buFont typeface="Wingdings" pitchFamily="2" charset="2"/>
              <a:buNone/>
              <a:defRPr/>
            </a:pPr>
            <a:r>
              <a:rPr lang="en-US" altLang="ja-JP" sz="1550" b="0" dirty="0">
                <a:latin typeface="HGP創英角ｺﾞｼｯｸUB" pitchFamily="50" charset="-128"/>
                <a:ea typeface="HGP創英角ｺﾞｼｯｸUB" pitchFamily="50" charset="-128"/>
              </a:rPr>
              <a:t>(</a:t>
            </a:r>
            <a:r>
              <a:rPr lang="ja-JP" altLang="en-US" sz="1550" b="0" dirty="0">
                <a:latin typeface="HGP創英角ｺﾞｼｯｸUB" pitchFamily="50" charset="-128"/>
                <a:ea typeface="HGP創英角ｺﾞｼｯｸUB" pitchFamily="50" charset="-128"/>
              </a:rPr>
              <a:t>ｸ</a:t>
            </a:r>
            <a:r>
              <a:rPr lang="en-US" altLang="ja-JP" sz="1550" b="0" dirty="0">
                <a:latin typeface="HGP創英角ｺﾞｼｯｸUB" pitchFamily="50" charset="-128"/>
                <a:ea typeface="HGP創英角ｺﾞｼｯｸUB" pitchFamily="50" charset="-128"/>
              </a:rPr>
              <a:t>)</a:t>
            </a:r>
            <a:r>
              <a:rPr lang="ja-JP" altLang="en-US" sz="1550" b="0" dirty="0">
                <a:latin typeface="HGP創英角ｺﾞｼｯｸUB" pitchFamily="50" charset="-128"/>
                <a:ea typeface="HGP創英角ｺﾞｼｯｸUB" pitchFamily="50" charset="-128"/>
              </a:rPr>
              <a:t>「ウイルスチェックに関する情報」</a:t>
            </a:r>
          </a:p>
          <a:p>
            <a:pPr marL="1752600" lvl="3" indent="-763588" algn="l">
              <a:lnSpc>
                <a:spcPct val="90000"/>
              </a:lnSpc>
              <a:spcBef>
                <a:spcPct val="10000"/>
              </a:spcBef>
              <a:buClr>
                <a:schemeClr val="tx2"/>
              </a:buClr>
              <a:buSzPct val="75000"/>
              <a:buFont typeface="Wingdings" pitchFamily="2" charset="2"/>
              <a:buNone/>
              <a:defRPr/>
            </a:pPr>
            <a:r>
              <a:rPr lang="en-US" altLang="ja-JP" sz="1550" b="0" dirty="0">
                <a:latin typeface="HGP創英角ｺﾞｼｯｸUB" pitchFamily="50" charset="-128"/>
                <a:ea typeface="HGP創英角ｺﾞｼｯｸUB" pitchFamily="50" charset="-128"/>
              </a:rPr>
              <a:t>a</a:t>
            </a:r>
            <a:r>
              <a:rPr lang="ja-JP" altLang="en-US" sz="1550" b="0" dirty="0">
                <a:latin typeface="HGP創英角ｺﾞｼｯｸUB" pitchFamily="50" charset="-128"/>
                <a:ea typeface="HGP創英角ｺﾞｼｯｸUB" pitchFamily="50" charset="-128"/>
              </a:rPr>
              <a:t>） ウイルスチェックソフト名</a:t>
            </a:r>
          </a:p>
          <a:p>
            <a:pPr marL="1752600" lvl="3" indent="-763588" algn="l">
              <a:lnSpc>
                <a:spcPct val="90000"/>
              </a:lnSpc>
              <a:spcBef>
                <a:spcPct val="10000"/>
              </a:spcBef>
              <a:buClr>
                <a:schemeClr val="tx2"/>
              </a:buClr>
              <a:buSzPct val="75000"/>
              <a:buFont typeface="Wingdings" pitchFamily="2" charset="2"/>
              <a:buNone/>
              <a:defRPr/>
            </a:pPr>
            <a:r>
              <a:rPr lang="en-US" altLang="ja-JP" sz="1550" b="0" dirty="0">
                <a:latin typeface="HGP創英角ｺﾞｼｯｸUB" pitchFamily="50" charset="-128"/>
                <a:ea typeface="HGP創英角ｺﾞｼｯｸUB" pitchFamily="50" charset="-128"/>
              </a:rPr>
              <a:t>b</a:t>
            </a:r>
            <a:r>
              <a:rPr lang="ja-JP" altLang="en-US" sz="1550" b="0" dirty="0">
                <a:latin typeface="HGP創英角ｺﾞｼｯｸUB" pitchFamily="50" charset="-128"/>
                <a:ea typeface="HGP創英角ｺﾞｼｯｸUB" pitchFamily="50" charset="-128"/>
              </a:rPr>
              <a:t>） ウイルス定義年月日またはパターンファイル名</a:t>
            </a:r>
          </a:p>
          <a:p>
            <a:pPr marL="1752600" lvl="3" indent="-763588" algn="l">
              <a:lnSpc>
                <a:spcPct val="90000"/>
              </a:lnSpc>
              <a:spcBef>
                <a:spcPct val="10000"/>
              </a:spcBef>
              <a:buClr>
                <a:schemeClr val="tx2"/>
              </a:buClr>
              <a:buSzPct val="75000"/>
              <a:buFont typeface="Wingdings" pitchFamily="2" charset="2"/>
              <a:buNone/>
              <a:defRPr/>
            </a:pPr>
            <a:r>
              <a:rPr lang="en-US" altLang="ja-JP" sz="1550" b="0" dirty="0">
                <a:latin typeface="HGP創英角ｺﾞｼｯｸUB" pitchFamily="50" charset="-128"/>
                <a:ea typeface="HGP創英角ｺﾞｼｯｸUB" pitchFamily="50" charset="-128"/>
              </a:rPr>
              <a:t>c</a:t>
            </a:r>
            <a:r>
              <a:rPr lang="ja-JP" altLang="en-US" sz="1550" b="0" dirty="0">
                <a:latin typeface="HGP創英角ｺﾞｼｯｸUB" pitchFamily="50" charset="-128"/>
                <a:ea typeface="HGP創英角ｺﾞｼｯｸUB" pitchFamily="50" charset="-128"/>
              </a:rPr>
              <a:t>） ウイルスチェックソフトによるチェックを行った年月日</a:t>
            </a:r>
          </a:p>
          <a:p>
            <a:pPr marL="1371600" lvl="2" indent="-677863" algn="l">
              <a:lnSpc>
                <a:spcPct val="90000"/>
              </a:lnSpc>
              <a:spcBef>
                <a:spcPct val="10000"/>
              </a:spcBef>
              <a:buClr>
                <a:schemeClr val="accent1"/>
              </a:buClr>
              <a:buSzPct val="70000"/>
              <a:defRPr/>
            </a:pPr>
            <a:r>
              <a:rPr lang="en-US" altLang="ja-JP" sz="1550" b="0" dirty="0">
                <a:latin typeface="HGP創英角ｺﾞｼｯｸUB" pitchFamily="50" charset="-128"/>
                <a:ea typeface="HGP創英角ｺﾞｼｯｸUB" pitchFamily="50" charset="-128"/>
              </a:rPr>
              <a:t>(</a:t>
            </a:r>
            <a:r>
              <a:rPr lang="ja-JP" altLang="en-US" sz="1550" b="0" dirty="0">
                <a:latin typeface="HGP創英角ｺﾞｼｯｸUB" pitchFamily="50" charset="-128"/>
                <a:ea typeface="HGP創英角ｺﾞｼｯｸUB" pitchFamily="50" charset="-128"/>
              </a:rPr>
              <a:t>ｹ</a:t>
            </a:r>
            <a:r>
              <a:rPr lang="en-US" altLang="ja-JP" sz="1550" b="0" dirty="0">
                <a:latin typeface="HGP創英角ｺﾞｼｯｸUB" pitchFamily="50" charset="-128"/>
                <a:ea typeface="HGP創英角ｺﾞｼｯｸUB" pitchFamily="50" charset="-128"/>
              </a:rPr>
              <a:t>)</a:t>
            </a:r>
            <a:r>
              <a:rPr lang="ja-JP" altLang="en-US" sz="1550" b="0" dirty="0">
                <a:latin typeface="HGP創英角ｺﾞｼｯｸUB" pitchFamily="50" charset="-128"/>
                <a:ea typeface="HGP創英角ｺﾞｼｯｸUB" pitchFamily="50" charset="-128"/>
              </a:rPr>
              <a:t>「フォーマット形式」：</a:t>
            </a:r>
          </a:p>
          <a:p>
            <a:pPr marL="1371600" lvl="2" indent="-677863" algn="l">
              <a:lnSpc>
                <a:spcPct val="90000"/>
              </a:lnSpc>
              <a:spcBef>
                <a:spcPct val="10000"/>
              </a:spcBef>
              <a:buClr>
                <a:schemeClr val="accent1"/>
              </a:buClr>
              <a:buSzPct val="70000"/>
              <a:defRPr/>
            </a:pPr>
            <a:r>
              <a:rPr lang="ja-JP" altLang="en-US" sz="1550" b="0" dirty="0">
                <a:latin typeface="HGP創英角ｺﾞｼｯｸUB" pitchFamily="50" charset="-128"/>
                <a:ea typeface="HGP創英角ｺﾞｼｯｸUB" pitchFamily="50" charset="-128"/>
              </a:rPr>
              <a:t>　　　　</a:t>
            </a:r>
            <a:r>
              <a:rPr lang="en-US" altLang="ja-JP" sz="1550" b="0" dirty="0">
                <a:latin typeface="HGP創英角ｺﾞｼｯｸUB" pitchFamily="50" charset="-128"/>
                <a:ea typeface="HGP創英角ｺﾞｼｯｸUB" pitchFamily="50" charset="-128"/>
              </a:rPr>
              <a:t>CD-R</a:t>
            </a:r>
            <a:r>
              <a:rPr lang="ja-JP" altLang="en-US" sz="1550" b="0" dirty="0">
                <a:latin typeface="HGP創英角ｺﾞｼｯｸUB" pitchFamily="50" charset="-128"/>
                <a:ea typeface="HGP創英角ｺﾞｼｯｸUB" pitchFamily="50" charset="-128"/>
              </a:rPr>
              <a:t>の場合、</a:t>
            </a:r>
            <a:r>
              <a:rPr lang="en-US" altLang="ja-JP" sz="1550" b="0" dirty="0">
                <a:latin typeface="HGP創英角ｺﾞｼｯｸUB" pitchFamily="50" charset="-128"/>
                <a:ea typeface="HGP創英角ｺﾞｼｯｸUB" pitchFamily="50" charset="-128"/>
              </a:rPr>
              <a:t>ISO9660</a:t>
            </a:r>
            <a:r>
              <a:rPr lang="ja-JP" altLang="en-US" sz="1550" b="0" dirty="0">
                <a:latin typeface="HGP創英角ｺﾞｼｯｸUB" pitchFamily="50" charset="-128"/>
                <a:ea typeface="HGP創英角ｺﾞｼｯｸUB" pitchFamily="50" charset="-128"/>
              </a:rPr>
              <a:t>（レベル</a:t>
            </a:r>
            <a:r>
              <a:rPr lang="en-US" altLang="ja-JP" sz="1550" b="0" dirty="0">
                <a:latin typeface="HGP創英角ｺﾞｼｯｸUB" pitchFamily="50" charset="-128"/>
                <a:ea typeface="HGP創英角ｺﾞｼｯｸUB" pitchFamily="50" charset="-128"/>
              </a:rPr>
              <a:t>1</a:t>
            </a:r>
            <a:r>
              <a:rPr lang="ja-JP" altLang="en-US" sz="1550" b="0" dirty="0">
                <a:latin typeface="HGP創英角ｺﾞｼｯｸUB" pitchFamily="50" charset="-128"/>
                <a:ea typeface="HGP創英角ｺﾞｼｯｸUB" pitchFamily="50" charset="-128"/>
              </a:rPr>
              <a:t>）を明記</a:t>
            </a:r>
          </a:p>
          <a:p>
            <a:pPr marL="1752600" lvl="3" indent="-763588" algn="l">
              <a:lnSpc>
                <a:spcPct val="90000"/>
              </a:lnSpc>
              <a:spcBef>
                <a:spcPct val="10000"/>
              </a:spcBef>
              <a:buClr>
                <a:schemeClr val="tx2"/>
              </a:buClr>
              <a:buSzPct val="75000"/>
              <a:defRPr/>
            </a:pPr>
            <a:r>
              <a:rPr lang="ja-JP" altLang="en-US" sz="1550" b="0" dirty="0">
                <a:latin typeface="HGP創英角ｺﾞｼｯｸUB" pitchFamily="50" charset="-128"/>
                <a:ea typeface="HGP創英角ｺﾞｼｯｸUB" pitchFamily="50" charset="-128"/>
              </a:rPr>
              <a:t>　　</a:t>
            </a:r>
            <a:r>
              <a:rPr lang="en-US" altLang="ja-JP" sz="1550" b="0" dirty="0">
                <a:latin typeface="HGP創英角ｺﾞｼｯｸUB" pitchFamily="50" charset="-128"/>
                <a:ea typeface="HGP創英角ｺﾞｼｯｸUB" pitchFamily="50" charset="-128"/>
              </a:rPr>
              <a:t>DVD-R</a:t>
            </a:r>
            <a:r>
              <a:rPr lang="ja-JP" altLang="en-US" sz="1550" b="0" dirty="0">
                <a:latin typeface="HGP創英角ｺﾞｼｯｸUB" pitchFamily="50" charset="-128"/>
                <a:ea typeface="HGP創英角ｺﾞｼｯｸUB" pitchFamily="50" charset="-128"/>
              </a:rPr>
              <a:t>の場合、</a:t>
            </a:r>
            <a:r>
              <a:rPr lang="en-US" altLang="ja-JP" sz="1550" b="0" dirty="0">
                <a:latin typeface="HGP創英角ｺﾞｼｯｸUB" pitchFamily="50" charset="-128"/>
                <a:ea typeface="HGP創英角ｺﾞｼｯｸUB" pitchFamily="50" charset="-128"/>
              </a:rPr>
              <a:t>UDF</a:t>
            </a:r>
            <a:r>
              <a:rPr lang="ja-JP" altLang="en-US" sz="1550" b="0" dirty="0">
                <a:latin typeface="HGP創英角ｺﾞｼｯｸUB" pitchFamily="50" charset="-128"/>
                <a:ea typeface="HGP創英角ｺﾞｼｯｸUB" pitchFamily="50" charset="-128"/>
              </a:rPr>
              <a:t>（</a:t>
            </a:r>
            <a:r>
              <a:rPr lang="en-US" altLang="ja-JP" sz="1550" b="0" dirty="0">
                <a:latin typeface="HGP創英角ｺﾞｼｯｸUB" pitchFamily="50" charset="-128"/>
                <a:ea typeface="HGP創英角ｺﾞｼｯｸUB" pitchFamily="50" charset="-128"/>
              </a:rPr>
              <a:t>UDF Bridge</a:t>
            </a:r>
            <a:r>
              <a:rPr lang="ja-JP" altLang="en-US" sz="1550" b="0" dirty="0">
                <a:latin typeface="HGP創英角ｺﾞｼｯｸUB" pitchFamily="50" charset="-128"/>
                <a:ea typeface="HGP創英角ｺﾞｼｯｸUB" pitchFamily="50" charset="-128"/>
              </a:rPr>
              <a:t>）を明記</a:t>
            </a:r>
          </a:p>
          <a:p>
            <a:pPr marL="1371600" lvl="2" indent="-677863" algn="l">
              <a:lnSpc>
                <a:spcPct val="90000"/>
              </a:lnSpc>
              <a:spcBef>
                <a:spcPct val="10000"/>
              </a:spcBef>
              <a:buClr>
                <a:schemeClr val="accent1"/>
              </a:buClr>
              <a:buSzPct val="70000"/>
              <a:defRPr/>
            </a:pPr>
            <a:r>
              <a:rPr lang="en-US" altLang="ja-JP" sz="1550" b="0" dirty="0">
                <a:latin typeface="HGP創英角ｺﾞｼｯｸUB" pitchFamily="50" charset="-128"/>
                <a:ea typeface="HGP創英角ｺﾞｼｯｸUB" pitchFamily="50" charset="-128"/>
              </a:rPr>
              <a:t>(</a:t>
            </a:r>
            <a:r>
              <a:rPr lang="ja-JP" altLang="en-US" sz="1550" b="0" dirty="0">
                <a:latin typeface="HGP創英角ｺﾞｼｯｸUB" pitchFamily="50" charset="-128"/>
                <a:ea typeface="HGP創英角ｺﾞｼｯｸUB" pitchFamily="50" charset="-128"/>
              </a:rPr>
              <a:t>ｺ</a:t>
            </a:r>
            <a:r>
              <a:rPr lang="en-US" altLang="ja-JP" sz="1550" b="0" dirty="0">
                <a:latin typeface="HGP創英角ｺﾞｼｯｸUB" pitchFamily="50" charset="-128"/>
                <a:ea typeface="HGP創英角ｺﾞｼｯｸUB" pitchFamily="50" charset="-128"/>
              </a:rPr>
              <a:t>)</a:t>
            </a:r>
            <a:r>
              <a:rPr lang="ja-JP" altLang="en-US" sz="1550" b="0" dirty="0">
                <a:latin typeface="HGP創英角ｺﾞｼｯｸUB" pitchFamily="50" charset="-128"/>
                <a:ea typeface="HGP創英角ｺﾞｼｯｸUB" pitchFamily="50" charset="-128"/>
              </a:rPr>
              <a:t>「発注者署名欄」：主任監督員（主任調査員）が署名</a:t>
            </a:r>
          </a:p>
          <a:p>
            <a:pPr marL="1371600" lvl="2" indent="-677863" algn="l">
              <a:lnSpc>
                <a:spcPct val="90000"/>
              </a:lnSpc>
              <a:spcBef>
                <a:spcPct val="10000"/>
              </a:spcBef>
              <a:buClr>
                <a:schemeClr val="accent1"/>
              </a:buClr>
              <a:buSzPct val="70000"/>
              <a:defRPr/>
            </a:pPr>
            <a:r>
              <a:rPr lang="en-US" altLang="ja-JP" sz="1550" b="0" dirty="0">
                <a:latin typeface="HGP創英角ｺﾞｼｯｸUB" pitchFamily="50" charset="-128"/>
                <a:ea typeface="HGP創英角ｺﾞｼｯｸUB" pitchFamily="50" charset="-128"/>
              </a:rPr>
              <a:t>(</a:t>
            </a:r>
            <a:r>
              <a:rPr lang="ja-JP" altLang="en-US" sz="1550" b="0" dirty="0">
                <a:latin typeface="HGP創英角ｺﾞｼｯｸUB" pitchFamily="50" charset="-128"/>
                <a:ea typeface="HGP創英角ｺﾞｼｯｸUB" pitchFamily="50" charset="-128"/>
              </a:rPr>
              <a:t>ｻ</a:t>
            </a:r>
            <a:r>
              <a:rPr lang="en-US" altLang="ja-JP" sz="1550" b="0" dirty="0">
                <a:latin typeface="HGP創英角ｺﾞｼｯｸUB" pitchFamily="50" charset="-128"/>
                <a:ea typeface="HGP創英角ｺﾞｼｯｸUB" pitchFamily="50" charset="-128"/>
              </a:rPr>
              <a:t>)</a:t>
            </a:r>
            <a:r>
              <a:rPr lang="ja-JP" altLang="en-US" sz="1550" b="0" dirty="0">
                <a:latin typeface="HGP創英角ｺﾞｼｯｸUB" pitchFamily="50" charset="-128"/>
                <a:ea typeface="HGP創英角ｺﾞｼｯｸUB" pitchFamily="50" charset="-128"/>
              </a:rPr>
              <a:t>「受注者署名欄」：現場代理人（管理技術者）が署名</a:t>
            </a:r>
          </a:p>
          <a:p>
            <a:pPr marL="1371600" lvl="2" indent="-677863">
              <a:lnSpc>
                <a:spcPct val="90000"/>
              </a:lnSpc>
              <a:spcBef>
                <a:spcPct val="10000"/>
              </a:spcBef>
              <a:buClr>
                <a:schemeClr val="accent1"/>
              </a:buClr>
              <a:buSzPct val="70000"/>
              <a:defRPr/>
            </a:pPr>
            <a:endParaRPr lang="en-US" altLang="ja-JP" sz="1800" b="0" dirty="0">
              <a:solidFill>
                <a:srgbClr val="FF3300"/>
              </a:solidFill>
              <a:latin typeface="HGP創英角ｺﾞｼｯｸUB" pitchFamily="50" charset="-128"/>
              <a:ea typeface="HGP創英角ｺﾞｼｯｸUB" pitchFamily="50" charset="-128"/>
            </a:endParaRPr>
          </a:p>
        </p:txBody>
      </p:sp>
      <p:graphicFrame>
        <p:nvGraphicFramePr>
          <p:cNvPr id="2050" name="Object 7"/>
          <p:cNvGraphicFramePr>
            <a:graphicFrameLocks noChangeAspect="1"/>
          </p:cNvGraphicFramePr>
          <p:nvPr/>
        </p:nvGraphicFramePr>
        <p:xfrm>
          <a:off x="6335713" y="4076700"/>
          <a:ext cx="2500312" cy="2359025"/>
        </p:xfrm>
        <a:graphic>
          <a:graphicData uri="http://schemas.openxmlformats.org/presentationml/2006/ole">
            <p:oleObj spid="_x0000_s248834" name="Visio" r:id="rId4" imgW="3142869" imgH="3142869" progId="Visio.Drawing.11">
              <p:embed/>
            </p:oleObj>
          </a:graphicData>
        </a:graphic>
      </p:graphicFrame>
      <p:sp>
        <p:nvSpPr>
          <p:cNvPr id="2052" name="Rectangle 2"/>
          <p:cNvSpPr>
            <a:spLocks noChangeArrowheads="1"/>
          </p:cNvSpPr>
          <p:nvPr/>
        </p:nvSpPr>
        <p:spPr bwMode="auto">
          <a:xfrm>
            <a:off x="108000" y="0"/>
            <a:ext cx="9177338" cy="64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kumimoji="1" sz="1200" b="1">
                <a:solidFill>
                  <a:schemeClr val="tx1"/>
                </a:solidFill>
                <a:latin typeface="Arial" charset="0"/>
                <a:ea typeface="ＭＳ Ｐゴシック" charset="-128"/>
              </a:defRPr>
            </a:lvl1pPr>
            <a:lvl2pPr marL="742950" indent="-285750" eaLnBrk="0" hangingPunct="0">
              <a:defRPr kumimoji="1" sz="1200" b="1">
                <a:solidFill>
                  <a:schemeClr val="tx1"/>
                </a:solidFill>
                <a:latin typeface="Arial" charset="0"/>
                <a:ea typeface="ＭＳ Ｐゴシック" charset="-128"/>
              </a:defRPr>
            </a:lvl2pPr>
            <a:lvl3pPr marL="1143000" indent="-228600" eaLnBrk="0" hangingPunct="0">
              <a:defRPr kumimoji="1" sz="1200" b="1">
                <a:solidFill>
                  <a:schemeClr val="tx1"/>
                </a:solidFill>
                <a:latin typeface="Arial" charset="0"/>
                <a:ea typeface="ＭＳ Ｐゴシック" charset="-128"/>
              </a:defRPr>
            </a:lvl3pPr>
            <a:lvl4pPr marL="1600200" indent="-228600" eaLnBrk="0" hangingPunct="0">
              <a:defRPr kumimoji="1" sz="1200" b="1">
                <a:solidFill>
                  <a:schemeClr val="tx1"/>
                </a:solidFill>
                <a:latin typeface="Arial" charset="0"/>
                <a:ea typeface="ＭＳ Ｐゴシック" charset="-128"/>
              </a:defRPr>
            </a:lvl4pPr>
            <a:lvl5pPr marL="2057400" indent="-228600" eaLnBrk="0" hangingPunct="0">
              <a:defRPr kumimoji="1" sz="1200" b="1">
                <a:solidFill>
                  <a:schemeClr val="tx1"/>
                </a:solidFill>
                <a:latin typeface="Arial" charset="0"/>
                <a:ea typeface="ＭＳ Ｐゴシック"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charset="-128"/>
              </a:defRPr>
            </a:lvl9pPr>
          </a:lstStyle>
          <a:p>
            <a:pPr algn="l" eaLnBrk="1" hangingPunct="1"/>
            <a:r>
              <a:rPr lang="ja-JP" altLang="en-US" sz="3600" b="0" dirty="0" smtClean="0">
                <a:solidFill>
                  <a:schemeClr val="tx2"/>
                </a:solidFill>
                <a:latin typeface="HGP創英角ｺﾞｼｯｸUB" pitchFamily="50" charset="-128"/>
                <a:ea typeface="HGP創英角ｺﾞｼｯｸUB" pitchFamily="50" charset="-128"/>
              </a:rPr>
              <a:t>電子</a:t>
            </a:r>
            <a:r>
              <a:rPr lang="ja-JP" altLang="en-US" sz="3600" b="0" dirty="0">
                <a:solidFill>
                  <a:schemeClr val="tx2"/>
                </a:solidFill>
                <a:latin typeface="HGP創英角ｺﾞｼｯｸUB" pitchFamily="50" charset="-128"/>
                <a:ea typeface="HGP創英角ｺﾞｼｯｸUB" pitchFamily="50" charset="-128"/>
              </a:rPr>
              <a:t>媒体の外観の確認③</a:t>
            </a:r>
          </a:p>
        </p:txBody>
      </p:sp>
    </p:spTree>
    <p:extLst>
      <p:ext uri="{BB962C8B-B14F-4D97-AF65-F5344CB8AC3E}">
        <p14:creationId xmlns="" xmlns:p14="http://schemas.microsoft.com/office/powerpoint/2010/main" val="3913110732"/>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Rectangle 2"/>
          <p:cNvSpPr>
            <a:spLocks noChangeArrowheads="1"/>
          </p:cNvSpPr>
          <p:nvPr/>
        </p:nvSpPr>
        <p:spPr bwMode="auto">
          <a:xfrm>
            <a:off x="108000" y="0"/>
            <a:ext cx="9177338" cy="64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kumimoji="1" sz="1200" b="1">
                <a:solidFill>
                  <a:schemeClr val="tx1"/>
                </a:solidFill>
                <a:latin typeface="Arial" charset="0"/>
                <a:ea typeface="ＭＳ Ｐゴシック" charset="-128"/>
              </a:defRPr>
            </a:lvl1pPr>
            <a:lvl2pPr marL="742950" indent="-285750" eaLnBrk="0" hangingPunct="0">
              <a:defRPr kumimoji="1" sz="1200" b="1">
                <a:solidFill>
                  <a:schemeClr val="tx1"/>
                </a:solidFill>
                <a:latin typeface="Arial" charset="0"/>
                <a:ea typeface="ＭＳ Ｐゴシック" charset="-128"/>
              </a:defRPr>
            </a:lvl2pPr>
            <a:lvl3pPr marL="1143000" indent="-228600" eaLnBrk="0" hangingPunct="0">
              <a:defRPr kumimoji="1" sz="1200" b="1">
                <a:solidFill>
                  <a:schemeClr val="tx1"/>
                </a:solidFill>
                <a:latin typeface="Arial" charset="0"/>
                <a:ea typeface="ＭＳ Ｐゴシック" charset="-128"/>
              </a:defRPr>
            </a:lvl3pPr>
            <a:lvl4pPr marL="1600200" indent="-228600" eaLnBrk="0" hangingPunct="0">
              <a:defRPr kumimoji="1" sz="1200" b="1">
                <a:solidFill>
                  <a:schemeClr val="tx1"/>
                </a:solidFill>
                <a:latin typeface="Arial" charset="0"/>
                <a:ea typeface="ＭＳ Ｐゴシック" charset="-128"/>
              </a:defRPr>
            </a:lvl4pPr>
            <a:lvl5pPr marL="2057400" indent="-228600" eaLnBrk="0" hangingPunct="0">
              <a:defRPr kumimoji="1" sz="1200" b="1">
                <a:solidFill>
                  <a:schemeClr val="tx1"/>
                </a:solidFill>
                <a:latin typeface="Arial" charset="0"/>
                <a:ea typeface="ＭＳ Ｐゴシック"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charset="-128"/>
              </a:defRPr>
            </a:lvl9pPr>
          </a:lstStyle>
          <a:p>
            <a:pPr algn="l" eaLnBrk="1" hangingPunct="1"/>
            <a:r>
              <a:rPr lang="ja-JP" altLang="en-US" sz="3600" b="0" dirty="0" smtClean="0">
                <a:solidFill>
                  <a:schemeClr val="tx2"/>
                </a:solidFill>
                <a:latin typeface="HGP創英角ｺﾞｼｯｸUB" pitchFamily="50" charset="-128"/>
                <a:ea typeface="HGP創英角ｺﾞｼｯｸUB" pitchFamily="50" charset="-128"/>
              </a:rPr>
              <a:t>工事完成図書に関する提出物</a:t>
            </a:r>
            <a:endParaRPr lang="ja-JP" altLang="en-US" sz="3600" b="0" dirty="0">
              <a:solidFill>
                <a:schemeClr val="tx2"/>
              </a:solidFill>
              <a:latin typeface="HGP創英角ｺﾞｼｯｸUB" pitchFamily="50" charset="-128"/>
              <a:ea typeface="HGP創英角ｺﾞｼｯｸUB" pitchFamily="50" charset="-128"/>
            </a:endParaRPr>
          </a:p>
        </p:txBody>
      </p:sp>
      <p:sp>
        <p:nvSpPr>
          <p:cNvPr id="5" name="正方形/長方形 2"/>
          <p:cNvSpPr>
            <a:spLocks noChangeArrowheads="1"/>
          </p:cNvSpPr>
          <p:nvPr/>
        </p:nvSpPr>
        <p:spPr bwMode="auto">
          <a:xfrm>
            <a:off x="360487" y="2204865"/>
            <a:ext cx="7883921" cy="3060340"/>
          </a:xfrm>
          <a:prstGeom prst="rect">
            <a:avLst/>
          </a:prstGeom>
          <a:noFill/>
          <a:ln w="57150" algn="ctr">
            <a:solidFill>
              <a:srgbClr val="0070C0"/>
            </a:solidFill>
            <a:round/>
            <a:headEnd/>
            <a:tailEnd/>
          </a:ln>
          <a:extLst>
            <a:ext uri="{909E8E84-426E-40DD-AFC4-6F175D3DCCD1}">
              <a14:hiddenFill xmlns="" xmlns:a14="http://schemas.microsoft.com/office/drawing/2010/main">
                <a:solidFill>
                  <a:srgbClr val="FFFFFF"/>
                </a:solidFill>
              </a14:hiddenFill>
            </a:ext>
          </a:extLst>
        </p:spPr>
        <p:txBody>
          <a:bodyPr/>
          <a:lstStyle>
            <a:lvl1pPr eaLnBrk="0" hangingPunct="0">
              <a:defRPr kumimoji="1" sz="1200" b="1">
                <a:solidFill>
                  <a:schemeClr val="tx1"/>
                </a:solidFill>
                <a:latin typeface="Arial" charset="0"/>
                <a:ea typeface="ＭＳ Ｐゴシック" charset="-128"/>
              </a:defRPr>
            </a:lvl1pPr>
            <a:lvl2pPr marL="742950" indent="-285750" eaLnBrk="0" hangingPunct="0">
              <a:defRPr kumimoji="1" sz="1200" b="1">
                <a:solidFill>
                  <a:schemeClr val="tx1"/>
                </a:solidFill>
                <a:latin typeface="Arial" charset="0"/>
                <a:ea typeface="ＭＳ Ｐゴシック" charset="-128"/>
              </a:defRPr>
            </a:lvl2pPr>
            <a:lvl3pPr marL="1143000" indent="-228600" eaLnBrk="0" hangingPunct="0">
              <a:defRPr kumimoji="1" sz="1200" b="1">
                <a:solidFill>
                  <a:schemeClr val="tx1"/>
                </a:solidFill>
                <a:latin typeface="Arial" charset="0"/>
                <a:ea typeface="ＭＳ Ｐゴシック" charset="-128"/>
              </a:defRPr>
            </a:lvl3pPr>
            <a:lvl4pPr marL="1600200" indent="-228600" eaLnBrk="0" hangingPunct="0">
              <a:defRPr kumimoji="1" sz="1200" b="1">
                <a:solidFill>
                  <a:schemeClr val="tx1"/>
                </a:solidFill>
                <a:latin typeface="Arial" charset="0"/>
                <a:ea typeface="ＭＳ Ｐゴシック" charset="-128"/>
              </a:defRPr>
            </a:lvl4pPr>
            <a:lvl5pPr marL="2057400" indent="-228600" eaLnBrk="0" hangingPunct="0">
              <a:defRPr kumimoji="1" sz="1200" b="1">
                <a:solidFill>
                  <a:schemeClr val="tx1"/>
                </a:solidFill>
                <a:latin typeface="Arial" charset="0"/>
                <a:ea typeface="ＭＳ Ｐゴシック"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charset="-128"/>
              </a:defRPr>
            </a:lvl9pPr>
          </a:lstStyle>
          <a:p>
            <a:pPr eaLnBrk="1" hangingPunct="1"/>
            <a:endParaRPr lang="ja-JP" altLang="en-US"/>
          </a:p>
        </p:txBody>
      </p:sp>
      <p:sp>
        <p:nvSpPr>
          <p:cNvPr id="7" name="Rectangle 4"/>
          <p:cNvSpPr>
            <a:spLocks noChangeArrowheads="1"/>
          </p:cNvSpPr>
          <p:nvPr/>
        </p:nvSpPr>
        <p:spPr bwMode="auto">
          <a:xfrm>
            <a:off x="468561" y="2204865"/>
            <a:ext cx="7595827" cy="2988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kumimoji="1" sz="1200" b="1">
                <a:solidFill>
                  <a:schemeClr val="tx1"/>
                </a:solidFill>
                <a:latin typeface="Arial" charset="0"/>
                <a:ea typeface="ＭＳ Ｐゴシック" charset="-128"/>
              </a:defRPr>
            </a:lvl1pPr>
            <a:lvl2pPr marL="742950" indent="-285750" eaLnBrk="0" hangingPunct="0">
              <a:defRPr kumimoji="1" sz="1200" b="1">
                <a:solidFill>
                  <a:schemeClr val="tx1"/>
                </a:solidFill>
                <a:latin typeface="Arial" charset="0"/>
                <a:ea typeface="ＭＳ Ｐゴシック" charset="-128"/>
              </a:defRPr>
            </a:lvl2pPr>
            <a:lvl3pPr marL="1143000" indent="-228600" eaLnBrk="0" hangingPunct="0">
              <a:defRPr kumimoji="1" sz="1200" b="1">
                <a:solidFill>
                  <a:schemeClr val="tx1"/>
                </a:solidFill>
                <a:latin typeface="Arial" charset="0"/>
                <a:ea typeface="ＭＳ Ｐゴシック" charset="-128"/>
              </a:defRPr>
            </a:lvl3pPr>
            <a:lvl4pPr marL="1600200" indent="-228600" eaLnBrk="0" hangingPunct="0">
              <a:defRPr kumimoji="1" sz="1200" b="1">
                <a:solidFill>
                  <a:schemeClr val="tx1"/>
                </a:solidFill>
                <a:latin typeface="Arial" charset="0"/>
                <a:ea typeface="ＭＳ Ｐゴシック" charset="-128"/>
              </a:defRPr>
            </a:lvl4pPr>
            <a:lvl5pPr marL="2057400" indent="-228600" eaLnBrk="0" hangingPunct="0">
              <a:defRPr kumimoji="1" sz="1200" b="1">
                <a:solidFill>
                  <a:schemeClr val="tx1"/>
                </a:solidFill>
                <a:latin typeface="Arial" charset="0"/>
                <a:ea typeface="ＭＳ Ｐゴシック"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charset="-128"/>
              </a:defRPr>
            </a:lvl9pPr>
          </a:lstStyle>
          <a:p>
            <a:pPr algn="l" eaLnBrk="1" hangingPunct="1">
              <a:spcBef>
                <a:spcPct val="20000"/>
              </a:spcBef>
              <a:buFontTx/>
              <a:buChar char="•"/>
            </a:pPr>
            <a:r>
              <a:rPr lang="ja-JP" altLang="en-US" sz="3200" b="0" dirty="0" smtClean="0">
                <a:latin typeface="HGP創英角ｺﾞｼｯｸUB" pitchFamily="50" charset="-128"/>
                <a:ea typeface="HGP創英角ｺﾞｼｯｸUB" pitchFamily="50" charset="-128"/>
              </a:rPr>
              <a:t>電子成果品</a:t>
            </a:r>
            <a:endParaRPr lang="en-US" altLang="ja-JP" sz="3200" b="0" dirty="0" smtClean="0">
              <a:latin typeface="HGP創英角ｺﾞｼｯｸUB" pitchFamily="50" charset="-128"/>
              <a:ea typeface="HGP創英角ｺﾞｼｯｸUB" pitchFamily="50" charset="-128"/>
            </a:endParaRPr>
          </a:p>
          <a:p>
            <a:pPr algn="l" eaLnBrk="1" hangingPunct="1">
              <a:spcBef>
                <a:spcPct val="20000"/>
              </a:spcBef>
              <a:buFontTx/>
              <a:buChar char="•"/>
            </a:pPr>
            <a:r>
              <a:rPr lang="ja-JP" altLang="en-US" sz="3200" b="0" dirty="0" smtClean="0">
                <a:latin typeface="HGP創英角ｺﾞｼｯｸUB" pitchFamily="50" charset="-128"/>
                <a:ea typeface="HGP創英角ｺﾞｼｯｸUB" pitchFamily="50" charset="-128"/>
              </a:rPr>
              <a:t>電子成果品の印刷物（図面・台帳）</a:t>
            </a:r>
            <a:endParaRPr lang="en-US" altLang="ja-JP" sz="3200" b="0" dirty="0">
              <a:latin typeface="HGP創英角ｺﾞｼｯｸUB" pitchFamily="50" charset="-128"/>
              <a:ea typeface="HGP創英角ｺﾞｼｯｸUB" pitchFamily="50" charset="-128"/>
            </a:endParaRPr>
          </a:p>
          <a:p>
            <a:pPr algn="l" eaLnBrk="1" hangingPunct="1">
              <a:spcBef>
                <a:spcPct val="20000"/>
              </a:spcBef>
              <a:buFontTx/>
              <a:buChar char="•"/>
            </a:pPr>
            <a:r>
              <a:rPr lang="ja-JP" altLang="en-US" sz="3200" b="0" dirty="0" smtClean="0">
                <a:latin typeface="HGP創英角ｺﾞｼｯｸUB" pitchFamily="50" charset="-128"/>
                <a:ea typeface="HGP創英角ｺﾞｼｯｸUB" pitchFamily="50" charset="-128"/>
              </a:rPr>
              <a:t>電子納品チェックシステムのチェック結果</a:t>
            </a:r>
            <a:endParaRPr lang="en-US" altLang="ja-JP" sz="3200" b="0" dirty="0" smtClean="0">
              <a:latin typeface="HGP創英角ｺﾞｼｯｸUB" pitchFamily="50" charset="-128"/>
              <a:ea typeface="HGP創英角ｺﾞｼｯｸUB" pitchFamily="50" charset="-128"/>
            </a:endParaRPr>
          </a:p>
          <a:p>
            <a:pPr algn="l" eaLnBrk="1" hangingPunct="1">
              <a:spcBef>
                <a:spcPct val="20000"/>
              </a:spcBef>
            </a:pPr>
            <a:r>
              <a:rPr lang="ja-JP" altLang="en-US" sz="3200" b="0" dirty="0" smtClean="0">
                <a:latin typeface="HGP創英角ｺﾞｼｯｸUB" pitchFamily="50" charset="-128"/>
                <a:ea typeface="HGP創英角ｺﾞｼｯｸUB" pitchFamily="50" charset="-128"/>
              </a:rPr>
              <a:t>　</a:t>
            </a:r>
            <a:r>
              <a:rPr lang="ja-JP" altLang="en-US" sz="2400" b="0" dirty="0" smtClean="0">
                <a:solidFill>
                  <a:srgbClr val="FF0000"/>
                </a:solidFill>
                <a:latin typeface="HGP創英角ｺﾞｼｯｸUB" pitchFamily="50" charset="-128"/>
                <a:ea typeface="HGP創英角ｺﾞｼｯｸUB" pitchFamily="50" charset="-128"/>
              </a:rPr>
              <a:t>（提出前に必ずチェックを実施して下さい）</a:t>
            </a:r>
            <a:endParaRPr lang="en-US" altLang="ja-JP" sz="2400" b="0" dirty="0" smtClean="0">
              <a:solidFill>
                <a:srgbClr val="FF0000"/>
              </a:solidFill>
              <a:latin typeface="HGP創英角ｺﾞｼｯｸUB" pitchFamily="50" charset="-128"/>
              <a:ea typeface="HGP創英角ｺﾞｼｯｸUB" pitchFamily="50" charset="-128"/>
            </a:endParaRPr>
          </a:p>
          <a:p>
            <a:pPr algn="l" eaLnBrk="1" hangingPunct="1">
              <a:spcBef>
                <a:spcPct val="20000"/>
              </a:spcBef>
              <a:buFontTx/>
              <a:buChar char="•"/>
            </a:pPr>
            <a:r>
              <a:rPr lang="ja-JP" altLang="en-US" sz="3200" b="0" dirty="0" smtClean="0">
                <a:latin typeface="HGP創英角ｺﾞｼｯｸUB" pitchFamily="50" charset="-128"/>
                <a:ea typeface="HGP創英角ｺﾞｼｯｸUB" pitchFamily="50" charset="-128"/>
              </a:rPr>
              <a:t>電子媒体納品書</a:t>
            </a:r>
            <a:endParaRPr lang="en-US" altLang="ja-JP" sz="3200" b="0" dirty="0" smtClean="0">
              <a:latin typeface="HGP創英角ｺﾞｼｯｸUB" pitchFamily="50" charset="-128"/>
              <a:ea typeface="HGP創英角ｺﾞｼｯｸUB" pitchFamily="50" charset="-128"/>
            </a:endParaRPr>
          </a:p>
          <a:p>
            <a:pPr algn="l" eaLnBrk="1" hangingPunct="1">
              <a:spcBef>
                <a:spcPct val="20000"/>
              </a:spcBef>
              <a:buFontTx/>
              <a:buChar char="•"/>
            </a:pPr>
            <a:endParaRPr lang="en-US" altLang="ja-JP" sz="3200" b="0" dirty="0">
              <a:latin typeface="HGP創英角ｺﾞｼｯｸUB" pitchFamily="50" charset="-128"/>
              <a:ea typeface="HGP創英角ｺﾞｼｯｸUB" pitchFamily="50" charset="-128"/>
            </a:endParaRPr>
          </a:p>
          <a:p>
            <a:pPr algn="l" eaLnBrk="1" hangingPunct="1">
              <a:spcBef>
                <a:spcPct val="20000"/>
              </a:spcBef>
            </a:pPr>
            <a:r>
              <a:rPr lang="ja-JP" altLang="en-US" sz="3200" b="0" dirty="0" smtClean="0">
                <a:latin typeface="HGP創英角ｺﾞｼｯｸUB" pitchFamily="50" charset="-128"/>
                <a:ea typeface="HGP創英角ｺﾞｼｯｸUB" pitchFamily="50" charset="-128"/>
              </a:rPr>
              <a:t>　</a:t>
            </a:r>
            <a:endParaRPr lang="ja-JP" altLang="en-US" sz="2800" b="0" dirty="0" smtClean="0">
              <a:latin typeface="HGP創英角ｺﾞｼｯｸUB" pitchFamily="50" charset="-128"/>
              <a:ea typeface="HGP創英角ｺﾞｼｯｸUB" pitchFamily="50" charset="-128"/>
            </a:endParaRPr>
          </a:p>
          <a:p>
            <a:pPr eaLnBrk="1" hangingPunct="1">
              <a:spcBef>
                <a:spcPct val="20000"/>
              </a:spcBef>
            </a:pPr>
            <a:endParaRPr lang="ja-JP" altLang="en-US" sz="2800" b="0" dirty="0">
              <a:latin typeface="HGP創英角ｺﾞｼｯｸUB" pitchFamily="50" charset="-128"/>
              <a:ea typeface="HGP創英角ｺﾞｼｯｸUB" pitchFamily="50" charset="-128"/>
            </a:endParaRPr>
          </a:p>
        </p:txBody>
      </p:sp>
      <p:sp>
        <p:nvSpPr>
          <p:cNvPr id="9" name="テキスト ボックス 1"/>
          <p:cNvSpPr txBox="1">
            <a:spLocks noChangeArrowheads="1"/>
          </p:cNvSpPr>
          <p:nvPr/>
        </p:nvSpPr>
        <p:spPr bwMode="auto">
          <a:xfrm>
            <a:off x="431540" y="728700"/>
            <a:ext cx="8424428" cy="131112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kumimoji="1" sz="1200" b="1">
                <a:solidFill>
                  <a:schemeClr val="tx1"/>
                </a:solidFill>
                <a:latin typeface="Arial" charset="0"/>
                <a:ea typeface="ＭＳ Ｐゴシック" charset="-128"/>
              </a:defRPr>
            </a:lvl1pPr>
            <a:lvl2pPr marL="742950" indent="-285750" eaLnBrk="0" hangingPunct="0">
              <a:defRPr kumimoji="1" sz="1200" b="1">
                <a:solidFill>
                  <a:schemeClr val="tx1"/>
                </a:solidFill>
                <a:latin typeface="Arial" charset="0"/>
                <a:ea typeface="ＭＳ Ｐゴシック" charset="-128"/>
              </a:defRPr>
            </a:lvl2pPr>
            <a:lvl3pPr marL="1143000" indent="-228600" eaLnBrk="0" hangingPunct="0">
              <a:defRPr kumimoji="1" sz="1200" b="1">
                <a:solidFill>
                  <a:schemeClr val="tx1"/>
                </a:solidFill>
                <a:latin typeface="Arial" charset="0"/>
                <a:ea typeface="ＭＳ Ｐゴシック" charset="-128"/>
              </a:defRPr>
            </a:lvl3pPr>
            <a:lvl4pPr marL="1600200" indent="-228600" eaLnBrk="0" hangingPunct="0">
              <a:defRPr kumimoji="1" sz="1200" b="1">
                <a:solidFill>
                  <a:schemeClr val="tx1"/>
                </a:solidFill>
                <a:latin typeface="Arial" charset="0"/>
                <a:ea typeface="ＭＳ Ｐゴシック" charset="-128"/>
              </a:defRPr>
            </a:lvl4pPr>
            <a:lvl5pPr marL="2057400" indent="-228600" eaLnBrk="0" hangingPunct="0">
              <a:defRPr kumimoji="1" sz="1200" b="1">
                <a:solidFill>
                  <a:schemeClr val="tx1"/>
                </a:solidFill>
                <a:latin typeface="Arial" charset="0"/>
                <a:ea typeface="ＭＳ Ｐゴシック"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charset="-128"/>
              </a:defRPr>
            </a:lvl9pPr>
          </a:lstStyle>
          <a:p>
            <a:pPr marL="457200" indent="-457200" algn="l">
              <a:spcBef>
                <a:spcPct val="20000"/>
              </a:spcBef>
              <a:buClr>
                <a:schemeClr val="tx1"/>
              </a:buClr>
              <a:buSzPct val="100000"/>
              <a:defRPr/>
            </a:pPr>
            <a:r>
              <a:rPr lang="ja-JP" altLang="en-US" sz="3600" b="0" dirty="0" smtClean="0">
                <a:latin typeface="HGP創英角ｺﾞｼｯｸUB" pitchFamily="50" charset="-128"/>
                <a:ea typeface="HGP創英角ｺﾞｼｯｸUB" pitchFamily="50" charset="-128"/>
              </a:rPr>
              <a:t>受注者から提出する工事完成図書に</a:t>
            </a:r>
            <a:endParaRPr lang="en-US" altLang="ja-JP" sz="3600" b="0" dirty="0" smtClean="0">
              <a:latin typeface="HGP創英角ｺﾞｼｯｸUB" pitchFamily="50" charset="-128"/>
              <a:ea typeface="HGP創英角ｺﾞｼｯｸUB" pitchFamily="50" charset="-128"/>
            </a:endParaRPr>
          </a:p>
          <a:p>
            <a:pPr marL="457200" indent="-457200" algn="l">
              <a:spcBef>
                <a:spcPct val="20000"/>
              </a:spcBef>
              <a:buClr>
                <a:schemeClr val="tx1"/>
              </a:buClr>
              <a:buSzPct val="100000"/>
              <a:defRPr/>
            </a:pPr>
            <a:r>
              <a:rPr lang="ja-JP" altLang="en-US" sz="3600" b="0" dirty="0" smtClean="0">
                <a:latin typeface="HGP創英角ｺﾞｼｯｸUB" pitchFamily="50" charset="-128"/>
                <a:ea typeface="HGP創英角ｺﾞｼｯｸUB" pitchFamily="50" charset="-128"/>
              </a:rPr>
              <a:t>関する提出物は、下記となります。</a:t>
            </a:r>
            <a:endParaRPr lang="en-US" altLang="ja-JP" sz="3600" b="0" dirty="0" smtClean="0">
              <a:latin typeface="HGP創英角ｺﾞｼｯｸUB" pitchFamily="50" charset="-128"/>
              <a:ea typeface="HGP創英角ｺﾞｼｯｸUB" pitchFamily="50" charset="-128"/>
            </a:endParaRPr>
          </a:p>
        </p:txBody>
      </p:sp>
    </p:spTree>
    <p:extLst>
      <p:ext uri="{BB962C8B-B14F-4D97-AF65-F5344CB8AC3E}">
        <p14:creationId xmlns="" xmlns:p14="http://schemas.microsoft.com/office/powerpoint/2010/main" val="3913110732"/>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0.3|0.8"/>
</p:tagLst>
</file>

<file path=ppt/theme/theme1.xml><?xml version="1.0" encoding="utf-8"?>
<a:theme xmlns:a="http://schemas.openxmlformats.org/drawingml/2006/main" name="39_Network">
  <a:themeElements>
    <a:clrScheme name="1_Network 10">
      <a:dk1>
        <a:srgbClr val="000000"/>
      </a:dk1>
      <a:lt1>
        <a:srgbClr val="FFFFFF"/>
      </a:lt1>
      <a:dk2>
        <a:srgbClr val="330066"/>
      </a:dk2>
      <a:lt2>
        <a:srgbClr val="808080"/>
      </a:lt2>
      <a:accent1>
        <a:srgbClr val="CCCC00"/>
      </a:accent1>
      <a:accent2>
        <a:srgbClr val="669999"/>
      </a:accent2>
      <a:accent3>
        <a:srgbClr val="FFFFFF"/>
      </a:accent3>
      <a:accent4>
        <a:srgbClr val="000000"/>
      </a:accent4>
      <a:accent5>
        <a:srgbClr val="E2E2AA"/>
      </a:accent5>
      <a:accent6>
        <a:srgbClr val="5C8A8A"/>
      </a:accent6>
      <a:hlink>
        <a:srgbClr val="7E9CE8"/>
      </a:hlink>
      <a:folHlink>
        <a:srgbClr val="D8D8EC"/>
      </a:folHlink>
    </a:clrScheme>
    <a:fontScheme name="1_Network">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1" lang="ja-JP" altLang="en-US" sz="1200" b="1" i="0" u="none" strike="noStrike" cap="none" normalizeH="0" baseline="0" smtClean="0">
            <a:ln>
              <a:noFill/>
            </a:ln>
            <a:solidFill>
              <a:schemeClr val="tx1"/>
            </a:solidFill>
            <a:effectLst/>
            <a:latin typeface="Arial" charset="0"/>
            <a:ea typeface="ＭＳ Ｐゴシック" pitchFamily="50"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1" lang="ja-JP" altLang="en-US" sz="1200" b="1" i="0" u="none" strike="noStrike" cap="none" normalizeH="0" baseline="0" smtClean="0">
            <a:ln>
              <a:noFill/>
            </a:ln>
            <a:solidFill>
              <a:schemeClr val="tx1"/>
            </a:solidFill>
            <a:effectLst/>
            <a:latin typeface="Arial" charset="0"/>
            <a:ea typeface="ＭＳ Ｐゴシック" pitchFamily="50" charset="-128"/>
          </a:defRPr>
        </a:defPPr>
      </a:lstStyle>
    </a:lnDef>
  </a:objectDefaults>
  <a:extraClrSchemeLst>
    <a:extraClrScheme>
      <a:clrScheme name="1_Network 1">
        <a:dk1>
          <a:srgbClr val="4F747B"/>
        </a:dk1>
        <a:lt1>
          <a:srgbClr val="FFFFFF"/>
        </a:lt1>
        <a:dk2>
          <a:srgbClr val="000000"/>
        </a:dk2>
        <a:lt2>
          <a:srgbClr val="C0C0C0"/>
        </a:lt2>
        <a:accent1>
          <a:srgbClr val="859868"/>
        </a:accent1>
        <a:accent2>
          <a:srgbClr val="5F5F5F"/>
        </a:accent2>
        <a:accent3>
          <a:srgbClr val="AAAAAA"/>
        </a:accent3>
        <a:accent4>
          <a:srgbClr val="DADADA"/>
        </a:accent4>
        <a:accent5>
          <a:srgbClr val="C2CAB9"/>
        </a:accent5>
        <a:accent6>
          <a:srgbClr val="555555"/>
        </a:accent6>
        <a:hlink>
          <a:srgbClr val="5F5F5F"/>
        </a:hlink>
        <a:folHlink>
          <a:srgbClr val="BA1212"/>
        </a:folHlink>
      </a:clrScheme>
      <a:clrMap bg1="dk2" tx1="lt1" bg2="dk1" tx2="lt2" accent1="accent1" accent2="accent2" accent3="accent3" accent4="accent4" accent5="accent5" accent6="accent6" hlink="hlink" folHlink="folHlink"/>
    </a:extraClrScheme>
    <a:extraClrScheme>
      <a:clrScheme name="1_Network 2">
        <a:dk1>
          <a:srgbClr val="3C0000"/>
        </a:dk1>
        <a:lt1>
          <a:srgbClr val="FFFFFF"/>
        </a:lt1>
        <a:dk2>
          <a:srgbClr val="4D0B0B"/>
        </a:dk2>
        <a:lt2>
          <a:srgbClr val="FFFFFF"/>
        </a:lt2>
        <a:accent1>
          <a:srgbClr val="666633"/>
        </a:accent1>
        <a:accent2>
          <a:srgbClr val="CC3300"/>
        </a:accent2>
        <a:accent3>
          <a:srgbClr val="B2AAAA"/>
        </a:accent3>
        <a:accent4>
          <a:srgbClr val="DADADA"/>
        </a:accent4>
        <a:accent5>
          <a:srgbClr val="B8B8AD"/>
        </a:accent5>
        <a:accent6>
          <a:srgbClr val="B92D00"/>
        </a:accent6>
        <a:hlink>
          <a:srgbClr val="CC9900"/>
        </a:hlink>
        <a:folHlink>
          <a:srgbClr val="CCCC33"/>
        </a:folHlink>
      </a:clrScheme>
      <a:clrMap bg1="dk2" tx1="lt1" bg2="dk1" tx2="lt2" accent1="accent1" accent2="accent2" accent3="accent3" accent4="accent4" accent5="accent5" accent6="accent6" hlink="hlink" folHlink="folHlink"/>
    </a:extraClrScheme>
    <a:extraClrScheme>
      <a:clrScheme name="1_Network 3">
        <a:dk1>
          <a:srgbClr val="666699"/>
        </a:dk1>
        <a:lt1>
          <a:srgbClr val="FFFFFF"/>
        </a:lt1>
        <a:dk2>
          <a:srgbClr val="15192B"/>
        </a:dk2>
        <a:lt2>
          <a:srgbClr val="CCCCFF"/>
        </a:lt2>
        <a:accent1>
          <a:srgbClr val="4F893D"/>
        </a:accent1>
        <a:accent2>
          <a:srgbClr val="666699"/>
        </a:accent2>
        <a:accent3>
          <a:srgbClr val="AAABAC"/>
        </a:accent3>
        <a:accent4>
          <a:srgbClr val="DADADA"/>
        </a:accent4>
        <a:accent5>
          <a:srgbClr val="B2C4AF"/>
        </a:accent5>
        <a:accent6>
          <a:srgbClr val="5C5C8A"/>
        </a:accent6>
        <a:hlink>
          <a:srgbClr val="CC9900"/>
        </a:hlink>
        <a:folHlink>
          <a:srgbClr val="4837C7"/>
        </a:folHlink>
      </a:clrScheme>
      <a:clrMap bg1="dk2" tx1="lt1" bg2="dk1" tx2="lt2" accent1="accent1" accent2="accent2" accent3="accent3" accent4="accent4" accent5="accent5" accent6="accent6" hlink="hlink" folHlink="folHlink"/>
    </a:extraClrScheme>
    <a:extraClrScheme>
      <a:clrScheme name="1_Network 4">
        <a:dk1>
          <a:srgbClr val="666699"/>
        </a:dk1>
        <a:lt1>
          <a:srgbClr val="FFFFFF"/>
        </a:lt1>
        <a:dk2>
          <a:srgbClr val="86001A"/>
        </a:dk2>
        <a:lt2>
          <a:srgbClr val="CCCC66"/>
        </a:lt2>
        <a:accent1>
          <a:srgbClr val="FF3300"/>
        </a:accent1>
        <a:accent2>
          <a:srgbClr val="FF6600"/>
        </a:accent2>
        <a:accent3>
          <a:srgbClr val="C3AAAB"/>
        </a:accent3>
        <a:accent4>
          <a:srgbClr val="DADADA"/>
        </a:accent4>
        <a:accent5>
          <a:srgbClr val="FFADAA"/>
        </a:accent5>
        <a:accent6>
          <a:srgbClr val="E75C00"/>
        </a:accent6>
        <a:hlink>
          <a:srgbClr val="CC9900"/>
        </a:hlink>
        <a:folHlink>
          <a:srgbClr val="FF0000"/>
        </a:folHlink>
      </a:clrScheme>
      <a:clrMap bg1="dk2" tx1="lt1" bg2="dk1" tx2="lt2" accent1="accent1" accent2="accent2" accent3="accent3" accent4="accent4" accent5="accent5" accent6="accent6" hlink="hlink" folHlink="folHlink"/>
    </a:extraClrScheme>
    <a:extraClrScheme>
      <a:clrScheme name="1_Network 5">
        <a:dk1>
          <a:srgbClr val="666699"/>
        </a:dk1>
        <a:lt1>
          <a:srgbClr val="FFFFFF"/>
        </a:lt1>
        <a:dk2>
          <a:srgbClr val="000054"/>
        </a:dk2>
        <a:lt2>
          <a:srgbClr val="FFFFFF"/>
        </a:lt2>
        <a:accent1>
          <a:srgbClr val="3333FF"/>
        </a:accent1>
        <a:accent2>
          <a:srgbClr val="006699"/>
        </a:accent2>
        <a:accent3>
          <a:srgbClr val="AAAAB3"/>
        </a:accent3>
        <a:accent4>
          <a:srgbClr val="DADADA"/>
        </a:accent4>
        <a:accent5>
          <a:srgbClr val="ADADFF"/>
        </a:accent5>
        <a:accent6>
          <a:srgbClr val="005C8A"/>
        </a:accent6>
        <a:hlink>
          <a:srgbClr val="669900"/>
        </a:hlink>
        <a:folHlink>
          <a:srgbClr val="0000FF"/>
        </a:folHlink>
      </a:clrScheme>
      <a:clrMap bg1="dk2" tx1="lt1" bg2="dk1" tx2="lt2" accent1="accent1" accent2="accent2" accent3="accent3" accent4="accent4" accent5="accent5" accent6="accent6" hlink="hlink" folHlink="folHlink"/>
    </a:extraClrScheme>
    <a:extraClrScheme>
      <a:clrScheme name="1_Network 6">
        <a:dk1>
          <a:srgbClr val="808080"/>
        </a:dk1>
        <a:lt1>
          <a:srgbClr val="FFFFFF"/>
        </a:lt1>
        <a:dk2>
          <a:srgbClr val="30054B"/>
        </a:dk2>
        <a:lt2>
          <a:srgbClr val="FFFFFF"/>
        </a:lt2>
        <a:accent1>
          <a:srgbClr val="797B9B"/>
        </a:accent1>
        <a:accent2>
          <a:srgbClr val="6B4FB1"/>
        </a:accent2>
        <a:accent3>
          <a:srgbClr val="ADAAB1"/>
        </a:accent3>
        <a:accent4>
          <a:srgbClr val="DADADA"/>
        </a:accent4>
        <a:accent5>
          <a:srgbClr val="BEBFCB"/>
        </a:accent5>
        <a:accent6>
          <a:srgbClr val="6047A0"/>
        </a:accent6>
        <a:hlink>
          <a:srgbClr val="7AACCE"/>
        </a:hlink>
        <a:folHlink>
          <a:srgbClr val="D8D8EC"/>
        </a:folHlink>
      </a:clrScheme>
      <a:clrMap bg1="dk2" tx1="lt1" bg2="dk1" tx2="lt2" accent1="accent1" accent2="accent2" accent3="accent3" accent4="accent4" accent5="accent5" accent6="accent6" hlink="hlink" folHlink="folHlink"/>
    </a:extraClrScheme>
    <a:extraClrScheme>
      <a:clrScheme name="1_Network 7">
        <a:dk1>
          <a:srgbClr val="808080"/>
        </a:dk1>
        <a:lt1>
          <a:srgbClr val="FFFFCC"/>
        </a:lt1>
        <a:dk2>
          <a:srgbClr val="29527B"/>
        </a:dk2>
        <a:lt2>
          <a:srgbClr val="FFFFFF"/>
        </a:lt2>
        <a:accent1>
          <a:srgbClr val="CCCC00"/>
        </a:accent1>
        <a:accent2>
          <a:srgbClr val="669999"/>
        </a:accent2>
        <a:accent3>
          <a:srgbClr val="ACB3BF"/>
        </a:accent3>
        <a:accent4>
          <a:srgbClr val="DADAAE"/>
        </a:accent4>
        <a:accent5>
          <a:srgbClr val="E2E2AA"/>
        </a:accent5>
        <a:accent6>
          <a:srgbClr val="5C8A8A"/>
        </a:accent6>
        <a:hlink>
          <a:srgbClr val="D8D8EC"/>
        </a:hlink>
        <a:folHlink>
          <a:srgbClr val="B2B2B2"/>
        </a:folHlink>
      </a:clrScheme>
      <a:clrMap bg1="dk2" tx1="lt1" bg2="dk1" tx2="lt2" accent1="accent1" accent2="accent2" accent3="accent3" accent4="accent4" accent5="accent5" accent6="accent6" hlink="hlink" folHlink="folHlink"/>
    </a:extraClrScheme>
    <a:extraClrScheme>
      <a:clrScheme name="1_Network 8">
        <a:dk1>
          <a:srgbClr val="666699"/>
        </a:dk1>
        <a:lt1>
          <a:srgbClr val="FFFFFF"/>
        </a:lt1>
        <a:dk2>
          <a:srgbClr val="476949"/>
        </a:dk2>
        <a:lt2>
          <a:srgbClr val="FFFFFF"/>
        </a:lt2>
        <a:accent1>
          <a:srgbClr val="CC6600"/>
        </a:accent1>
        <a:accent2>
          <a:srgbClr val="CC9900"/>
        </a:accent2>
        <a:accent3>
          <a:srgbClr val="B1B9B1"/>
        </a:accent3>
        <a:accent4>
          <a:srgbClr val="DADADA"/>
        </a:accent4>
        <a:accent5>
          <a:srgbClr val="E2B8AA"/>
        </a:accent5>
        <a:accent6>
          <a:srgbClr val="B98A00"/>
        </a:accent6>
        <a:hlink>
          <a:srgbClr val="669900"/>
        </a:hlink>
        <a:folHlink>
          <a:srgbClr val="A45200"/>
        </a:folHlink>
      </a:clrScheme>
      <a:clrMap bg1="dk2" tx1="lt1" bg2="dk1" tx2="lt2" accent1="accent1" accent2="accent2" accent3="accent3" accent4="accent4" accent5="accent5" accent6="accent6" hlink="hlink" folHlink="folHlink"/>
    </a:extraClrScheme>
    <a:extraClrScheme>
      <a:clrScheme name="1_Network 9">
        <a:dk1>
          <a:srgbClr val="000000"/>
        </a:dk1>
        <a:lt1>
          <a:srgbClr val="FFFFFF"/>
        </a:lt1>
        <a:dk2>
          <a:srgbClr val="7C1302"/>
        </a:dk2>
        <a:lt2>
          <a:srgbClr val="CC9900"/>
        </a:lt2>
        <a:accent1>
          <a:srgbClr val="CC9900"/>
        </a:accent1>
        <a:accent2>
          <a:srgbClr val="CC3300"/>
        </a:accent2>
        <a:accent3>
          <a:srgbClr val="FFFFFF"/>
        </a:accent3>
        <a:accent4>
          <a:srgbClr val="000000"/>
        </a:accent4>
        <a:accent5>
          <a:srgbClr val="E2CAAA"/>
        </a:accent5>
        <a:accent6>
          <a:srgbClr val="B92D00"/>
        </a:accent6>
        <a:hlink>
          <a:srgbClr val="808080"/>
        </a:hlink>
        <a:folHlink>
          <a:srgbClr val="CCCC66"/>
        </a:folHlink>
      </a:clrScheme>
      <a:clrMap bg1="lt1" tx1="dk1" bg2="lt2" tx2="dk2" accent1="accent1" accent2="accent2" accent3="accent3" accent4="accent4" accent5="accent5" accent6="accent6" hlink="hlink" folHlink="folHlink"/>
    </a:extraClrScheme>
    <a:extraClrScheme>
      <a:clrScheme name="1_Network 10">
        <a:dk1>
          <a:srgbClr val="000000"/>
        </a:dk1>
        <a:lt1>
          <a:srgbClr val="FFFFFF"/>
        </a:lt1>
        <a:dk2>
          <a:srgbClr val="330066"/>
        </a:dk2>
        <a:lt2>
          <a:srgbClr val="808080"/>
        </a:lt2>
        <a:accent1>
          <a:srgbClr val="CCCC00"/>
        </a:accent1>
        <a:accent2>
          <a:srgbClr val="669999"/>
        </a:accent2>
        <a:accent3>
          <a:srgbClr val="FFFFFF"/>
        </a:accent3>
        <a:accent4>
          <a:srgbClr val="000000"/>
        </a:accent4>
        <a:accent5>
          <a:srgbClr val="E2E2AA"/>
        </a:accent5>
        <a:accent6>
          <a:srgbClr val="5C8A8A"/>
        </a:accent6>
        <a:hlink>
          <a:srgbClr val="7E9CE8"/>
        </a:hlink>
        <a:folHlink>
          <a:srgbClr val="D8D8EC"/>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テーマ">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12208</TotalTime>
  <Words>14057</Words>
  <Application>Microsoft Office PowerPoint</Application>
  <PresentationFormat>画面に合わせる (4:3)</PresentationFormat>
  <Paragraphs>2211</Paragraphs>
  <Slides>158</Slides>
  <Notes>122</Notes>
  <HiddenSlides>0</HiddenSlides>
  <MMClips>0</MMClips>
  <ScaleCrop>false</ScaleCrop>
  <HeadingPairs>
    <vt:vector size="6" baseType="variant">
      <vt:variant>
        <vt:lpstr>テーマ</vt:lpstr>
      </vt:variant>
      <vt:variant>
        <vt:i4>1</vt:i4>
      </vt:variant>
      <vt:variant>
        <vt:lpstr>埋め込まれた OLE サーバー</vt:lpstr>
      </vt:variant>
      <vt:variant>
        <vt:i4>1</vt:i4>
      </vt:variant>
      <vt:variant>
        <vt:lpstr>スライド タイトル</vt:lpstr>
      </vt:variant>
      <vt:variant>
        <vt:i4>158</vt:i4>
      </vt:variant>
    </vt:vector>
  </HeadingPairs>
  <TitlesOfParts>
    <vt:vector size="160" baseType="lpstr">
      <vt:lpstr>39_Network</vt:lpstr>
      <vt:lpstr>Visio</vt:lpstr>
      <vt:lpstr>スライド 0</vt:lpstr>
      <vt:lpstr>スライド 1</vt:lpstr>
      <vt:lpstr>スライド 2</vt:lpstr>
      <vt:lpstr>スライド 3</vt:lpstr>
      <vt:lpstr>スライド 4</vt:lpstr>
      <vt:lpstr>スライド 5</vt:lpstr>
      <vt:lpstr>スライド 6</vt:lpstr>
      <vt:lpstr>スライド 7</vt:lpstr>
      <vt:lpstr>スライド 8</vt:lpstr>
      <vt:lpstr>スライド 9</vt:lpstr>
      <vt:lpstr>スライド 10</vt:lpstr>
      <vt:lpstr>スライド 11</vt:lpstr>
      <vt:lpstr>スライド 12</vt:lpstr>
      <vt:lpstr>スライド 13</vt:lpstr>
      <vt:lpstr>スライド 14</vt:lpstr>
      <vt:lpstr>スライド 15</vt:lpstr>
      <vt:lpstr>スライド 16</vt:lpstr>
      <vt:lpstr>情報共有システムの主な効果</vt:lpstr>
      <vt:lpstr>スライド 18</vt:lpstr>
      <vt:lpstr>スライド 19</vt:lpstr>
      <vt:lpstr>スライド 20</vt:lpstr>
      <vt:lpstr>スライド 21</vt:lpstr>
      <vt:lpstr>スライド 22</vt:lpstr>
      <vt:lpstr>スライド 23</vt:lpstr>
      <vt:lpstr>スライド 24</vt:lpstr>
      <vt:lpstr>スライド 25</vt:lpstr>
      <vt:lpstr>スライド 26</vt:lpstr>
      <vt:lpstr>スライド 27</vt:lpstr>
      <vt:lpstr>スライド 28</vt:lpstr>
      <vt:lpstr>電子納品等要領・基準類の位置づけ</vt:lpstr>
      <vt:lpstr>電子納品要領・基準類</vt:lpstr>
      <vt:lpstr>ガイドライン</vt:lpstr>
      <vt:lpstr>スライド 32</vt:lpstr>
      <vt:lpstr>適用範囲</vt:lpstr>
      <vt:lpstr>スライド 34</vt:lpstr>
      <vt:lpstr>工事関係書類の体系</vt:lpstr>
      <vt:lpstr>【工事】平成22年9月要領による電子成果品</vt:lpstr>
      <vt:lpstr>スライド 37</vt:lpstr>
      <vt:lpstr>スライド 38</vt:lpstr>
      <vt:lpstr>スライド 39</vt:lpstr>
      <vt:lpstr>【工事】電子納品等の流れ　</vt:lpstr>
      <vt:lpstr>スライド 41</vt:lpstr>
      <vt:lpstr>スライド 42</vt:lpstr>
      <vt:lpstr>スライド 43</vt:lpstr>
      <vt:lpstr>スライド 44</vt:lpstr>
      <vt:lpstr>【工事】事前協議チェックシートの利用</vt:lpstr>
      <vt:lpstr>スライド 46</vt:lpstr>
      <vt:lpstr>スライド 47</vt:lpstr>
      <vt:lpstr>スライド 48</vt:lpstr>
      <vt:lpstr>スライド 49</vt:lpstr>
      <vt:lpstr>スライド 50</vt:lpstr>
      <vt:lpstr>スライド 51</vt:lpstr>
      <vt:lpstr>スライド 52</vt:lpstr>
      <vt:lpstr>スライド 53</vt:lpstr>
      <vt:lpstr>スライド 54</vt:lpstr>
      <vt:lpstr>対象工種（直轄事業で取り扱う34工種）</vt:lpstr>
      <vt:lpstr>スライド 56</vt:lpstr>
      <vt:lpstr>完成図面の納品　（関東地方整備局）</vt:lpstr>
      <vt:lpstr>スライド 58</vt:lpstr>
      <vt:lpstr>スライド 59</vt:lpstr>
      <vt:lpstr>なぜSXFは必要なの？</vt:lpstr>
      <vt:lpstr>SXF（P21）のバージョンについて</vt:lpstr>
      <vt:lpstr>スライド 62</vt:lpstr>
      <vt:lpstr>SXF対応の確認方法は？</vt:lpstr>
      <vt:lpstr>スライド 64</vt:lpstr>
      <vt:lpstr>【工事】台帳（REGISTER）</vt:lpstr>
      <vt:lpstr>スライド 66</vt:lpstr>
      <vt:lpstr>スライド 67</vt:lpstr>
      <vt:lpstr>　写真編集について</vt:lpstr>
      <vt:lpstr>　撮影年月日に関する注意</vt:lpstr>
      <vt:lpstr>スライド 70</vt:lpstr>
      <vt:lpstr>スライド 71</vt:lpstr>
      <vt:lpstr>スライド 72</vt:lpstr>
      <vt:lpstr>スライド 73</vt:lpstr>
      <vt:lpstr>スライド 74</vt:lpstr>
      <vt:lpstr>スライド 75</vt:lpstr>
      <vt:lpstr>CADデータの確認</vt:lpstr>
      <vt:lpstr>スライド 77</vt:lpstr>
      <vt:lpstr>スライド 78</vt:lpstr>
      <vt:lpstr>スライド 79</vt:lpstr>
      <vt:lpstr>スライド 80</vt:lpstr>
      <vt:lpstr>スライド 81</vt:lpstr>
      <vt:lpstr>スライド 82</vt:lpstr>
      <vt:lpstr>電子成果品の内容確認</vt:lpstr>
      <vt:lpstr>電子成果品の内容確認</vt:lpstr>
      <vt:lpstr>チェック結果の確認①</vt:lpstr>
      <vt:lpstr>チェック結果の確認②</vt:lpstr>
      <vt:lpstr>スライド 87</vt:lpstr>
      <vt:lpstr>スライド 88</vt:lpstr>
      <vt:lpstr>スライド 89</vt:lpstr>
      <vt:lpstr>緯度・経度情報の確認</vt:lpstr>
      <vt:lpstr>スライド 91</vt:lpstr>
      <vt:lpstr>ウィルスチェック</vt:lpstr>
      <vt:lpstr>スライド 93</vt:lpstr>
      <vt:lpstr>電子媒体納品書の確認</vt:lpstr>
      <vt:lpstr>スライド 95</vt:lpstr>
      <vt:lpstr>スライド 96</vt:lpstr>
      <vt:lpstr>スライド 97</vt:lpstr>
      <vt:lpstr>スライド 98</vt:lpstr>
      <vt:lpstr>スライド 99</vt:lpstr>
      <vt:lpstr>スライド 100</vt:lpstr>
      <vt:lpstr>スライド 101</vt:lpstr>
      <vt:lpstr>スライド 102</vt:lpstr>
      <vt:lpstr>道路工事完成図等作成要領による成果品</vt:lpstr>
      <vt:lpstr>適用工事 （新土木工事積算体系に基づく）</vt:lpstr>
      <vt:lpstr>スライド 105</vt:lpstr>
      <vt:lpstr>スライド 106</vt:lpstr>
      <vt:lpstr>取得地物（作成データ項目）</vt:lpstr>
      <vt:lpstr>スライド 108</vt:lpstr>
      <vt:lpstr>事前確認事項</vt:lpstr>
      <vt:lpstr>｢距離標」の情報を完成平面図へ</vt:lpstr>
      <vt:lpstr>スライド 111</vt:lpstr>
      <vt:lpstr>スライド 112</vt:lpstr>
      <vt:lpstr>完成縦断図の作成内容</vt:lpstr>
      <vt:lpstr>完成縦断図のイメージ</vt:lpstr>
      <vt:lpstr>道路施設基本データの作成内容（橋梁の事例）</vt:lpstr>
      <vt:lpstr>スライド 116</vt:lpstr>
      <vt:lpstr>道路施設基本データについての注意</vt:lpstr>
      <vt:lpstr>格納フォルダ</vt:lpstr>
      <vt:lpstr>2) チェック方法 （作成者による自己チェック）</vt:lpstr>
      <vt:lpstr>スライド 120</vt:lpstr>
      <vt:lpstr>スライド 121</vt:lpstr>
      <vt:lpstr>スライド 122</vt:lpstr>
      <vt:lpstr>作成支援サイト</vt:lpstr>
      <vt:lpstr>スライド 124</vt:lpstr>
      <vt:lpstr>スライド 125</vt:lpstr>
      <vt:lpstr>スライド 126</vt:lpstr>
      <vt:lpstr>スライド 127</vt:lpstr>
      <vt:lpstr>スライド 128</vt:lpstr>
      <vt:lpstr>スライド 129</vt:lpstr>
      <vt:lpstr>スライド 130</vt:lpstr>
      <vt:lpstr>スライド 131</vt:lpstr>
      <vt:lpstr>スライド 132</vt:lpstr>
      <vt:lpstr>スライド 133</vt:lpstr>
      <vt:lpstr>スライド 134</vt:lpstr>
      <vt:lpstr>スライド 135</vt:lpstr>
      <vt:lpstr>目　的</vt:lpstr>
      <vt:lpstr>運用方法</vt:lpstr>
      <vt:lpstr>運用概要</vt:lpstr>
      <vt:lpstr>スライド 139</vt:lpstr>
      <vt:lpstr>ＣＩＭの事例紹介</vt:lpstr>
      <vt:lpstr>スライド 141</vt:lpstr>
      <vt:lpstr>スライド 142</vt:lpstr>
      <vt:lpstr>スライド 143</vt:lpstr>
      <vt:lpstr>小黒板電子化</vt:lpstr>
      <vt:lpstr>スライド 145</vt:lpstr>
      <vt:lpstr>スライド 146</vt:lpstr>
      <vt:lpstr>スライド 147</vt:lpstr>
      <vt:lpstr>スライド 148</vt:lpstr>
      <vt:lpstr>スライド 149</vt:lpstr>
      <vt:lpstr>スライド 150</vt:lpstr>
      <vt:lpstr>問い合わせ先</vt:lpstr>
      <vt:lpstr>スライド 152</vt:lpstr>
      <vt:lpstr>スライド 153</vt:lpstr>
      <vt:lpstr>スライド 154</vt:lpstr>
      <vt:lpstr>スライド 155</vt:lpstr>
      <vt:lpstr>スライド 156</vt:lpstr>
      <vt:lpstr>スライド 157</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スライド 1</dc:title>
  <dc:creator>原 佑太郎</dc:creator>
  <cp:lastModifiedBy>jac580</cp:lastModifiedBy>
  <cp:revision>1090</cp:revision>
  <cp:lastPrinted>2012-10-26T04:30:53Z</cp:lastPrinted>
  <dcterms:created xsi:type="dcterms:W3CDTF">2010-03-20T17:06:02Z</dcterms:created>
  <dcterms:modified xsi:type="dcterms:W3CDTF">2015-12-05T08:18:54Z</dcterms:modified>
</cp:coreProperties>
</file>